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  <p:sldMasterId id="2147483660" r:id="rId6"/>
    <p:sldMasterId id="2147483683" r:id="rId7"/>
    <p:sldMasterId id="2147483695" r:id="rId8"/>
    <p:sldMasterId id="2147483707" r:id="rId9"/>
  </p:sldMasterIdLst>
  <p:notesMasterIdLst>
    <p:notesMasterId r:id="rId27"/>
  </p:notesMasterIdLst>
  <p:handoutMasterIdLst>
    <p:handoutMasterId r:id="rId28"/>
  </p:handoutMasterIdLst>
  <p:sldIdLst>
    <p:sldId id="256" r:id="rId10"/>
    <p:sldId id="469" r:id="rId11"/>
    <p:sldId id="464" r:id="rId12"/>
    <p:sldId id="470" r:id="rId13"/>
    <p:sldId id="485" r:id="rId14"/>
    <p:sldId id="514" r:id="rId15"/>
    <p:sldId id="518" r:id="rId16"/>
    <p:sldId id="519" r:id="rId17"/>
    <p:sldId id="515" r:id="rId18"/>
    <p:sldId id="516" r:id="rId19"/>
    <p:sldId id="520" r:id="rId20"/>
    <p:sldId id="521" r:id="rId21"/>
    <p:sldId id="456" r:id="rId22"/>
    <p:sldId id="512" r:id="rId23"/>
    <p:sldId id="523" r:id="rId24"/>
    <p:sldId id="522" r:id="rId25"/>
    <p:sldId id="389" r:id="rId26"/>
  </p:sldIdLst>
  <p:sldSz cx="9144000" cy="6858000" type="screen4x3"/>
  <p:notesSz cx="6797675" cy="9928225"/>
  <p:defaultTextStyle>
    <a:defPPr>
      <a:defRPr lang="ro-R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bacchini" initials="d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59D6"/>
    <a:srgbClr val="0C5CD5"/>
    <a:srgbClr val="194888"/>
    <a:srgbClr val="CA57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>
        <p:scale>
          <a:sx n="118" d="100"/>
          <a:sy n="118" d="100"/>
        </p:scale>
        <p:origin x="-24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slideMaster" Target="slideMasters/slideMaster1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Master" Target="slideMasters/slideMaster5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3B5FF9-7ED7-E846-9357-CAAC44D29735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B427FB-B785-3A4E-B702-0E26C10FD919}">
      <dgm:prSet phldrT="[Text]" custT="1"/>
      <dgm:spPr/>
      <dgm:t>
        <a:bodyPr/>
        <a:lstStyle/>
        <a:p>
          <a:r>
            <a:rPr lang="x-none" sz="2000" dirty="0" smtClean="0"/>
            <a:t>Putevi</a:t>
          </a:r>
          <a:endParaRPr lang="en-US" sz="2000" dirty="0" smtClean="0"/>
        </a:p>
        <a:p>
          <a:r>
            <a:rPr lang="x-none" sz="2000" dirty="0" smtClean="0"/>
            <a:t>Mostovi</a:t>
          </a:r>
          <a:endParaRPr lang="sr-Latn-CS" sz="2000" dirty="0" smtClean="0"/>
        </a:p>
        <a:p>
          <a:r>
            <a:rPr lang="sr-Latn-CS" sz="2000" dirty="0" smtClean="0"/>
            <a:t>Dalekovodi</a:t>
          </a:r>
          <a:endParaRPr lang="en-US" sz="2000" dirty="0" smtClean="0"/>
        </a:p>
      </dgm:t>
    </dgm:pt>
    <dgm:pt modelId="{BD161108-9D77-2D46-9E90-F4060061856F}" type="parTrans" cxnId="{39C73ED3-3FAA-0F4E-A5DA-9E1C266D0A30}">
      <dgm:prSet/>
      <dgm:spPr/>
      <dgm:t>
        <a:bodyPr/>
        <a:lstStyle/>
        <a:p>
          <a:endParaRPr lang="en-US"/>
        </a:p>
      </dgm:t>
    </dgm:pt>
    <dgm:pt modelId="{06C7BA14-C609-BA4F-A61A-B109E9EC5FC4}" type="sibTrans" cxnId="{39C73ED3-3FAA-0F4E-A5DA-9E1C266D0A30}">
      <dgm:prSet/>
      <dgm:spPr/>
      <dgm:t>
        <a:bodyPr/>
        <a:lstStyle/>
        <a:p>
          <a:endParaRPr lang="en-US"/>
        </a:p>
      </dgm:t>
    </dgm:pt>
    <dgm:pt modelId="{03EE36E4-AF53-3E44-BF11-AA078A66D7D9}">
      <dgm:prSet phldrT="[Text]" custT="1"/>
      <dgm:spPr/>
      <dgm:t>
        <a:bodyPr/>
        <a:lstStyle/>
        <a:p>
          <a:r>
            <a:rPr lang="sr-Latn-CS" sz="2000" dirty="0" smtClean="0"/>
            <a:t>Vrtići</a:t>
          </a:r>
        </a:p>
        <a:p>
          <a:r>
            <a:rPr lang="x-none" sz="2000" dirty="0" smtClean="0"/>
            <a:t>Škole</a:t>
          </a:r>
          <a:endParaRPr lang="en-US" sz="2000" dirty="0" smtClean="0"/>
        </a:p>
        <a:p>
          <a:r>
            <a:rPr lang="x-none" sz="2000" dirty="0" smtClean="0"/>
            <a:t>Bolnice</a:t>
          </a:r>
          <a:endParaRPr lang="en-US" sz="2000" dirty="0"/>
        </a:p>
      </dgm:t>
    </dgm:pt>
    <dgm:pt modelId="{2D92CE91-4A4C-EB43-B982-398F794E7F65}" type="parTrans" cxnId="{6DBB322A-1C37-4C48-9AD6-1AE16CDDEC33}">
      <dgm:prSet/>
      <dgm:spPr/>
      <dgm:t>
        <a:bodyPr/>
        <a:lstStyle/>
        <a:p>
          <a:endParaRPr lang="en-US"/>
        </a:p>
      </dgm:t>
    </dgm:pt>
    <dgm:pt modelId="{32158675-60B8-384E-A44A-F0C36490DE54}" type="sibTrans" cxnId="{6DBB322A-1C37-4C48-9AD6-1AE16CDDEC33}">
      <dgm:prSet/>
      <dgm:spPr/>
      <dgm:t>
        <a:bodyPr/>
        <a:lstStyle/>
        <a:p>
          <a:endParaRPr lang="en-US"/>
        </a:p>
      </dgm:t>
    </dgm:pt>
    <dgm:pt modelId="{8E5FC7A9-7C7B-EF47-99BD-C4B5C203D0E4}">
      <dgm:prSet phldrT="[Text]" custT="1"/>
      <dgm:spPr/>
      <dgm:t>
        <a:bodyPr/>
        <a:lstStyle/>
        <a:p>
          <a:r>
            <a:rPr lang="x-none" sz="2000" dirty="0" smtClean="0"/>
            <a:t>Hitna pomoć žrtvama</a:t>
          </a:r>
          <a:endParaRPr lang="en-US" sz="2000" dirty="0"/>
        </a:p>
      </dgm:t>
    </dgm:pt>
    <dgm:pt modelId="{338D3289-0222-FA49-BB3A-25EBFD3B8EB7}" type="parTrans" cxnId="{C120C079-5B50-9043-9D52-508E2921F10E}">
      <dgm:prSet/>
      <dgm:spPr/>
      <dgm:t>
        <a:bodyPr/>
        <a:lstStyle/>
        <a:p>
          <a:endParaRPr lang="en-US"/>
        </a:p>
      </dgm:t>
    </dgm:pt>
    <dgm:pt modelId="{BADC19ED-0FC6-D040-B810-28F1DE0B8075}" type="sibTrans" cxnId="{C120C079-5B50-9043-9D52-508E2921F10E}">
      <dgm:prSet/>
      <dgm:spPr/>
      <dgm:t>
        <a:bodyPr/>
        <a:lstStyle/>
        <a:p>
          <a:endParaRPr lang="en-US"/>
        </a:p>
      </dgm:t>
    </dgm:pt>
    <dgm:pt modelId="{D78C5423-1B1C-DA45-9F8E-2C5CA7AF64C3}">
      <dgm:prSet phldrT="[Text]" custT="1"/>
      <dgm:spPr/>
      <dgm:t>
        <a:bodyPr/>
        <a:lstStyle/>
        <a:p>
          <a:r>
            <a:rPr lang="x-none" sz="1800" dirty="0" smtClean="0"/>
            <a:t>Podrška u obnovi oštećenih stambenih objekata</a:t>
          </a:r>
          <a:endParaRPr lang="en-US" sz="1800" dirty="0"/>
        </a:p>
      </dgm:t>
    </dgm:pt>
    <dgm:pt modelId="{2E57F4DA-BC55-A443-A0BC-55930C989267}" type="parTrans" cxnId="{43277E92-2B24-9C4E-9FE3-0AE50C3F7726}">
      <dgm:prSet/>
      <dgm:spPr/>
      <dgm:t>
        <a:bodyPr/>
        <a:lstStyle/>
        <a:p>
          <a:endParaRPr lang="en-US"/>
        </a:p>
      </dgm:t>
    </dgm:pt>
    <dgm:pt modelId="{17C34008-3823-AC47-BF24-0A69FF7D09E5}" type="sibTrans" cxnId="{43277E92-2B24-9C4E-9FE3-0AE50C3F7726}">
      <dgm:prSet/>
      <dgm:spPr/>
      <dgm:t>
        <a:bodyPr/>
        <a:lstStyle/>
        <a:p>
          <a:endParaRPr lang="en-US"/>
        </a:p>
      </dgm:t>
    </dgm:pt>
    <dgm:pt modelId="{ACC4AD13-F37C-6B4E-A04B-534FA4C30D63}">
      <dgm:prSet phldrT="[Text]" custT="1"/>
      <dgm:spPr/>
      <dgm:t>
        <a:bodyPr/>
        <a:lstStyle/>
        <a:p>
          <a:r>
            <a:rPr lang="x-none" sz="1800" dirty="0" smtClean="0"/>
            <a:t>Isplat</a:t>
          </a:r>
          <a:r>
            <a:rPr lang="sr-Latn-CS" sz="1800" dirty="0" smtClean="0"/>
            <a:t>a </a:t>
          </a:r>
          <a:r>
            <a:rPr lang="x-none" sz="1800" dirty="0" smtClean="0"/>
            <a:t>pomoći poljoprivrednicima</a:t>
          </a:r>
          <a:endParaRPr lang="en-US" sz="1800" dirty="0"/>
        </a:p>
      </dgm:t>
    </dgm:pt>
    <dgm:pt modelId="{CD047F94-64F2-8F40-B8EA-32BBD0A35F3C}" type="parTrans" cxnId="{9A715A8C-D588-2A46-AC98-1CD1F56E7BD1}">
      <dgm:prSet/>
      <dgm:spPr/>
      <dgm:t>
        <a:bodyPr/>
        <a:lstStyle/>
        <a:p>
          <a:endParaRPr lang="en-US"/>
        </a:p>
      </dgm:t>
    </dgm:pt>
    <dgm:pt modelId="{91525AC4-7A6E-334A-9B37-89622237A178}" type="sibTrans" cxnId="{9A715A8C-D588-2A46-AC98-1CD1F56E7BD1}">
      <dgm:prSet/>
      <dgm:spPr/>
      <dgm:t>
        <a:bodyPr/>
        <a:lstStyle/>
        <a:p>
          <a:endParaRPr lang="en-US"/>
        </a:p>
      </dgm:t>
    </dgm:pt>
    <dgm:pt modelId="{36F981C6-0ECE-D047-8AC0-28BBC3829040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66B5062A-C0DD-E946-965D-7E69BCFAD21E}" type="sibTrans" cxnId="{19AF911D-1157-AE4E-BF3A-E7484862C518}">
      <dgm:prSet/>
      <dgm:spPr/>
      <dgm:t>
        <a:bodyPr/>
        <a:lstStyle/>
        <a:p>
          <a:endParaRPr lang="en-US"/>
        </a:p>
      </dgm:t>
    </dgm:pt>
    <dgm:pt modelId="{259A2CAD-F7CB-6D4F-BB72-A1E59017CBB0}" type="parTrans" cxnId="{19AF911D-1157-AE4E-BF3A-E7484862C518}">
      <dgm:prSet/>
      <dgm:spPr/>
      <dgm:t>
        <a:bodyPr/>
        <a:lstStyle/>
        <a:p>
          <a:endParaRPr lang="en-US"/>
        </a:p>
      </dgm:t>
    </dgm:pt>
    <dgm:pt modelId="{B2F25641-6323-474F-A477-AE936D1518D9}">
      <dgm:prSet phldrT="[Text]" custT="1"/>
      <dgm:spPr/>
      <dgm:t>
        <a:bodyPr/>
        <a:lstStyle/>
        <a:p>
          <a:r>
            <a:rPr lang="x-none" sz="2000" dirty="0" smtClean="0"/>
            <a:t>Obnova  objekata lokalne samouprave</a:t>
          </a:r>
          <a:endParaRPr lang="en-US" sz="1800" dirty="0"/>
        </a:p>
      </dgm:t>
    </dgm:pt>
    <dgm:pt modelId="{75057AEF-EAB2-4839-B060-ACD50BD11D7F}" type="parTrans" cxnId="{8F2EC51A-7010-4C64-AE6D-41A474E77EAB}">
      <dgm:prSet/>
      <dgm:spPr/>
      <dgm:t>
        <a:bodyPr/>
        <a:lstStyle/>
        <a:p>
          <a:endParaRPr lang="en-US"/>
        </a:p>
      </dgm:t>
    </dgm:pt>
    <dgm:pt modelId="{4AA58B9E-D8B5-4605-A935-98B040A186FF}" type="sibTrans" cxnId="{8F2EC51A-7010-4C64-AE6D-41A474E77EAB}">
      <dgm:prSet/>
      <dgm:spPr/>
      <dgm:t>
        <a:bodyPr/>
        <a:lstStyle/>
        <a:p>
          <a:endParaRPr lang="en-US"/>
        </a:p>
      </dgm:t>
    </dgm:pt>
    <dgm:pt modelId="{8BA4F26A-A256-6F47-BEDD-63E1C2AE4C6C}" type="pres">
      <dgm:prSet presAssocID="{2B3B5FF9-7ED7-E846-9357-CAAC44D2973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2BEE92-4BA1-4B47-9FED-3373651FB3C4}" type="pres">
      <dgm:prSet presAssocID="{36F981C6-0ECE-D047-8AC0-28BBC3829040}" presName="centerShape" presStyleLbl="node0" presStyleIdx="0" presStyleCnt="1" custScaleX="70681" custScaleY="37395" custLinFactNeighborX="0" custLinFactNeighborY="4537"/>
      <dgm:spPr/>
      <dgm:t>
        <a:bodyPr/>
        <a:lstStyle/>
        <a:p>
          <a:endParaRPr lang="en-US"/>
        </a:p>
      </dgm:t>
    </dgm:pt>
    <dgm:pt modelId="{B06A526C-5D06-4F41-864A-F6C8A8C29387}" type="pres">
      <dgm:prSet presAssocID="{BD161108-9D77-2D46-9E90-F4060061856F}" presName="parTrans" presStyleLbl="bgSibTrans2D1" presStyleIdx="0" presStyleCnt="6"/>
      <dgm:spPr/>
      <dgm:t>
        <a:bodyPr/>
        <a:lstStyle/>
        <a:p>
          <a:endParaRPr lang="en-US"/>
        </a:p>
      </dgm:t>
    </dgm:pt>
    <dgm:pt modelId="{A9D422AE-BD17-3445-89DB-0FA0DA2B1F8A}" type="pres">
      <dgm:prSet presAssocID="{14B427FB-B785-3A4E-B702-0E26C10FD919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F1FA1F-FF3B-3849-9A87-C87011E5AC39}" type="pres">
      <dgm:prSet presAssocID="{2D92CE91-4A4C-EB43-B982-398F794E7F65}" presName="parTrans" presStyleLbl="bgSibTrans2D1" presStyleIdx="1" presStyleCnt="6"/>
      <dgm:spPr/>
      <dgm:t>
        <a:bodyPr/>
        <a:lstStyle/>
        <a:p>
          <a:endParaRPr lang="en-US"/>
        </a:p>
      </dgm:t>
    </dgm:pt>
    <dgm:pt modelId="{0DD17E11-92EA-F445-A67A-04026F1F55A3}" type="pres">
      <dgm:prSet presAssocID="{03EE36E4-AF53-3E44-BF11-AA078A66D7D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3A7C27-C85A-8B4B-B579-8AD47C3732C5}" type="pres">
      <dgm:prSet presAssocID="{338D3289-0222-FA49-BB3A-25EBFD3B8EB7}" presName="parTrans" presStyleLbl="bgSibTrans2D1" presStyleIdx="2" presStyleCnt="6"/>
      <dgm:spPr/>
      <dgm:t>
        <a:bodyPr/>
        <a:lstStyle/>
        <a:p>
          <a:endParaRPr lang="en-US"/>
        </a:p>
      </dgm:t>
    </dgm:pt>
    <dgm:pt modelId="{D41F6FC2-762B-8B4C-9FEF-6C6CF48BC6F5}" type="pres">
      <dgm:prSet presAssocID="{8E5FC7A9-7C7B-EF47-99BD-C4B5C203D0E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FEC054-87D9-D94B-88CF-50F1E0658FEB}" type="pres">
      <dgm:prSet presAssocID="{2E57F4DA-BC55-A443-A0BC-55930C989267}" presName="parTrans" presStyleLbl="bgSibTrans2D1" presStyleIdx="3" presStyleCnt="6"/>
      <dgm:spPr/>
      <dgm:t>
        <a:bodyPr/>
        <a:lstStyle/>
        <a:p>
          <a:endParaRPr lang="en-US"/>
        </a:p>
      </dgm:t>
    </dgm:pt>
    <dgm:pt modelId="{1F9853B5-09E4-4B47-BECD-CBB86E4A498A}" type="pres">
      <dgm:prSet presAssocID="{D78C5423-1B1C-DA45-9F8E-2C5CA7AF64C3}" presName="node" presStyleLbl="node1" presStyleIdx="3" presStyleCnt="6" custScaleX="1235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57607E-6FD9-A246-9D87-556BBC70E54C}" type="pres">
      <dgm:prSet presAssocID="{CD047F94-64F2-8F40-B8EA-32BBD0A35F3C}" presName="parTrans" presStyleLbl="bgSibTrans2D1" presStyleIdx="4" presStyleCnt="6"/>
      <dgm:spPr/>
      <dgm:t>
        <a:bodyPr/>
        <a:lstStyle/>
        <a:p>
          <a:endParaRPr lang="en-US"/>
        </a:p>
      </dgm:t>
    </dgm:pt>
    <dgm:pt modelId="{40083D2E-C167-9C4C-AE59-9F7A99071A1C}" type="pres">
      <dgm:prSet presAssocID="{ACC4AD13-F37C-6B4E-A04B-534FA4C30D63}" presName="node" presStyleLbl="node1" presStyleIdx="4" presStyleCnt="6" custScaleX="114487" custScaleY="996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616382-E0E5-4DC0-B3D4-AC2293A44023}" type="pres">
      <dgm:prSet presAssocID="{75057AEF-EAB2-4839-B060-ACD50BD11D7F}" presName="parTrans" presStyleLbl="bgSibTrans2D1" presStyleIdx="5" presStyleCnt="6"/>
      <dgm:spPr/>
      <dgm:t>
        <a:bodyPr/>
        <a:lstStyle/>
        <a:p>
          <a:endParaRPr lang="en-US"/>
        </a:p>
      </dgm:t>
    </dgm:pt>
    <dgm:pt modelId="{1D0C6007-DA5C-4722-9F0D-36B22C150EEB}" type="pres">
      <dgm:prSet presAssocID="{B2F25641-6323-474F-A477-AE936D1518D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5BFED6-5C7C-EE4E-85A9-57F5C5208DD8}" type="presOf" srcId="{2D92CE91-4A4C-EB43-B982-398F794E7F65}" destId="{1BF1FA1F-FF3B-3849-9A87-C87011E5AC39}" srcOrd="0" destOrd="0" presId="urn:microsoft.com/office/officeart/2005/8/layout/radial4"/>
    <dgm:cxn modelId="{9F6B4DE1-AC9E-8743-8B87-7010E09381BC}" type="presOf" srcId="{ACC4AD13-F37C-6B4E-A04B-534FA4C30D63}" destId="{40083D2E-C167-9C4C-AE59-9F7A99071A1C}" srcOrd="0" destOrd="0" presId="urn:microsoft.com/office/officeart/2005/8/layout/radial4"/>
    <dgm:cxn modelId="{8F2EC51A-7010-4C64-AE6D-41A474E77EAB}" srcId="{36F981C6-0ECE-D047-8AC0-28BBC3829040}" destId="{B2F25641-6323-474F-A477-AE936D1518D9}" srcOrd="5" destOrd="0" parTransId="{75057AEF-EAB2-4839-B060-ACD50BD11D7F}" sibTransId="{4AA58B9E-D8B5-4605-A935-98B040A186FF}"/>
    <dgm:cxn modelId="{F7579C0A-F8FE-834F-A66B-F732AFE34CFD}" type="presOf" srcId="{338D3289-0222-FA49-BB3A-25EBFD3B8EB7}" destId="{6C3A7C27-C85A-8B4B-B579-8AD47C3732C5}" srcOrd="0" destOrd="0" presId="urn:microsoft.com/office/officeart/2005/8/layout/radial4"/>
    <dgm:cxn modelId="{17B540F1-764E-8140-A7AC-F1EC663BE862}" type="presOf" srcId="{2E57F4DA-BC55-A443-A0BC-55930C989267}" destId="{AFFEC054-87D9-D94B-88CF-50F1E0658FEB}" srcOrd="0" destOrd="0" presId="urn:microsoft.com/office/officeart/2005/8/layout/radial4"/>
    <dgm:cxn modelId="{C30D4110-B40C-0442-9E39-27D163D29810}" type="presOf" srcId="{14B427FB-B785-3A4E-B702-0E26C10FD919}" destId="{A9D422AE-BD17-3445-89DB-0FA0DA2B1F8A}" srcOrd="0" destOrd="0" presId="urn:microsoft.com/office/officeart/2005/8/layout/radial4"/>
    <dgm:cxn modelId="{39E1AA7B-C462-A845-B112-AD29666402BE}" type="presOf" srcId="{BD161108-9D77-2D46-9E90-F4060061856F}" destId="{B06A526C-5D06-4F41-864A-F6C8A8C29387}" srcOrd="0" destOrd="0" presId="urn:microsoft.com/office/officeart/2005/8/layout/radial4"/>
    <dgm:cxn modelId="{461CB70E-9663-0444-ADF0-D9354EDFEBB8}" type="presOf" srcId="{CD047F94-64F2-8F40-B8EA-32BBD0A35F3C}" destId="{2C57607E-6FD9-A246-9D87-556BBC70E54C}" srcOrd="0" destOrd="0" presId="urn:microsoft.com/office/officeart/2005/8/layout/radial4"/>
    <dgm:cxn modelId="{F07B3D13-4BA9-C54F-96DC-52840056B0CF}" type="presOf" srcId="{D78C5423-1B1C-DA45-9F8E-2C5CA7AF64C3}" destId="{1F9853B5-09E4-4B47-BECD-CBB86E4A498A}" srcOrd="0" destOrd="0" presId="urn:microsoft.com/office/officeart/2005/8/layout/radial4"/>
    <dgm:cxn modelId="{CB4C12AB-17F6-0846-A371-ABAE083FB169}" type="presOf" srcId="{03EE36E4-AF53-3E44-BF11-AA078A66D7D9}" destId="{0DD17E11-92EA-F445-A67A-04026F1F55A3}" srcOrd="0" destOrd="0" presId="urn:microsoft.com/office/officeart/2005/8/layout/radial4"/>
    <dgm:cxn modelId="{19AF911D-1157-AE4E-BF3A-E7484862C518}" srcId="{2B3B5FF9-7ED7-E846-9357-CAAC44D29735}" destId="{36F981C6-0ECE-D047-8AC0-28BBC3829040}" srcOrd="0" destOrd="0" parTransId="{259A2CAD-F7CB-6D4F-BB72-A1E59017CBB0}" sibTransId="{66B5062A-C0DD-E946-965D-7E69BCFAD21E}"/>
    <dgm:cxn modelId="{B088AC9F-1508-1445-8FB7-6D6EB2CF0E96}" type="presOf" srcId="{B2F25641-6323-474F-A477-AE936D1518D9}" destId="{1D0C6007-DA5C-4722-9F0D-36B22C150EEB}" srcOrd="0" destOrd="0" presId="urn:microsoft.com/office/officeart/2005/8/layout/radial4"/>
    <dgm:cxn modelId="{43277E92-2B24-9C4E-9FE3-0AE50C3F7726}" srcId="{36F981C6-0ECE-D047-8AC0-28BBC3829040}" destId="{D78C5423-1B1C-DA45-9F8E-2C5CA7AF64C3}" srcOrd="3" destOrd="0" parTransId="{2E57F4DA-BC55-A443-A0BC-55930C989267}" sibTransId="{17C34008-3823-AC47-BF24-0A69FF7D09E5}"/>
    <dgm:cxn modelId="{86233903-3311-EC47-808B-2CFA9DADCC9B}" type="presOf" srcId="{75057AEF-EAB2-4839-B060-ACD50BD11D7F}" destId="{BB616382-E0E5-4DC0-B3D4-AC2293A44023}" srcOrd="0" destOrd="0" presId="urn:microsoft.com/office/officeart/2005/8/layout/radial4"/>
    <dgm:cxn modelId="{6DBB322A-1C37-4C48-9AD6-1AE16CDDEC33}" srcId="{36F981C6-0ECE-D047-8AC0-28BBC3829040}" destId="{03EE36E4-AF53-3E44-BF11-AA078A66D7D9}" srcOrd="1" destOrd="0" parTransId="{2D92CE91-4A4C-EB43-B982-398F794E7F65}" sibTransId="{32158675-60B8-384E-A44A-F0C36490DE54}"/>
    <dgm:cxn modelId="{E6544F3F-EF55-A24B-BD5C-6591BF6A4AEC}" type="presOf" srcId="{36F981C6-0ECE-D047-8AC0-28BBC3829040}" destId="{112BEE92-4BA1-4B47-9FED-3373651FB3C4}" srcOrd="0" destOrd="0" presId="urn:microsoft.com/office/officeart/2005/8/layout/radial4"/>
    <dgm:cxn modelId="{C88AB9FB-92F0-6645-B3EA-AD77E6AF5113}" type="presOf" srcId="{8E5FC7A9-7C7B-EF47-99BD-C4B5C203D0E4}" destId="{D41F6FC2-762B-8B4C-9FEF-6C6CF48BC6F5}" srcOrd="0" destOrd="0" presId="urn:microsoft.com/office/officeart/2005/8/layout/radial4"/>
    <dgm:cxn modelId="{D6D1D736-FA74-794F-A394-D98D855F6EDC}" type="presOf" srcId="{2B3B5FF9-7ED7-E846-9357-CAAC44D29735}" destId="{8BA4F26A-A256-6F47-BEDD-63E1C2AE4C6C}" srcOrd="0" destOrd="0" presId="urn:microsoft.com/office/officeart/2005/8/layout/radial4"/>
    <dgm:cxn modelId="{39C73ED3-3FAA-0F4E-A5DA-9E1C266D0A30}" srcId="{36F981C6-0ECE-D047-8AC0-28BBC3829040}" destId="{14B427FB-B785-3A4E-B702-0E26C10FD919}" srcOrd="0" destOrd="0" parTransId="{BD161108-9D77-2D46-9E90-F4060061856F}" sibTransId="{06C7BA14-C609-BA4F-A61A-B109E9EC5FC4}"/>
    <dgm:cxn modelId="{9A715A8C-D588-2A46-AC98-1CD1F56E7BD1}" srcId="{36F981C6-0ECE-D047-8AC0-28BBC3829040}" destId="{ACC4AD13-F37C-6B4E-A04B-534FA4C30D63}" srcOrd="4" destOrd="0" parTransId="{CD047F94-64F2-8F40-B8EA-32BBD0A35F3C}" sibTransId="{91525AC4-7A6E-334A-9B37-89622237A178}"/>
    <dgm:cxn modelId="{C120C079-5B50-9043-9D52-508E2921F10E}" srcId="{36F981C6-0ECE-D047-8AC0-28BBC3829040}" destId="{8E5FC7A9-7C7B-EF47-99BD-C4B5C203D0E4}" srcOrd="2" destOrd="0" parTransId="{338D3289-0222-FA49-BB3A-25EBFD3B8EB7}" sibTransId="{BADC19ED-0FC6-D040-B810-28F1DE0B8075}"/>
    <dgm:cxn modelId="{704C8318-246F-8143-8315-7A3DC8C0DA96}" type="presParOf" srcId="{8BA4F26A-A256-6F47-BEDD-63E1C2AE4C6C}" destId="{112BEE92-4BA1-4B47-9FED-3373651FB3C4}" srcOrd="0" destOrd="0" presId="urn:microsoft.com/office/officeart/2005/8/layout/radial4"/>
    <dgm:cxn modelId="{52B2FCEB-8D1A-CA49-93EB-84758565511E}" type="presParOf" srcId="{8BA4F26A-A256-6F47-BEDD-63E1C2AE4C6C}" destId="{B06A526C-5D06-4F41-864A-F6C8A8C29387}" srcOrd="1" destOrd="0" presId="urn:microsoft.com/office/officeart/2005/8/layout/radial4"/>
    <dgm:cxn modelId="{91B11790-FE73-B84D-AF06-76180DB994B2}" type="presParOf" srcId="{8BA4F26A-A256-6F47-BEDD-63E1C2AE4C6C}" destId="{A9D422AE-BD17-3445-89DB-0FA0DA2B1F8A}" srcOrd="2" destOrd="0" presId="urn:microsoft.com/office/officeart/2005/8/layout/radial4"/>
    <dgm:cxn modelId="{28330559-A845-6447-8873-782D18E05332}" type="presParOf" srcId="{8BA4F26A-A256-6F47-BEDD-63E1C2AE4C6C}" destId="{1BF1FA1F-FF3B-3849-9A87-C87011E5AC39}" srcOrd="3" destOrd="0" presId="urn:microsoft.com/office/officeart/2005/8/layout/radial4"/>
    <dgm:cxn modelId="{D3CBB9D6-6169-C142-9051-BCAD7B44DC93}" type="presParOf" srcId="{8BA4F26A-A256-6F47-BEDD-63E1C2AE4C6C}" destId="{0DD17E11-92EA-F445-A67A-04026F1F55A3}" srcOrd="4" destOrd="0" presId="urn:microsoft.com/office/officeart/2005/8/layout/radial4"/>
    <dgm:cxn modelId="{EA765754-0B0B-D64C-A5CB-E2BF4C413A96}" type="presParOf" srcId="{8BA4F26A-A256-6F47-BEDD-63E1C2AE4C6C}" destId="{6C3A7C27-C85A-8B4B-B579-8AD47C3732C5}" srcOrd="5" destOrd="0" presId="urn:microsoft.com/office/officeart/2005/8/layout/radial4"/>
    <dgm:cxn modelId="{902ED950-5D1E-CB4B-A481-F7D0B46AD766}" type="presParOf" srcId="{8BA4F26A-A256-6F47-BEDD-63E1C2AE4C6C}" destId="{D41F6FC2-762B-8B4C-9FEF-6C6CF48BC6F5}" srcOrd="6" destOrd="0" presId="urn:microsoft.com/office/officeart/2005/8/layout/radial4"/>
    <dgm:cxn modelId="{1C6468CA-7A6B-064A-97AE-B7F7B312E52A}" type="presParOf" srcId="{8BA4F26A-A256-6F47-BEDD-63E1C2AE4C6C}" destId="{AFFEC054-87D9-D94B-88CF-50F1E0658FEB}" srcOrd="7" destOrd="0" presId="urn:microsoft.com/office/officeart/2005/8/layout/radial4"/>
    <dgm:cxn modelId="{867AE4BD-E633-1A47-B5EA-37D3A0B23DDD}" type="presParOf" srcId="{8BA4F26A-A256-6F47-BEDD-63E1C2AE4C6C}" destId="{1F9853B5-09E4-4B47-BECD-CBB86E4A498A}" srcOrd="8" destOrd="0" presId="urn:microsoft.com/office/officeart/2005/8/layout/radial4"/>
    <dgm:cxn modelId="{464D3B26-2BEC-9F46-BBAE-7BBECAFCF70B}" type="presParOf" srcId="{8BA4F26A-A256-6F47-BEDD-63E1C2AE4C6C}" destId="{2C57607E-6FD9-A246-9D87-556BBC70E54C}" srcOrd="9" destOrd="0" presId="urn:microsoft.com/office/officeart/2005/8/layout/radial4"/>
    <dgm:cxn modelId="{8A2BED16-9781-9E4E-93CE-2EF32A14BC54}" type="presParOf" srcId="{8BA4F26A-A256-6F47-BEDD-63E1C2AE4C6C}" destId="{40083D2E-C167-9C4C-AE59-9F7A99071A1C}" srcOrd="10" destOrd="0" presId="urn:microsoft.com/office/officeart/2005/8/layout/radial4"/>
    <dgm:cxn modelId="{6A41BEC0-EA4E-4140-945B-DF7F697A9FCD}" type="presParOf" srcId="{8BA4F26A-A256-6F47-BEDD-63E1C2AE4C6C}" destId="{BB616382-E0E5-4DC0-B3D4-AC2293A44023}" srcOrd="11" destOrd="0" presId="urn:microsoft.com/office/officeart/2005/8/layout/radial4"/>
    <dgm:cxn modelId="{6E860D60-5941-DF48-8795-184BFAA3804E}" type="presParOf" srcId="{8BA4F26A-A256-6F47-BEDD-63E1C2AE4C6C}" destId="{1D0C6007-DA5C-4722-9F0D-36B22C150EEB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E2E91B-24A6-4A32-A4D9-6ECE0202C60B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91DAC081-30B9-41CD-A724-BA2931DD26C4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890ABFF5-02B0-48D0-903A-2948F736BFE2}" type="parTrans" cxnId="{148768FA-FCE8-49DD-9321-E01C0A32FF67}">
      <dgm:prSet/>
      <dgm:spPr/>
      <dgm:t>
        <a:bodyPr/>
        <a:lstStyle/>
        <a:p>
          <a:endParaRPr lang="en-US"/>
        </a:p>
      </dgm:t>
    </dgm:pt>
    <dgm:pt modelId="{B49196DE-6855-45CF-A7FB-D992903AF3CC}" type="sibTrans" cxnId="{148768FA-FCE8-49DD-9321-E01C0A32FF67}">
      <dgm:prSet/>
      <dgm:spPr/>
      <dgm:t>
        <a:bodyPr/>
        <a:lstStyle/>
        <a:p>
          <a:endParaRPr lang="en-US"/>
        </a:p>
      </dgm:t>
    </dgm:pt>
    <dgm:pt modelId="{53966B5F-BA23-4DBD-9F0D-FBDDBFEE9925}">
      <dgm:prSet phldrT="[Text]"/>
      <dgm:spPr/>
      <dgm:t>
        <a:bodyPr/>
        <a:lstStyle/>
        <a:p>
          <a:endParaRPr lang="en-US" dirty="0"/>
        </a:p>
      </dgm:t>
    </dgm:pt>
    <dgm:pt modelId="{C4B2A033-E0B1-4D95-9822-72FF7A4A3308}" type="parTrans" cxnId="{EE6B2531-BABC-40F3-A196-3B6CDEEF163F}">
      <dgm:prSet/>
      <dgm:spPr/>
      <dgm:t>
        <a:bodyPr/>
        <a:lstStyle/>
        <a:p>
          <a:endParaRPr lang="en-US"/>
        </a:p>
      </dgm:t>
    </dgm:pt>
    <dgm:pt modelId="{5CD79501-18B1-4DF9-8F95-F5D7CC2D9097}" type="sibTrans" cxnId="{EE6B2531-BABC-40F3-A196-3B6CDEEF163F}">
      <dgm:prSet/>
      <dgm:spPr/>
      <dgm:t>
        <a:bodyPr/>
        <a:lstStyle/>
        <a:p>
          <a:endParaRPr lang="en-US"/>
        </a:p>
      </dgm:t>
    </dgm:pt>
    <dgm:pt modelId="{DC5E6B3A-912B-44F2-9A7C-515A78083F60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FB5A8AFF-E5EC-4339-899D-B32051BE7D1C}" type="sibTrans" cxnId="{AA26C610-254E-4C62-ADD8-284367DE5C56}">
      <dgm:prSet/>
      <dgm:spPr/>
      <dgm:t>
        <a:bodyPr/>
        <a:lstStyle/>
        <a:p>
          <a:endParaRPr lang="en-US"/>
        </a:p>
      </dgm:t>
    </dgm:pt>
    <dgm:pt modelId="{5B167DA4-0A5D-4CA6-9517-15F3E9AFDE23}" type="parTrans" cxnId="{AA26C610-254E-4C62-ADD8-284367DE5C56}">
      <dgm:prSet/>
      <dgm:spPr/>
      <dgm:t>
        <a:bodyPr/>
        <a:lstStyle/>
        <a:p>
          <a:endParaRPr lang="en-US"/>
        </a:p>
      </dgm:t>
    </dgm:pt>
    <dgm:pt modelId="{B5E4D79D-7E53-4027-9283-DDEC41368A7D}" type="pres">
      <dgm:prSet presAssocID="{77E2E91B-24A6-4A32-A4D9-6ECE0202C60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639AD7C-5D19-4484-ACFD-EA6E2337AA76}" type="pres">
      <dgm:prSet presAssocID="{DC5E6B3A-912B-44F2-9A7C-515A78083F6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C0CB96-1F9E-4E49-8DE6-1768CA5E1B84}" type="pres">
      <dgm:prSet presAssocID="{DC5E6B3A-912B-44F2-9A7C-515A78083F60}" presName="gear1srcNode" presStyleLbl="node1" presStyleIdx="0" presStyleCnt="3"/>
      <dgm:spPr/>
      <dgm:t>
        <a:bodyPr/>
        <a:lstStyle/>
        <a:p>
          <a:endParaRPr lang="en-US"/>
        </a:p>
      </dgm:t>
    </dgm:pt>
    <dgm:pt modelId="{B38CB954-F20E-4F3E-99A1-04D3E9F59058}" type="pres">
      <dgm:prSet presAssocID="{DC5E6B3A-912B-44F2-9A7C-515A78083F60}" presName="gear1dstNode" presStyleLbl="node1" presStyleIdx="0" presStyleCnt="3"/>
      <dgm:spPr/>
      <dgm:t>
        <a:bodyPr/>
        <a:lstStyle/>
        <a:p>
          <a:endParaRPr lang="en-US"/>
        </a:p>
      </dgm:t>
    </dgm:pt>
    <dgm:pt modelId="{07AC3F1C-5113-471E-9FA2-3FD4DB458FF5}" type="pres">
      <dgm:prSet presAssocID="{91DAC081-30B9-41CD-A724-BA2931DD26C4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2C2191-07EE-47E4-891F-23BEA124CD90}" type="pres">
      <dgm:prSet presAssocID="{91DAC081-30B9-41CD-A724-BA2931DD26C4}" presName="gear2srcNode" presStyleLbl="node1" presStyleIdx="1" presStyleCnt="3"/>
      <dgm:spPr/>
      <dgm:t>
        <a:bodyPr/>
        <a:lstStyle/>
        <a:p>
          <a:endParaRPr lang="en-US"/>
        </a:p>
      </dgm:t>
    </dgm:pt>
    <dgm:pt modelId="{CAE723FF-F14A-40D2-AECB-6BE0C6387C04}" type="pres">
      <dgm:prSet presAssocID="{91DAC081-30B9-41CD-A724-BA2931DD26C4}" presName="gear2dstNode" presStyleLbl="node1" presStyleIdx="1" presStyleCnt="3"/>
      <dgm:spPr/>
      <dgm:t>
        <a:bodyPr/>
        <a:lstStyle/>
        <a:p>
          <a:endParaRPr lang="en-US"/>
        </a:p>
      </dgm:t>
    </dgm:pt>
    <dgm:pt modelId="{DC0EE6D2-D34E-4678-884E-594DDD192DF6}" type="pres">
      <dgm:prSet presAssocID="{53966B5F-BA23-4DBD-9F0D-FBDDBFEE9925}" presName="gear3" presStyleLbl="node1" presStyleIdx="2" presStyleCnt="3"/>
      <dgm:spPr/>
      <dgm:t>
        <a:bodyPr/>
        <a:lstStyle/>
        <a:p>
          <a:endParaRPr lang="en-US"/>
        </a:p>
      </dgm:t>
    </dgm:pt>
    <dgm:pt modelId="{54BCC249-C69D-4D1A-840E-66D6BD5FFBC4}" type="pres">
      <dgm:prSet presAssocID="{53966B5F-BA23-4DBD-9F0D-FBDDBFEE9925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95248D-CE37-4ECB-9502-19823990A88E}" type="pres">
      <dgm:prSet presAssocID="{53966B5F-BA23-4DBD-9F0D-FBDDBFEE9925}" presName="gear3srcNode" presStyleLbl="node1" presStyleIdx="2" presStyleCnt="3"/>
      <dgm:spPr/>
      <dgm:t>
        <a:bodyPr/>
        <a:lstStyle/>
        <a:p>
          <a:endParaRPr lang="en-US"/>
        </a:p>
      </dgm:t>
    </dgm:pt>
    <dgm:pt modelId="{EB97080B-997F-43EB-8B65-89203C835888}" type="pres">
      <dgm:prSet presAssocID="{53966B5F-BA23-4DBD-9F0D-FBDDBFEE9925}" presName="gear3dstNode" presStyleLbl="node1" presStyleIdx="2" presStyleCnt="3"/>
      <dgm:spPr/>
      <dgm:t>
        <a:bodyPr/>
        <a:lstStyle/>
        <a:p>
          <a:endParaRPr lang="en-US"/>
        </a:p>
      </dgm:t>
    </dgm:pt>
    <dgm:pt modelId="{C442712D-417C-41B1-8454-5DB1C15047B4}" type="pres">
      <dgm:prSet presAssocID="{FB5A8AFF-E5EC-4339-899D-B32051BE7D1C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365291C1-C463-4B31-B42A-A3AB8A4CBBAB}" type="pres">
      <dgm:prSet presAssocID="{B49196DE-6855-45CF-A7FB-D992903AF3CC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E445B63A-D9A5-4673-9C18-E6F539E2513A}" type="pres">
      <dgm:prSet presAssocID="{5CD79501-18B1-4DF9-8F95-F5D7CC2D9097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EA6F8ACA-7CAA-4047-AAC1-E96C3DC9A2F1}" type="presOf" srcId="{53966B5F-BA23-4DBD-9F0D-FBDDBFEE9925}" destId="{DC0EE6D2-D34E-4678-884E-594DDD192DF6}" srcOrd="0" destOrd="0" presId="urn:microsoft.com/office/officeart/2005/8/layout/gear1"/>
    <dgm:cxn modelId="{AA26C610-254E-4C62-ADD8-284367DE5C56}" srcId="{77E2E91B-24A6-4A32-A4D9-6ECE0202C60B}" destId="{DC5E6B3A-912B-44F2-9A7C-515A78083F60}" srcOrd="0" destOrd="0" parTransId="{5B167DA4-0A5D-4CA6-9517-15F3E9AFDE23}" sibTransId="{FB5A8AFF-E5EC-4339-899D-B32051BE7D1C}"/>
    <dgm:cxn modelId="{FFB9AE92-6061-944A-A524-7C94A2492FFE}" type="presOf" srcId="{B49196DE-6855-45CF-A7FB-D992903AF3CC}" destId="{365291C1-C463-4B31-B42A-A3AB8A4CBBAB}" srcOrd="0" destOrd="0" presId="urn:microsoft.com/office/officeart/2005/8/layout/gear1"/>
    <dgm:cxn modelId="{727FF526-9F1F-4947-BB4F-B138A05F48EC}" type="presOf" srcId="{5CD79501-18B1-4DF9-8F95-F5D7CC2D9097}" destId="{E445B63A-D9A5-4673-9C18-E6F539E2513A}" srcOrd="0" destOrd="0" presId="urn:microsoft.com/office/officeart/2005/8/layout/gear1"/>
    <dgm:cxn modelId="{D7B734C1-2D76-2A4C-B2B6-7797949FE3D1}" type="presOf" srcId="{DC5E6B3A-912B-44F2-9A7C-515A78083F60}" destId="{B38CB954-F20E-4F3E-99A1-04D3E9F59058}" srcOrd="2" destOrd="0" presId="urn:microsoft.com/office/officeart/2005/8/layout/gear1"/>
    <dgm:cxn modelId="{EE6B2531-BABC-40F3-A196-3B6CDEEF163F}" srcId="{77E2E91B-24A6-4A32-A4D9-6ECE0202C60B}" destId="{53966B5F-BA23-4DBD-9F0D-FBDDBFEE9925}" srcOrd="2" destOrd="0" parTransId="{C4B2A033-E0B1-4D95-9822-72FF7A4A3308}" sibTransId="{5CD79501-18B1-4DF9-8F95-F5D7CC2D9097}"/>
    <dgm:cxn modelId="{6DFFC92D-0D0C-B648-A0EB-DD4C755F94DE}" type="presOf" srcId="{FB5A8AFF-E5EC-4339-899D-B32051BE7D1C}" destId="{C442712D-417C-41B1-8454-5DB1C15047B4}" srcOrd="0" destOrd="0" presId="urn:microsoft.com/office/officeart/2005/8/layout/gear1"/>
    <dgm:cxn modelId="{323329F6-8A0F-ED45-9FAC-CAF573227039}" type="presOf" srcId="{91DAC081-30B9-41CD-A724-BA2931DD26C4}" destId="{E22C2191-07EE-47E4-891F-23BEA124CD90}" srcOrd="1" destOrd="0" presId="urn:microsoft.com/office/officeart/2005/8/layout/gear1"/>
    <dgm:cxn modelId="{45982D8A-9A76-9240-9C95-40187E448AB2}" type="presOf" srcId="{53966B5F-BA23-4DBD-9F0D-FBDDBFEE9925}" destId="{EB97080B-997F-43EB-8B65-89203C835888}" srcOrd="3" destOrd="0" presId="urn:microsoft.com/office/officeart/2005/8/layout/gear1"/>
    <dgm:cxn modelId="{8A02B18E-3B75-D94E-BBEC-036E6CBE2B21}" type="presOf" srcId="{53966B5F-BA23-4DBD-9F0D-FBDDBFEE9925}" destId="{54BCC249-C69D-4D1A-840E-66D6BD5FFBC4}" srcOrd="1" destOrd="0" presId="urn:microsoft.com/office/officeart/2005/8/layout/gear1"/>
    <dgm:cxn modelId="{47C12442-65F7-4D4D-AC3A-516523456FAC}" type="presOf" srcId="{91DAC081-30B9-41CD-A724-BA2931DD26C4}" destId="{CAE723FF-F14A-40D2-AECB-6BE0C6387C04}" srcOrd="2" destOrd="0" presId="urn:microsoft.com/office/officeart/2005/8/layout/gear1"/>
    <dgm:cxn modelId="{8B03DB3C-CBD7-384F-B76A-DAAD324EF8E4}" type="presOf" srcId="{77E2E91B-24A6-4A32-A4D9-6ECE0202C60B}" destId="{B5E4D79D-7E53-4027-9283-DDEC41368A7D}" srcOrd="0" destOrd="0" presId="urn:microsoft.com/office/officeart/2005/8/layout/gear1"/>
    <dgm:cxn modelId="{72A9736B-74A7-344E-9E50-650E79FD9638}" type="presOf" srcId="{DC5E6B3A-912B-44F2-9A7C-515A78083F60}" destId="{62C0CB96-1F9E-4E49-8DE6-1768CA5E1B84}" srcOrd="1" destOrd="0" presId="urn:microsoft.com/office/officeart/2005/8/layout/gear1"/>
    <dgm:cxn modelId="{862F87C7-5D2C-0F42-95CF-40C17BEB4FC3}" type="presOf" srcId="{DC5E6B3A-912B-44F2-9A7C-515A78083F60}" destId="{5639AD7C-5D19-4484-ACFD-EA6E2337AA76}" srcOrd="0" destOrd="0" presId="urn:microsoft.com/office/officeart/2005/8/layout/gear1"/>
    <dgm:cxn modelId="{148768FA-FCE8-49DD-9321-E01C0A32FF67}" srcId="{77E2E91B-24A6-4A32-A4D9-6ECE0202C60B}" destId="{91DAC081-30B9-41CD-A724-BA2931DD26C4}" srcOrd="1" destOrd="0" parTransId="{890ABFF5-02B0-48D0-903A-2948F736BFE2}" sibTransId="{B49196DE-6855-45CF-A7FB-D992903AF3CC}"/>
    <dgm:cxn modelId="{D206C165-D636-6245-BE75-B8FBED9F8EDF}" type="presOf" srcId="{91DAC081-30B9-41CD-A724-BA2931DD26C4}" destId="{07AC3F1C-5113-471E-9FA2-3FD4DB458FF5}" srcOrd="0" destOrd="0" presId="urn:microsoft.com/office/officeart/2005/8/layout/gear1"/>
    <dgm:cxn modelId="{033B4A92-0D84-B940-BBBD-900D3F90FD9D}" type="presOf" srcId="{53966B5F-BA23-4DBD-9F0D-FBDDBFEE9925}" destId="{DA95248D-CE37-4ECB-9502-19823990A88E}" srcOrd="2" destOrd="0" presId="urn:microsoft.com/office/officeart/2005/8/layout/gear1"/>
    <dgm:cxn modelId="{46046545-B4BB-0C4D-A62E-F989308713BC}" type="presParOf" srcId="{B5E4D79D-7E53-4027-9283-DDEC41368A7D}" destId="{5639AD7C-5D19-4484-ACFD-EA6E2337AA76}" srcOrd="0" destOrd="0" presId="urn:microsoft.com/office/officeart/2005/8/layout/gear1"/>
    <dgm:cxn modelId="{EF711B14-7AEE-4349-85D7-933226F07E0B}" type="presParOf" srcId="{B5E4D79D-7E53-4027-9283-DDEC41368A7D}" destId="{62C0CB96-1F9E-4E49-8DE6-1768CA5E1B84}" srcOrd="1" destOrd="0" presId="urn:microsoft.com/office/officeart/2005/8/layout/gear1"/>
    <dgm:cxn modelId="{E2CFF733-5689-0D4D-8103-1E5996BDA1DD}" type="presParOf" srcId="{B5E4D79D-7E53-4027-9283-DDEC41368A7D}" destId="{B38CB954-F20E-4F3E-99A1-04D3E9F59058}" srcOrd="2" destOrd="0" presId="urn:microsoft.com/office/officeart/2005/8/layout/gear1"/>
    <dgm:cxn modelId="{4F6D86D6-29B4-F047-93D3-DF5D033A9E7E}" type="presParOf" srcId="{B5E4D79D-7E53-4027-9283-DDEC41368A7D}" destId="{07AC3F1C-5113-471E-9FA2-3FD4DB458FF5}" srcOrd="3" destOrd="0" presId="urn:microsoft.com/office/officeart/2005/8/layout/gear1"/>
    <dgm:cxn modelId="{AE7AC4FC-8DF2-4C43-A3D7-634A272C69F1}" type="presParOf" srcId="{B5E4D79D-7E53-4027-9283-DDEC41368A7D}" destId="{E22C2191-07EE-47E4-891F-23BEA124CD90}" srcOrd="4" destOrd="0" presId="urn:microsoft.com/office/officeart/2005/8/layout/gear1"/>
    <dgm:cxn modelId="{E579F950-43A9-B940-913C-5D4BCA50B4A5}" type="presParOf" srcId="{B5E4D79D-7E53-4027-9283-DDEC41368A7D}" destId="{CAE723FF-F14A-40D2-AECB-6BE0C6387C04}" srcOrd="5" destOrd="0" presId="urn:microsoft.com/office/officeart/2005/8/layout/gear1"/>
    <dgm:cxn modelId="{0B79CEFC-47B9-EE46-9E09-826242CD6C3F}" type="presParOf" srcId="{B5E4D79D-7E53-4027-9283-DDEC41368A7D}" destId="{DC0EE6D2-D34E-4678-884E-594DDD192DF6}" srcOrd="6" destOrd="0" presId="urn:microsoft.com/office/officeart/2005/8/layout/gear1"/>
    <dgm:cxn modelId="{A7E6BA9B-2A63-2D44-BB60-731FC0BD2BAB}" type="presParOf" srcId="{B5E4D79D-7E53-4027-9283-DDEC41368A7D}" destId="{54BCC249-C69D-4D1A-840E-66D6BD5FFBC4}" srcOrd="7" destOrd="0" presId="urn:microsoft.com/office/officeart/2005/8/layout/gear1"/>
    <dgm:cxn modelId="{427385A9-7972-0248-8C9D-3BECE82F0BA7}" type="presParOf" srcId="{B5E4D79D-7E53-4027-9283-DDEC41368A7D}" destId="{DA95248D-CE37-4ECB-9502-19823990A88E}" srcOrd="8" destOrd="0" presId="urn:microsoft.com/office/officeart/2005/8/layout/gear1"/>
    <dgm:cxn modelId="{4BE2F2CA-2721-BD4C-9E1F-5CB04EFC1D44}" type="presParOf" srcId="{B5E4D79D-7E53-4027-9283-DDEC41368A7D}" destId="{EB97080B-997F-43EB-8B65-89203C835888}" srcOrd="9" destOrd="0" presId="urn:microsoft.com/office/officeart/2005/8/layout/gear1"/>
    <dgm:cxn modelId="{469BAD11-C9EE-154A-9561-1BDA4A9896D5}" type="presParOf" srcId="{B5E4D79D-7E53-4027-9283-DDEC41368A7D}" destId="{C442712D-417C-41B1-8454-5DB1C15047B4}" srcOrd="10" destOrd="0" presId="urn:microsoft.com/office/officeart/2005/8/layout/gear1"/>
    <dgm:cxn modelId="{668BBEE9-9CA2-9844-84C7-50E97F8C452B}" type="presParOf" srcId="{B5E4D79D-7E53-4027-9283-DDEC41368A7D}" destId="{365291C1-C463-4B31-B42A-A3AB8A4CBBAB}" srcOrd="11" destOrd="0" presId="urn:microsoft.com/office/officeart/2005/8/layout/gear1"/>
    <dgm:cxn modelId="{2A14DA0C-F989-E841-98E6-8CE7F6B08E70}" type="presParOf" srcId="{B5E4D79D-7E53-4027-9283-DDEC41368A7D}" destId="{E445B63A-D9A5-4673-9C18-E6F539E2513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02C8EC-3D51-E44F-B1B8-DB58F9849A68}" type="doc">
      <dgm:prSet loTypeId="urn:microsoft.com/office/officeart/2005/8/layout/radial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B0434B-D325-7C4E-8C66-4552A55D24CC}">
      <dgm:prSet phldrT="[Text]"/>
      <dgm:spPr/>
      <dgm:t>
        <a:bodyPr/>
        <a:lstStyle/>
        <a:p>
          <a:r>
            <a:rPr lang="en-US" dirty="0" smtClean="0"/>
            <a:t>EVROPA RE</a:t>
          </a:r>
          <a:endParaRPr lang="en-US" dirty="0"/>
        </a:p>
      </dgm:t>
    </dgm:pt>
    <dgm:pt modelId="{4F143C88-6447-7E4C-A5FC-A48F95FA7EB4}" type="parTrans" cxnId="{1CB4D8D8-1023-CF4C-9EE6-1A3437F4C87D}">
      <dgm:prSet/>
      <dgm:spPr/>
      <dgm:t>
        <a:bodyPr/>
        <a:lstStyle/>
        <a:p>
          <a:endParaRPr lang="en-US"/>
        </a:p>
      </dgm:t>
    </dgm:pt>
    <dgm:pt modelId="{64C54AEE-AD65-D34A-9C6A-F2BF03345745}" type="sibTrans" cxnId="{1CB4D8D8-1023-CF4C-9EE6-1A3437F4C87D}">
      <dgm:prSet/>
      <dgm:spPr/>
      <dgm:t>
        <a:bodyPr/>
        <a:lstStyle/>
        <a:p>
          <a:endParaRPr lang="en-US"/>
        </a:p>
      </dgm:t>
    </dgm:pt>
    <dgm:pt modelId="{07DCE555-64A1-8249-8690-0A8F801FE714}">
      <dgm:prSet phldrT="[Text]" custT="1"/>
      <dgm:spPr/>
      <dgm:t>
        <a:bodyPr/>
        <a:lstStyle/>
        <a:p>
          <a:r>
            <a:rPr lang="en-US" sz="1400" dirty="0" smtClean="0"/>
            <a:t>Nova </a:t>
          </a:r>
          <a:r>
            <a:rPr lang="en-US" sz="1400" dirty="0" err="1" smtClean="0"/>
            <a:t>tehnologija</a:t>
          </a:r>
          <a:r>
            <a:rPr lang="en-US" sz="1400" dirty="0" smtClean="0"/>
            <a:t> </a:t>
          </a:r>
          <a:r>
            <a:rPr lang="en-US" sz="1400" dirty="0" err="1" smtClean="0"/>
            <a:t>upravljanja</a:t>
          </a:r>
          <a:r>
            <a:rPr lang="en-US" sz="1400" dirty="0" smtClean="0"/>
            <a:t> </a:t>
          </a:r>
          <a:r>
            <a:rPr lang="en-US" sz="1400" dirty="0" err="1" smtClean="0"/>
            <a:t>štetama</a:t>
          </a:r>
          <a:endParaRPr lang="en-US" sz="1400" dirty="0"/>
        </a:p>
      </dgm:t>
    </dgm:pt>
    <dgm:pt modelId="{192C4F98-8E5C-9049-897B-C6F8521A33B2}" type="parTrans" cxnId="{CD0DE42A-C49C-2C43-BF7C-D597EC25C20C}">
      <dgm:prSet/>
      <dgm:spPr/>
      <dgm:t>
        <a:bodyPr/>
        <a:lstStyle/>
        <a:p>
          <a:endParaRPr lang="en-US"/>
        </a:p>
      </dgm:t>
    </dgm:pt>
    <dgm:pt modelId="{1BD99760-71D9-BD44-962F-618C979DCA9E}" type="sibTrans" cxnId="{CD0DE42A-C49C-2C43-BF7C-D597EC25C20C}">
      <dgm:prSet/>
      <dgm:spPr/>
      <dgm:t>
        <a:bodyPr/>
        <a:lstStyle/>
        <a:p>
          <a:endParaRPr lang="en-US"/>
        </a:p>
      </dgm:t>
    </dgm:pt>
    <dgm:pt modelId="{A75A57C0-707F-2749-A8C5-B2ED32BF217C}">
      <dgm:prSet phldrT="[Text]" custT="1"/>
      <dgm:spPr/>
      <dgm:t>
        <a:bodyPr/>
        <a:lstStyle/>
        <a:p>
          <a:r>
            <a:rPr lang="en-US" sz="1400" dirty="0" smtClean="0"/>
            <a:t>Cat Monitor</a:t>
          </a:r>
          <a:endParaRPr lang="en-US" sz="1400" dirty="0"/>
        </a:p>
      </dgm:t>
    </dgm:pt>
    <dgm:pt modelId="{E39FCA28-1687-114B-99EE-894E13B2773D}" type="parTrans" cxnId="{45056CB6-652D-6843-8DA7-22436D2C38A5}">
      <dgm:prSet/>
      <dgm:spPr/>
      <dgm:t>
        <a:bodyPr/>
        <a:lstStyle/>
        <a:p>
          <a:endParaRPr lang="en-US"/>
        </a:p>
      </dgm:t>
    </dgm:pt>
    <dgm:pt modelId="{8D937575-2045-D040-B5F1-140AC8933CD0}" type="sibTrans" cxnId="{45056CB6-652D-6843-8DA7-22436D2C38A5}">
      <dgm:prSet/>
      <dgm:spPr/>
      <dgm:t>
        <a:bodyPr/>
        <a:lstStyle/>
        <a:p>
          <a:endParaRPr lang="en-US"/>
        </a:p>
      </dgm:t>
    </dgm:pt>
    <dgm:pt modelId="{83DFA6CC-954C-4E4A-BE2E-9BC2BEB0C0A1}">
      <dgm:prSet phldrT="[Text]" custT="1"/>
      <dgm:spPr/>
      <dgm:t>
        <a:bodyPr/>
        <a:lstStyle/>
        <a:p>
          <a:r>
            <a:rPr lang="en-US" sz="1400" dirty="0" err="1" smtClean="0"/>
            <a:t>Modeli</a:t>
          </a:r>
          <a:r>
            <a:rPr lang="en-US" sz="1400" dirty="0" smtClean="0"/>
            <a:t> </a:t>
          </a:r>
          <a:r>
            <a:rPr lang="en-US" sz="1400" dirty="0" err="1" smtClean="0"/>
            <a:t>rizika</a:t>
          </a:r>
          <a:r>
            <a:rPr lang="en-US" sz="1400" dirty="0" smtClean="0"/>
            <a:t> </a:t>
          </a:r>
          <a:r>
            <a:rPr lang="en-US" sz="1400" dirty="0" err="1" smtClean="0"/>
            <a:t>za</a:t>
          </a:r>
          <a:r>
            <a:rPr lang="en-US" sz="1400" dirty="0" smtClean="0"/>
            <a:t> </a:t>
          </a:r>
          <a:r>
            <a:rPr lang="en-US" sz="1400" dirty="0" err="1" smtClean="0"/>
            <a:t>zemljotres</a:t>
          </a:r>
          <a:r>
            <a:rPr lang="en-US" sz="1400" dirty="0" smtClean="0"/>
            <a:t> </a:t>
          </a:r>
          <a:r>
            <a:rPr lang="en-US" sz="1400" dirty="0" err="1" smtClean="0"/>
            <a:t>i</a:t>
          </a:r>
          <a:r>
            <a:rPr lang="en-US" sz="1400" dirty="0" smtClean="0"/>
            <a:t> </a:t>
          </a:r>
          <a:r>
            <a:rPr lang="en-US" sz="1400" dirty="0" err="1" smtClean="0"/>
            <a:t>poplavu</a:t>
          </a:r>
          <a:endParaRPr lang="en-US" sz="1400" dirty="0"/>
        </a:p>
      </dgm:t>
    </dgm:pt>
    <dgm:pt modelId="{E1399BE8-A738-4742-9E66-8A8D6AA2A371}" type="parTrans" cxnId="{F870FE89-010A-4142-95A8-A32490D94514}">
      <dgm:prSet/>
      <dgm:spPr/>
      <dgm:t>
        <a:bodyPr/>
        <a:lstStyle/>
        <a:p>
          <a:endParaRPr lang="en-US"/>
        </a:p>
      </dgm:t>
    </dgm:pt>
    <dgm:pt modelId="{3DC700D4-286C-C84A-B011-0244BD81DBD4}" type="sibTrans" cxnId="{F870FE89-010A-4142-95A8-A32490D94514}">
      <dgm:prSet/>
      <dgm:spPr/>
      <dgm:t>
        <a:bodyPr/>
        <a:lstStyle/>
        <a:p>
          <a:endParaRPr lang="en-US"/>
        </a:p>
      </dgm:t>
    </dgm:pt>
    <dgm:pt modelId="{AB36EB09-3A7F-8141-ADF7-50C7BC22E19B}">
      <dgm:prSet phldrT="[Text]" custT="1"/>
      <dgm:spPr/>
      <dgm:t>
        <a:bodyPr/>
        <a:lstStyle/>
        <a:p>
          <a:r>
            <a:rPr lang="en-US" sz="1400" dirty="0" smtClean="0"/>
            <a:t>Internet </a:t>
          </a:r>
          <a:r>
            <a:rPr lang="en-US" sz="1400" dirty="0" err="1" smtClean="0"/>
            <a:t>platforma</a:t>
          </a:r>
          <a:r>
            <a:rPr lang="en-US" sz="1400" dirty="0" smtClean="0"/>
            <a:t> </a:t>
          </a:r>
          <a:r>
            <a:rPr lang="en-US" sz="1400" dirty="0" err="1" smtClean="0"/>
            <a:t>za</a:t>
          </a:r>
          <a:r>
            <a:rPr lang="en-US" sz="1400" dirty="0" smtClean="0"/>
            <a:t> </a:t>
          </a:r>
          <a:r>
            <a:rPr lang="en-US" sz="1400" dirty="0" err="1" smtClean="0"/>
            <a:t>preuzimanje</a:t>
          </a:r>
          <a:r>
            <a:rPr lang="en-US" sz="1400" dirty="0" smtClean="0"/>
            <a:t> </a:t>
          </a:r>
          <a:r>
            <a:rPr lang="en-US" sz="1400" dirty="0" err="1" smtClean="0"/>
            <a:t>i</a:t>
          </a:r>
          <a:r>
            <a:rPr lang="en-US" sz="1400" dirty="0" smtClean="0"/>
            <a:t> </a:t>
          </a:r>
          <a:r>
            <a:rPr lang="en-US" sz="1400" dirty="0" err="1" smtClean="0"/>
            <a:t>procenu</a:t>
          </a:r>
          <a:r>
            <a:rPr lang="en-US" sz="1400" dirty="0" smtClean="0"/>
            <a:t> </a:t>
          </a:r>
          <a:r>
            <a:rPr lang="en-US" sz="1400" dirty="0" err="1" smtClean="0"/>
            <a:t>rizika</a:t>
          </a:r>
          <a:endParaRPr lang="en-US" sz="1400" dirty="0"/>
        </a:p>
      </dgm:t>
    </dgm:pt>
    <dgm:pt modelId="{A63631E7-0358-C346-B9C4-3F3BFC1168BD}" type="parTrans" cxnId="{E7F1877D-CA3E-9146-AC18-40933DC5E11D}">
      <dgm:prSet/>
      <dgm:spPr/>
      <dgm:t>
        <a:bodyPr/>
        <a:lstStyle/>
        <a:p>
          <a:endParaRPr lang="en-US"/>
        </a:p>
      </dgm:t>
    </dgm:pt>
    <dgm:pt modelId="{B5D55535-5BA6-FE47-AFA3-D40608059CD8}" type="sibTrans" cxnId="{E7F1877D-CA3E-9146-AC18-40933DC5E11D}">
      <dgm:prSet/>
      <dgm:spPr/>
      <dgm:t>
        <a:bodyPr/>
        <a:lstStyle/>
        <a:p>
          <a:endParaRPr lang="en-US"/>
        </a:p>
      </dgm:t>
    </dgm:pt>
    <dgm:pt modelId="{CA384AED-8A26-D14D-A6D3-9398226901D8}">
      <dgm:prSet phldrT="[Text]" custT="1"/>
      <dgm:spPr/>
      <dgm:t>
        <a:bodyPr/>
        <a:lstStyle/>
        <a:p>
          <a:r>
            <a:rPr lang="en-US" sz="1400" dirty="0" smtClean="0"/>
            <a:t>Novi </a:t>
          </a:r>
          <a:r>
            <a:rPr lang="en-US" sz="1400" dirty="0" err="1" smtClean="0"/>
            <a:t>proizvodi</a:t>
          </a:r>
          <a:r>
            <a:rPr lang="en-US" sz="1400" dirty="0" smtClean="0"/>
            <a:t> </a:t>
          </a:r>
          <a:r>
            <a:rPr lang="en-US" sz="1400" dirty="0" err="1" smtClean="0"/>
            <a:t>osiguranja</a:t>
          </a:r>
          <a:endParaRPr lang="en-US" sz="1400" dirty="0"/>
        </a:p>
      </dgm:t>
    </dgm:pt>
    <dgm:pt modelId="{241B7A47-2D59-DF4F-ABC6-0ED315B88BC5}" type="parTrans" cxnId="{001AF7F0-A4E3-DC42-BE4D-6DDE2B85EB7A}">
      <dgm:prSet/>
      <dgm:spPr/>
      <dgm:t>
        <a:bodyPr/>
        <a:lstStyle/>
        <a:p>
          <a:endParaRPr lang="en-US"/>
        </a:p>
      </dgm:t>
    </dgm:pt>
    <dgm:pt modelId="{FB396705-D9D2-7344-A368-7CE87AD14148}" type="sibTrans" cxnId="{001AF7F0-A4E3-DC42-BE4D-6DDE2B85EB7A}">
      <dgm:prSet/>
      <dgm:spPr/>
      <dgm:t>
        <a:bodyPr/>
        <a:lstStyle/>
        <a:p>
          <a:endParaRPr lang="en-US"/>
        </a:p>
      </dgm:t>
    </dgm:pt>
    <dgm:pt modelId="{4E7C9F2B-4F80-3D46-9376-A37E03EF7D80}" type="pres">
      <dgm:prSet presAssocID="{9002C8EC-3D51-E44F-B1B8-DB58F9849A6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624AD2-0C71-C548-8672-0E347A9D3C16}" type="pres">
      <dgm:prSet presAssocID="{E5B0434B-D325-7C4E-8C66-4552A55D24CC}" presName="centerShape" presStyleLbl="node0" presStyleIdx="0" presStyleCnt="1"/>
      <dgm:spPr/>
      <dgm:t>
        <a:bodyPr/>
        <a:lstStyle/>
        <a:p>
          <a:endParaRPr lang="en-US"/>
        </a:p>
      </dgm:t>
    </dgm:pt>
    <dgm:pt modelId="{027D30AC-B3F2-1B4C-9CC6-2F01D78C0F40}" type="pres">
      <dgm:prSet presAssocID="{07DCE555-64A1-8249-8690-0A8F801FE714}" presName="node" presStyleLbl="node1" presStyleIdx="0" presStyleCnt="5" custScaleX="123249" custScaleY="1152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65CAAC-380D-3C43-AAEE-B3D5AC9158A1}" type="pres">
      <dgm:prSet presAssocID="{07DCE555-64A1-8249-8690-0A8F801FE714}" presName="dummy" presStyleCnt="0"/>
      <dgm:spPr/>
    </dgm:pt>
    <dgm:pt modelId="{9B254E83-C484-CF4A-9AA2-03B316AB40F8}" type="pres">
      <dgm:prSet presAssocID="{1BD99760-71D9-BD44-962F-618C979DCA9E}" presName="sibTrans" presStyleLbl="sibTrans2D1" presStyleIdx="0" presStyleCnt="5"/>
      <dgm:spPr/>
      <dgm:t>
        <a:bodyPr/>
        <a:lstStyle/>
        <a:p>
          <a:endParaRPr lang="en-US"/>
        </a:p>
      </dgm:t>
    </dgm:pt>
    <dgm:pt modelId="{BD60188A-97DE-2543-8F8A-9C7585C41AE0}" type="pres">
      <dgm:prSet presAssocID="{A75A57C0-707F-2749-A8C5-B2ED32BF217C}" presName="node" presStyleLbl="node1" presStyleIdx="1" presStyleCnt="5" custScaleX="117833" custScaleY="1083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A3B7FC-9888-6A40-BA9B-66FC2E4BB743}" type="pres">
      <dgm:prSet presAssocID="{A75A57C0-707F-2749-A8C5-B2ED32BF217C}" presName="dummy" presStyleCnt="0"/>
      <dgm:spPr/>
    </dgm:pt>
    <dgm:pt modelId="{449A4B09-205B-4244-8C83-597800A34994}" type="pres">
      <dgm:prSet presAssocID="{8D937575-2045-D040-B5F1-140AC8933CD0}" presName="sibTrans" presStyleLbl="sibTrans2D1" presStyleIdx="1" presStyleCnt="5"/>
      <dgm:spPr/>
      <dgm:t>
        <a:bodyPr/>
        <a:lstStyle/>
        <a:p>
          <a:endParaRPr lang="en-US"/>
        </a:p>
      </dgm:t>
    </dgm:pt>
    <dgm:pt modelId="{6EAB8EB0-EE9E-9141-A888-F40985A39BB5}" type="pres">
      <dgm:prSet presAssocID="{83DFA6CC-954C-4E4A-BE2E-9BC2BEB0C0A1}" presName="node" presStyleLbl="node1" presStyleIdx="2" presStyleCnt="5" custScaleX="113526" custScaleY="1070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5D443-4775-4F48-83FB-AD8B5B10B577}" type="pres">
      <dgm:prSet presAssocID="{83DFA6CC-954C-4E4A-BE2E-9BC2BEB0C0A1}" presName="dummy" presStyleCnt="0"/>
      <dgm:spPr/>
    </dgm:pt>
    <dgm:pt modelId="{8A58924B-17C5-2740-A180-16E57736FDE3}" type="pres">
      <dgm:prSet presAssocID="{3DC700D4-286C-C84A-B011-0244BD81DBD4}" presName="sibTrans" presStyleLbl="sibTrans2D1" presStyleIdx="2" presStyleCnt="5"/>
      <dgm:spPr/>
      <dgm:t>
        <a:bodyPr/>
        <a:lstStyle/>
        <a:p>
          <a:endParaRPr lang="en-US"/>
        </a:p>
      </dgm:t>
    </dgm:pt>
    <dgm:pt modelId="{7B794139-844A-EA43-86F9-5FF10C7F083D}" type="pres">
      <dgm:prSet presAssocID="{AB36EB09-3A7F-8141-ADF7-50C7BC22E19B}" presName="node" presStyleLbl="node1" presStyleIdx="3" presStyleCnt="5" custScaleX="115344" custScaleY="1217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09D08-CCDD-9344-901B-05CA94561CAD}" type="pres">
      <dgm:prSet presAssocID="{AB36EB09-3A7F-8141-ADF7-50C7BC22E19B}" presName="dummy" presStyleCnt="0"/>
      <dgm:spPr/>
    </dgm:pt>
    <dgm:pt modelId="{2820BB4D-8ACB-6F4F-998A-C319987CC23C}" type="pres">
      <dgm:prSet presAssocID="{B5D55535-5BA6-FE47-AFA3-D40608059CD8}" presName="sibTrans" presStyleLbl="sibTrans2D1" presStyleIdx="3" presStyleCnt="5"/>
      <dgm:spPr/>
      <dgm:t>
        <a:bodyPr/>
        <a:lstStyle/>
        <a:p>
          <a:endParaRPr lang="en-US"/>
        </a:p>
      </dgm:t>
    </dgm:pt>
    <dgm:pt modelId="{8E131AAE-86A0-FE40-985B-B1EF3A7F4051}" type="pres">
      <dgm:prSet presAssocID="{CA384AED-8A26-D14D-A6D3-9398226901D8}" presName="node" presStyleLbl="node1" presStyleIdx="4" presStyleCnt="5" custScaleX="117364" custScaleY="1195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3757A3-A7C2-CF44-B306-DC99C08D2924}" type="pres">
      <dgm:prSet presAssocID="{CA384AED-8A26-D14D-A6D3-9398226901D8}" presName="dummy" presStyleCnt="0"/>
      <dgm:spPr/>
    </dgm:pt>
    <dgm:pt modelId="{8EFB44ED-766F-D44A-9A6D-42672056E7D1}" type="pres">
      <dgm:prSet presAssocID="{FB396705-D9D2-7344-A368-7CE87AD14148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4562049F-68E0-CA46-997D-A0CE7C04DCE3}" type="presOf" srcId="{CA384AED-8A26-D14D-A6D3-9398226901D8}" destId="{8E131AAE-86A0-FE40-985B-B1EF3A7F4051}" srcOrd="0" destOrd="0" presId="urn:microsoft.com/office/officeart/2005/8/layout/radial6"/>
    <dgm:cxn modelId="{8F42ECA9-142F-2B4F-9982-9FC7E7B8DC0D}" type="presOf" srcId="{8D937575-2045-D040-B5F1-140AC8933CD0}" destId="{449A4B09-205B-4244-8C83-597800A34994}" srcOrd="0" destOrd="0" presId="urn:microsoft.com/office/officeart/2005/8/layout/radial6"/>
    <dgm:cxn modelId="{E38E83FB-C101-1346-A331-076C186E6CA8}" type="presOf" srcId="{83DFA6CC-954C-4E4A-BE2E-9BC2BEB0C0A1}" destId="{6EAB8EB0-EE9E-9141-A888-F40985A39BB5}" srcOrd="0" destOrd="0" presId="urn:microsoft.com/office/officeart/2005/8/layout/radial6"/>
    <dgm:cxn modelId="{3B269C71-27FC-FE4A-9569-A739142812C8}" type="presOf" srcId="{07DCE555-64A1-8249-8690-0A8F801FE714}" destId="{027D30AC-B3F2-1B4C-9CC6-2F01D78C0F40}" srcOrd="0" destOrd="0" presId="urn:microsoft.com/office/officeart/2005/8/layout/radial6"/>
    <dgm:cxn modelId="{CD0DE42A-C49C-2C43-BF7C-D597EC25C20C}" srcId="{E5B0434B-D325-7C4E-8C66-4552A55D24CC}" destId="{07DCE555-64A1-8249-8690-0A8F801FE714}" srcOrd="0" destOrd="0" parTransId="{192C4F98-8E5C-9049-897B-C6F8521A33B2}" sibTransId="{1BD99760-71D9-BD44-962F-618C979DCA9E}"/>
    <dgm:cxn modelId="{BAAE57EE-A083-1249-8B1F-2FAB0E426288}" type="presOf" srcId="{B5D55535-5BA6-FE47-AFA3-D40608059CD8}" destId="{2820BB4D-8ACB-6F4F-998A-C319987CC23C}" srcOrd="0" destOrd="0" presId="urn:microsoft.com/office/officeart/2005/8/layout/radial6"/>
    <dgm:cxn modelId="{001AF7F0-A4E3-DC42-BE4D-6DDE2B85EB7A}" srcId="{E5B0434B-D325-7C4E-8C66-4552A55D24CC}" destId="{CA384AED-8A26-D14D-A6D3-9398226901D8}" srcOrd="4" destOrd="0" parTransId="{241B7A47-2D59-DF4F-ABC6-0ED315B88BC5}" sibTransId="{FB396705-D9D2-7344-A368-7CE87AD14148}"/>
    <dgm:cxn modelId="{4EA5222B-878A-9C47-A254-8C2EBE08D369}" type="presOf" srcId="{9002C8EC-3D51-E44F-B1B8-DB58F9849A68}" destId="{4E7C9F2B-4F80-3D46-9376-A37E03EF7D80}" srcOrd="0" destOrd="0" presId="urn:microsoft.com/office/officeart/2005/8/layout/radial6"/>
    <dgm:cxn modelId="{7FAB4553-5C44-E143-84B6-386156561A54}" type="presOf" srcId="{3DC700D4-286C-C84A-B011-0244BD81DBD4}" destId="{8A58924B-17C5-2740-A180-16E57736FDE3}" srcOrd="0" destOrd="0" presId="urn:microsoft.com/office/officeart/2005/8/layout/radial6"/>
    <dgm:cxn modelId="{1CB4D8D8-1023-CF4C-9EE6-1A3437F4C87D}" srcId="{9002C8EC-3D51-E44F-B1B8-DB58F9849A68}" destId="{E5B0434B-D325-7C4E-8C66-4552A55D24CC}" srcOrd="0" destOrd="0" parTransId="{4F143C88-6447-7E4C-A5FC-A48F95FA7EB4}" sibTransId="{64C54AEE-AD65-D34A-9C6A-F2BF03345745}"/>
    <dgm:cxn modelId="{E7F1877D-CA3E-9146-AC18-40933DC5E11D}" srcId="{E5B0434B-D325-7C4E-8C66-4552A55D24CC}" destId="{AB36EB09-3A7F-8141-ADF7-50C7BC22E19B}" srcOrd="3" destOrd="0" parTransId="{A63631E7-0358-C346-B9C4-3F3BFC1168BD}" sibTransId="{B5D55535-5BA6-FE47-AFA3-D40608059CD8}"/>
    <dgm:cxn modelId="{F870FE89-010A-4142-95A8-A32490D94514}" srcId="{E5B0434B-D325-7C4E-8C66-4552A55D24CC}" destId="{83DFA6CC-954C-4E4A-BE2E-9BC2BEB0C0A1}" srcOrd="2" destOrd="0" parTransId="{E1399BE8-A738-4742-9E66-8A8D6AA2A371}" sibTransId="{3DC700D4-286C-C84A-B011-0244BD81DBD4}"/>
    <dgm:cxn modelId="{3652E5CE-9EA0-394E-8CAE-43A189686B7D}" type="presOf" srcId="{A75A57C0-707F-2749-A8C5-B2ED32BF217C}" destId="{BD60188A-97DE-2543-8F8A-9C7585C41AE0}" srcOrd="0" destOrd="0" presId="urn:microsoft.com/office/officeart/2005/8/layout/radial6"/>
    <dgm:cxn modelId="{45056CB6-652D-6843-8DA7-22436D2C38A5}" srcId="{E5B0434B-D325-7C4E-8C66-4552A55D24CC}" destId="{A75A57C0-707F-2749-A8C5-B2ED32BF217C}" srcOrd="1" destOrd="0" parTransId="{E39FCA28-1687-114B-99EE-894E13B2773D}" sibTransId="{8D937575-2045-D040-B5F1-140AC8933CD0}"/>
    <dgm:cxn modelId="{A389E3D7-79E0-6C4B-98F7-F1E0A7F9BCD1}" type="presOf" srcId="{AB36EB09-3A7F-8141-ADF7-50C7BC22E19B}" destId="{7B794139-844A-EA43-86F9-5FF10C7F083D}" srcOrd="0" destOrd="0" presId="urn:microsoft.com/office/officeart/2005/8/layout/radial6"/>
    <dgm:cxn modelId="{24F63393-70C7-6245-B6EA-8A6E72E28194}" type="presOf" srcId="{E5B0434B-D325-7C4E-8C66-4552A55D24CC}" destId="{34624AD2-0C71-C548-8672-0E347A9D3C16}" srcOrd="0" destOrd="0" presId="urn:microsoft.com/office/officeart/2005/8/layout/radial6"/>
    <dgm:cxn modelId="{76258B36-FC44-7E4D-BC8A-044B0414FCE4}" type="presOf" srcId="{1BD99760-71D9-BD44-962F-618C979DCA9E}" destId="{9B254E83-C484-CF4A-9AA2-03B316AB40F8}" srcOrd="0" destOrd="0" presId="urn:microsoft.com/office/officeart/2005/8/layout/radial6"/>
    <dgm:cxn modelId="{2F559595-2EDD-4949-9C06-7249AF755143}" type="presOf" srcId="{FB396705-D9D2-7344-A368-7CE87AD14148}" destId="{8EFB44ED-766F-D44A-9A6D-42672056E7D1}" srcOrd="0" destOrd="0" presId="urn:microsoft.com/office/officeart/2005/8/layout/radial6"/>
    <dgm:cxn modelId="{AC6F556B-940B-1F42-B9E0-739B9A896A06}" type="presParOf" srcId="{4E7C9F2B-4F80-3D46-9376-A37E03EF7D80}" destId="{34624AD2-0C71-C548-8672-0E347A9D3C16}" srcOrd="0" destOrd="0" presId="urn:microsoft.com/office/officeart/2005/8/layout/radial6"/>
    <dgm:cxn modelId="{1007398A-A246-5B42-9824-E690DEF031BF}" type="presParOf" srcId="{4E7C9F2B-4F80-3D46-9376-A37E03EF7D80}" destId="{027D30AC-B3F2-1B4C-9CC6-2F01D78C0F40}" srcOrd="1" destOrd="0" presId="urn:microsoft.com/office/officeart/2005/8/layout/radial6"/>
    <dgm:cxn modelId="{99239F19-AA4F-7840-9689-A0D6289A04E9}" type="presParOf" srcId="{4E7C9F2B-4F80-3D46-9376-A37E03EF7D80}" destId="{0A65CAAC-380D-3C43-AAEE-B3D5AC9158A1}" srcOrd="2" destOrd="0" presId="urn:microsoft.com/office/officeart/2005/8/layout/radial6"/>
    <dgm:cxn modelId="{B50ECBE1-3682-D844-B7C8-564F315E935B}" type="presParOf" srcId="{4E7C9F2B-4F80-3D46-9376-A37E03EF7D80}" destId="{9B254E83-C484-CF4A-9AA2-03B316AB40F8}" srcOrd="3" destOrd="0" presId="urn:microsoft.com/office/officeart/2005/8/layout/radial6"/>
    <dgm:cxn modelId="{1D05E12A-11AD-0F4A-8511-4650CAE8B9B8}" type="presParOf" srcId="{4E7C9F2B-4F80-3D46-9376-A37E03EF7D80}" destId="{BD60188A-97DE-2543-8F8A-9C7585C41AE0}" srcOrd="4" destOrd="0" presId="urn:microsoft.com/office/officeart/2005/8/layout/radial6"/>
    <dgm:cxn modelId="{EBCD9586-3F7B-BD49-867A-7E42C92EB75B}" type="presParOf" srcId="{4E7C9F2B-4F80-3D46-9376-A37E03EF7D80}" destId="{ADA3B7FC-9888-6A40-BA9B-66FC2E4BB743}" srcOrd="5" destOrd="0" presId="urn:microsoft.com/office/officeart/2005/8/layout/radial6"/>
    <dgm:cxn modelId="{F3322C5E-EDCF-6246-A218-E60B5E3E5787}" type="presParOf" srcId="{4E7C9F2B-4F80-3D46-9376-A37E03EF7D80}" destId="{449A4B09-205B-4244-8C83-597800A34994}" srcOrd="6" destOrd="0" presId="urn:microsoft.com/office/officeart/2005/8/layout/radial6"/>
    <dgm:cxn modelId="{E494D899-E4A1-354A-8AC4-D56C59866AEF}" type="presParOf" srcId="{4E7C9F2B-4F80-3D46-9376-A37E03EF7D80}" destId="{6EAB8EB0-EE9E-9141-A888-F40985A39BB5}" srcOrd="7" destOrd="0" presId="urn:microsoft.com/office/officeart/2005/8/layout/radial6"/>
    <dgm:cxn modelId="{AFEC7B24-0B47-E749-B315-57C8DACC6E53}" type="presParOf" srcId="{4E7C9F2B-4F80-3D46-9376-A37E03EF7D80}" destId="{85B5D443-4775-4F48-83FB-AD8B5B10B577}" srcOrd="8" destOrd="0" presId="urn:microsoft.com/office/officeart/2005/8/layout/radial6"/>
    <dgm:cxn modelId="{BBE17239-D069-4543-AFA4-6224811A1C1A}" type="presParOf" srcId="{4E7C9F2B-4F80-3D46-9376-A37E03EF7D80}" destId="{8A58924B-17C5-2740-A180-16E57736FDE3}" srcOrd="9" destOrd="0" presId="urn:microsoft.com/office/officeart/2005/8/layout/radial6"/>
    <dgm:cxn modelId="{2D5F020F-6967-164E-B721-06DA321B1B30}" type="presParOf" srcId="{4E7C9F2B-4F80-3D46-9376-A37E03EF7D80}" destId="{7B794139-844A-EA43-86F9-5FF10C7F083D}" srcOrd="10" destOrd="0" presId="urn:microsoft.com/office/officeart/2005/8/layout/radial6"/>
    <dgm:cxn modelId="{4C27536D-F442-C442-BE6A-36A388005278}" type="presParOf" srcId="{4E7C9F2B-4F80-3D46-9376-A37E03EF7D80}" destId="{94609D08-CCDD-9344-901B-05CA94561CAD}" srcOrd="11" destOrd="0" presId="urn:microsoft.com/office/officeart/2005/8/layout/radial6"/>
    <dgm:cxn modelId="{8B19D258-8752-4F48-98A0-715FC9DB4C45}" type="presParOf" srcId="{4E7C9F2B-4F80-3D46-9376-A37E03EF7D80}" destId="{2820BB4D-8ACB-6F4F-998A-C319987CC23C}" srcOrd="12" destOrd="0" presId="urn:microsoft.com/office/officeart/2005/8/layout/radial6"/>
    <dgm:cxn modelId="{E189DBD7-884A-3B4B-A0EC-10BB98A59E95}" type="presParOf" srcId="{4E7C9F2B-4F80-3D46-9376-A37E03EF7D80}" destId="{8E131AAE-86A0-FE40-985B-B1EF3A7F4051}" srcOrd="13" destOrd="0" presId="urn:microsoft.com/office/officeart/2005/8/layout/radial6"/>
    <dgm:cxn modelId="{DA5748A1-C689-E34C-9831-5F17DFDDC1E5}" type="presParOf" srcId="{4E7C9F2B-4F80-3D46-9376-A37E03EF7D80}" destId="{F93757A3-A7C2-CF44-B306-DC99C08D2924}" srcOrd="14" destOrd="0" presId="urn:microsoft.com/office/officeart/2005/8/layout/radial6"/>
    <dgm:cxn modelId="{2464CB9A-0B3E-EF4F-B1CD-31615F1402C6}" type="presParOf" srcId="{4E7C9F2B-4F80-3D46-9376-A37E03EF7D80}" destId="{8EFB44ED-766F-D44A-9A6D-42672056E7D1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BEE92-4BA1-4B47-9FED-3373651FB3C4}">
      <dsp:nvSpPr>
        <dsp:cNvPr id="0" name=""/>
        <dsp:cNvSpPr/>
      </dsp:nvSpPr>
      <dsp:spPr>
        <a:xfrm>
          <a:off x="3394719" y="3629013"/>
          <a:ext cx="1440160" cy="7619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 dirty="0"/>
        </a:p>
      </dsp:txBody>
      <dsp:txXfrm>
        <a:off x="3605626" y="3740597"/>
        <a:ext cx="1018346" cy="538773"/>
      </dsp:txXfrm>
    </dsp:sp>
    <dsp:sp modelId="{B06A526C-5D06-4F41-864A-F6C8A8C29387}">
      <dsp:nvSpPr>
        <dsp:cNvPr id="0" name=""/>
        <dsp:cNvSpPr/>
      </dsp:nvSpPr>
      <dsp:spPr>
        <a:xfrm rot="11111089">
          <a:off x="1025072" y="3541534"/>
          <a:ext cx="2253973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D422AE-BD17-3445-89DB-0FA0DA2B1F8A}">
      <dsp:nvSpPr>
        <dsp:cNvPr id="0" name=""/>
        <dsp:cNvSpPr/>
      </dsp:nvSpPr>
      <dsp:spPr>
        <a:xfrm>
          <a:off x="316541" y="3159527"/>
          <a:ext cx="1426284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kern="1200" dirty="0" smtClean="0"/>
            <a:t>Putevi</a:t>
          </a:r>
          <a:endParaRPr lang="en-U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kern="1200" dirty="0" smtClean="0"/>
            <a:t>Mostovi</a:t>
          </a:r>
          <a:endParaRPr lang="sr-Latn-C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kern="1200" dirty="0" smtClean="0"/>
            <a:t>Dalekovodi</a:t>
          </a:r>
          <a:endParaRPr lang="en-US" sz="2000" kern="1200" dirty="0" smtClean="0"/>
        </a:p>
      </dsp:txBody>
      <dsp:txXfrm>
        <a:off x="349961" y="3192947"/>
        <a:ext cx="1359444" cy="1074187"/>
      </dsp:txXfrm>
    </dsp:sp>
    <dsp:sp modelId="{1BF1FA1F-FF3B-3849-9A87-C87011E5AC39}">
      <dsp:nvSpPr>
        <dsp:cNvPr id="0" name=""/>
        <dsp:cNvSpPr/>
      </dsp:nvSpPr>
      <dsp:spPr>
        <a:xfrm rot="13199200">
          <a:off x="1314410" y="2463155"/>
          <a:ext cx="2604537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D17E11-92EA-F445-A67A-04026F1F55A3}">
      <dsp:nvSpPr>
        <dsp:cNvPr id="0" name=""/>
        <dsp:cNvSpPr/>
      </dsp:nvSpPr>
      <dsp:spPr>
        <a:xfrm>
          <a:off x="905746" y="1346141"/>
          <a:ext cx="1426284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kern="1200" dirty="0" smtClean="0"/>
            <a:t>Vrtići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kern="1200" dirty="0" smtClean="0"/>
            <a:t>Škole</a:t>
          </a:r>
          <a:endParaRPr lang="en-U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kern="1200" dirty="0" smtClean="0"/>
            <a:t>Bolnice</a:t>
          </a:r>
          <a:endParaRPr lang="en-US" sz="2000" kern="1200" dirty="0"/>
        </a:p>
      </dsp:txBody>
      <dsp:txXfrm>
        <a:off x="939166" y="1379561"/>
        <a:ext cx="1359444" cy="1074187"/>
      </dsp:txXfrm>
    </dsp:sp>
    <dsp:sp modelId="{6C3A7C27-C85A-8B4B-B579-8AD47C3732C5}">
      <dsp:nvSpPr>
        <dsp:cNvPr id="0" name=""/>
        <dsp:cNvSpPr/>
      </dsp:nvSpPr>
      <dsp:spPr>
        <a:xfrm rot="15208717">
          <a:off x="2160604" y="1846383"/>
          <a:ext cx="2797107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1F6FC2-762B-8B4C-9FEF-6C6CF48BC6F5}">
      <dsp:nvSpPr>
        <dsp:cNvPr id="0" name=""/>
        <dsp:cNvSpPr/>
      </dsp:nvSpPr>
      <dsp:spPr>
        <a:xfrm>
          <a:off x="2448304" y="225407"/>
          <a:ext cx="1426284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kern="1200" dirty="0" smtClean="0"/>
            <a:t>Hitna pomoć žrtvama</a:t>
          </a:r>
          <a:endParaRPr lang="en-US" sz="2000" kern="1200" dirty="0"/>
        </a:p>
      </dsp:txBody>
      <dsp:txXfrm>
        <a:off x="2481724" y="258827"/>
        <a:ext cx="1359444" cy="1074187"/>
      </dsp:txXfrm>
    </dsp:sp>
    <dsp:sp modelId="{AFFEC054-87D9-D94B-88CF-50F1E0658FEB}">
      <dsp:nvSpPr>
        <dsp:cNvPr id="0" name=""/>
        <dsp:cNvSpPr/>
      </dsp:nvSpPr>
      <dsp:spPr>
        <a:xfrm rot="17191283">
          <a:off x="3271888" y="1846383"/>
          <a:ext cx="2797107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9853B5-09E4-4B47-BECD-CBB86E4A498A}">
      <dsp:nvSpPr>
        <dsp:cNvPr id="0" name=""/>
        <dsp:cNvSpPr/>
      </dsp:nvSpPr>
      <dsp:spPr>
        <a:xfrm>
          <a:off x="4186809" y="225407"/>
          <a:ext cx="1762687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 smtClean="0"/>
            <a:t>Podrška u obnovi oštećenih stambenih objekata</a:t>
          </a:r>
          <a:endParaRPr lang="en-US" sz="1800" kern="1200" dirty="0"/>
        </a:p>
      </dsp:txBody>
      <dsp:txXfrm>
        <a:off x="4220229" y="258827"/>
        <a:ext cx="1695847" cy="1074187"/>
      </dsp:txXfrm>
    </dsp:sp>
    <dsp:sp modelId="{2C57607E-6FD9-A246-9D87-556BBC70E54C}">
      <dsp:nvSpPr>
        <dsp:cNvPr id="0" name=""/>
        <dsp:cNvSpPr/>
      </dsp:nvSpPr>
      <dsp:spPr>
        <a:xfrm rot="19200800">
          <a:off x="4310651" y="2463155"/>
          <a:ext cx="2604537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083D2E-C167-9C4C-AE59-9F7A99071A1C}">
      <dsp:nvSpPr>
        <dsp:cNvPr id="0" name=""/>
        <dsp:cNvSpPr/>
      </dsp:nvSpPr>
      <dsp:spPr>
        <a:xfrm>
          <a:off x="5794256" y="1348332"/>
          <a:ext cx="1632910" cy="1136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 smtClean="0"/>
            <a:t>Isplat</a:t>
          </a:r>
          <a:r>
            <a:rPr lang="sr-Latn-CS" sz="1800" kern="1200" dirty="0" smtClean="0"/>
            <a:t>a </a:t>
          </a:r>
          <a:r>
            <a:rPr lang="x-none" sz="1800" kern="1200" dirty="0" smtClean="0"/>
            <a:t>pomoći poljoprivrednicima</a:t>
          </a:r>
          <a:endParaRPr lang="en-US" sz="1800" kern="1200" dirty="0"/>
        </a:p>
      </dsp:txBody>
      <dsp:txXfrm>
        <a:off x="5827547" y="1381623"/>
        <a:ext cx="1566328" cy="1070064"/>
      </dsp:txXfrm>
    </dsp:sp>
    <dsp:sp modelId="{BB616382-E0E5-4DC0-B3D4-AC2293A44023}">
      <dsp:nvSpPr>
        <dsp:cNvPr id="0" name=""/>
        <dsp:cNvSpPr/>
      </dsp:nvSpPr>
      <dsp:spPr>
        <a:xfrm rot="21288911">
          <a:off x="4950553" y="3541534"/>
          <a:ext cx="2253973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0C6007-DA5C-4722-9F0D-36B22C150EEB}">
      <dsp:nvSpPr>
        <dsp:cNvPr id="0" name=""/>
        <dsp:cNvSpPr/>
      </dsp:nvSpPr>
      <dsp:spPr>
        <a:xfrm>
          <a:off x="6486773" y="3159527"/>
          <a:ext cx="1426284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kern="1200" dirty="0" smtClean="0"/>
            <a:t>Obnova  objekata lokalne samouprave</a:t>
          </a:r>
          <a:endParaRPr lang="en-US" sz="1800" kern="1200" dirty="0"/>
        </a:p>
      </dsp:txBody>
      <dsp:txXfrm>
        <a:off x="6520193" y="3192947"/>
        <a:ext cx="1359444" cy="10741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39AD7C-5D19-4484-ACFD-EA6E2337AA76}">
      <dsp:nvSpPr>
        <dsp:cNvPr id="0" name=""/>
        <dsp:cNvSpPr/>
      </dsp:nvSpPr>
      <dsp:spPr>
        <a:xfrm>
          <a:off x="793744" y="612733"/>
          <a:ext cx="748896" cy="748896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 </a:t>
          </a:r>
          <a:endParaRPr lang="en-US" sz="1600" kern="1200" dirty="0"/>
        </a:p>
      </dsp:txBody>
      <dsp:txXfrm>
        <a:off x="944305" y="788158"/>
        <a:ext cx="447774" cy="384948"/>
      </dsp:txXfrm>
    </dsp:sp>
    <dsp:sp modelId="{07AC3F1C-5113-471E-9FA2-3FD4DB458FF5}">
      <dsp:nvSpPr>
        <dsp:cNvPr id="0" name=""/>
        <dsp:cNvSpPr/>
      </dsp:nvSpPr>
      <dsp:spPr>
        <a:xfrm>
          <a:off x="358022" y="435721"/>
          <a:ext cx="544652" cy="54465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 </a:t>
          </a:r>
          <a:endParaRPr lang="en-US" sz="1600" kern="1200" dirty="0"/>
        </a:p>
      </dsp:txBody>
      <dsp:txXfrm>
        <a:off x="495140" y="573668"/>
        <a:ext cx="270416" cy="268758"/>
      </dsp:txXfrm>
    </dsp:sp>
    <dsp:sp modelId="{DC0EE6D2-D34E-4678-884E-594DDD192DF6}">
      <dsp:nvSpPr>
        <dsp:cNvPr id="0" name=""/>
        <dsp:cNvSpPr/>
      </dsp:nvSpPr>
      <dsp:spPr>
        <a:xfrm rot="20700000">
          <a:off x="663083" y="59967"/>
          <a:ext cx="533647" cy="533647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-20700000">
        <a:off x="780128" y="177011"/>
        <a:ext cx="299558" cy="299558"/>
      </dsp:txXfrm>
    </dsp:sp>
    <dsp:sp modelId="{C442712D-417C-41B1-8454-5DB1C15047B4}">
      <dsp:nvSpPr>
        <dsp:cNvPr id="0" name=""/>
        <dsp:cNvSpPr/>
      </dsp:nvSpPr>
      <dsp:spPr>
        <a:xfrm>
          <a:off x="709553" y="513889"/>
          <a:ext cx="958587" cy="958587"/>
        </a:xfrm>
        <a:prstGeom prst="circularArrow">
          <a:avLst>
            <a:gd name="adj1" fmla="val 4688"/>
            <a:gd name="adj2" fmla="val 299029"/>
            <a:gd name="adj3" fmla="val 2354704"/>
            <a:gd name="adj4" fmla="val 1626816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5291C1-C463-4B31-B42A-A3AB8A4CBBAB}">
      <dsp:nvSpPr>
        <dsp:cNvPr id="0" name=""/>
        <dsp:cNvSpPr/>
      </dsp:nvSpPr>
      <dsp:spPr>
        <a:xfrm>
          <a:off x="261566" y="327367"/>
          <a:ext cx="696473" cy="69647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5B63A-D9A5-4673-9C18-E6F539E2513A}">
      <dsp:nvSpPr>
        <dsp:cNvPr id="0" name=""/>
        <dsp:cNvSpPr/>
      </dsp:nvSpPr>
      <dsp:spPr>
        <a:xfrm>
          <a:off x="539645" y="-44765"/>
          <a:ext cx="750938" cy="75093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FB44ED-766F-D44A-9A6D-42672056E7D1}">
      <dsp:nvSpPr>
        <dsp:cNvPr id="0" name=""/>
        <dsp:cNvSpPr/>
      </dsp:nvSpPr>
      <dsp:spPr>
        <a:xfrm>
          <a:off x="1462118" y="592351"/>
          <a:ext cx="3985516" cy="3985516"/>
        </a:xfrm>
        <a:prstGeom prst="blockArc">
          <a:avLst>
            <a:gd name="adj1" fmla="val 11880000"/>
            <a:gd name="adj2" fmla="val 16200000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20BB4D-8ACB-6F4F-998A-C319987CC23C}">
      <dsp:nvSpPr>
        <dsp:cNvPr id="0" name=""/>
        <dsp:cNvSpPr/>
      </dsp:nvSpPr>
      <dsp:spPr>
        <a:xfrm>
          <a:off x="1462118" y="592351"/>
          <a:ext cx="3985516" cy="3985516"/>
        </a:xfrm>
        <a:prstGeom prst="blockArc">
          <a:avLst>
            <a:gd name="adj1" fmla="val 7560000"/>
            <a:gd name="adj2" fmla="val 11880000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58924B-17C5-2740-A180-16E57736FDE3}">
      <dsp:nvSpPr>
        <dsp:cNvPr id="0" name=""/>
        <dsp:cNvSpPr/>
      </dsp:nvSpPr>
      <dsp:spPr>
        <a:xfrm>
          <a:off x="1462118" y="592351"/>
          <a:ext cx="3985516" cy="3985516"/>
        </a:xfrm>
        <a:prstGeom prst="blockArc">
          <a:avLst>
            <a:gd name="adj1" fmla="val 3240000"/>
            <a:gd name="adj2" fmla="val 7560000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9A4B09-205B-4244-8C83-597800A34994}">
      <dsp:nvSpPr>
        <dsp:cNvPr id="0" name=""/>
        <dsp:cNvSpPr/>
      </dsp:nvSpPr>
      <dsp:spPr>
        <a:xfrm>
          <a:off x="1462118" y="592351"/>
          <a:ext cx="3985516" cy="3985516"/>
        </a:xfrm>
        <a:prstGeom prst="blockArc">
          <a:avLst>
            <a:gd name="adj1" fmla="val 20520000"/>
            <a:gd name="adj2" fmla="val 3240000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254E83-C484-CF4A-9AA2-03B316AB40F8}">
      <dsp:nvSpPr>
        <dsp:cNvPr id="0" name=""/>
        <dsp:cNvSpPr/>
      </dsp:nvSpPr>
      <dsp:spPr>
        <a:xfrm>
          <a:off x="1462118" y="592351"/>
          <a:ext cx="3985516" cy="3985516"/>
        </a:xfrm>
        <a:prstGeom prst="blockArc">
          <a:avLst>
            <a:gd name="adj1" fmla="val 16200000"/>
            <a:gd name="adj2" fmla="val 20520000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624AD2-0C71-C548-8672-0E347A9D3C16}">
      <dsp:nvSpPr>
        <dsp:cNvPr id="0" name=""/>
        <dsp:cNvSpPr/>
      </dsp:nvSpPr>
      <dsp:spPr>
        <a:xfrm>
          <a:off x="2536774" y="1667007"/>
          <a:ext cx="1836203" cy="18362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EVROPA RE</a:t>
          </a:r>
          <a:endParaRPr lang="en-US" sz="2800" kern="1200" dirty="0"/>
        </a:p>
      </dsp:txBody>
      <dsp:txXfrm>
        <a:off x="2805680" y="1935913"/>
        <a:ext cx="1298391" cy="1298391"/>
      </dsp:txXfrm>
    </dsp:sp>
    <dsp:sp modelId="{027D30AC-B3F2-1B4C-9CC6-2F01D78C0F40}">
      <dsp:nvSpPr>
        <dsp:cNvPr id="0" name=""/>
        <dsp:cNvSpPr/>
      </dsp:nvSpPr>
      <dsp:spPr>
        <a:xfrm>
          <a:off x="2662790" y="-102151"/>
          <a:ext cx="1584172" cy="148155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Nova </a:t>
          </a:r>
          <a:r>
            <a:rPr lang="en-US" sz="1400" kern="1200" dirty="0" err="1" smtClean="0"/>
            <a:t>tehnologija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upravljanja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štetama</a:t>
          </a:r>
          <a:endParaRPr lang="en-US" sz="1400" kern="1200" dirty="0"/>
        </a:p>
      </dsp:txBody>
      <dsp:txXfrm>
        <a:off x="2894787" y="114817"/>
        <a:ext cx="1120178" cy="1047614"/>
      </dsp:txXfrm>
    </dsp:sp>
    <dsp:sp modelId="{BD60188A-97DE-2543-8F8A-9C7585C41AE0}">
      <dsp:nvSpPr>
        <dsp:cNvPr id="0" name=""/>
        <dsp:cNvSpPr/>
      </dsp:nvSpPr>
      <dsp:spPr>
        <a:xfrm>
          <a:off x="4548816" y="1287149"/>
          <a:ext cx="1514557" cy="139292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Cat Monitor</a:t>
          </a:r>
          <a:endParaRPr lang="en-US" sz="1400" kern="1200" dirty="0"/>
        </a:p>
      </dsp:txBody>
      <dsp:txXfrm>
        <a:off x="4770618" y="1491138"/>
        <a:ext cx="1070953" cy="984947"/>
      </dsp:txXfrm>
    </dsp:sp>
    <dsp:sp modelId="{6EAB8EB0-EE9E-9141-A888-F40985A39BB5}">
      <dsp:nvSpPr>
        <dsp:cNvPr id="0" name=""/>
        <dsp:cNvSpPr/>
      </dsp:nvSpPr>
      <dsp:spPr>
        <a:xfrm>
          <a:off x="3869393" y="3472159"/>
          <a:ext cx="1459198" cy="13753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Modeli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rizika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za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zemljotres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i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poplavu</a:t>
          </a:r>
          <a:endParaRPr lang="en-US" sz="1400" kern="1200" dirty="0"/>
        </a:p>
      </dsp:txBody>
      <dsp:txXfrm>
        <a:off x="4083088" y="3673579"/>
        <a:ext cx="1031808" cy="972541"/>
      </dsp:txXfrm>
    </dsp:sp>
    <dsp:sp modelId="{7B794139-844A-EA43-86F9-5FF10C7F083D}">
      <dsp:nvSpPr>
        <dsp:cNvPr id="0" name=""/>
        <dsp:cNvSpPr/>
      </dsp:nvSpPr>
      <dsp:spPr>
        <a:xfrm>
          <a:off x="1569478" y="3377237"/>
          <a:ext cx="1482565" cy="156522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Internet </a:t>
          </a:r>
          <a:r>
            <a:rPr lang="en-US" sz="1400" kern="1200" dirty="0" err="1" smtClean="0"/>
            <a:t>platforma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za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preuzimanje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i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procenu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rizika</a:t>
          </a:r>
          <a:endParaRPr lang="en-US" sz="1400" kern="1200" dirty="0"/>
        </a:p>
      </dsp:txBody>
      <dsp:txXfrm>
        <a:off x="1786595" y="3606459"/>
        <a:ext cx="1048331" cy="1106782"/>
      </dsp:txXfrm>
    </dsp:sp>
    <dsp:sp modelId="{8E131AAE-86A0-FE40-985B-B1EF3A7F4051}">
      <dsp:nvSpPr>
        <dsp:cNvPr id="0" name=""/>
        <dsp:cNvSpPr/>
      </dsp:nvSpPr>
      <dsp:spPr>
        <a:xfrm>
          <a:off x="849393" y="1215144"/>
          <a:ext cx="1508529" cy="153693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Novi </a:t>
          </a:r>
          <a:r>
            <a:rPr lang="en-US" sz="1400" kern="1200" dirty="0" err="1" smtClean="0"/>
            <a:t>proizvodi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osiguranja</a:t>
          </a:r>
          <a:endParaRPr lang="en-US" sz="1400" kern="1200" dirty="0"/>
        </a:p>
      </dsp:txBody>
      <dsp:txXfrm>
        <a:off x="1070312" y="1440223"/>
        <a:ext cx="1066691" cy="1086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77F100E8-BAF7-A248-919F-72776F97F8BB}" type="datetime1">
              <a:rPr lang="en-US" smtClean="0"/>
              <a:t>6/5/15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742182B1-3E3C-4CF9-8946-79EDDF90C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180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AAFDB30-095B-D74E-84EC-0196DAE1F2BD}" type="datetime1">
              <a:rPr lang="en-US" smtClean="0"/>
              <a:t>6/5/15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001" tIns="45501" rIns="91001" bIns="45501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1A91B7-5C36-4D1B-990B-0AD56F6FE2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4316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A832A-CBFC-4F2A-9BE9-A0FC6C183B77}" type="slidenum">
              <a:rPr lang="ro-RO"/>
              <a:pPr>
                <a:defRPr/>
              </a:pPr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860673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B16F1-FCCA-4C6B-95B7-CE9298C231D6}" type="slidenum">
              <a:rPr lang="ro-RO"/>
              <a:pPr>
                <a:defRPr/>
              </a:pPr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643421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D2A84-CF01-400C-930A-68B4E50CD3D5}" type="slidenum">
              <a:rPr lang="ro-RO"/>
              <a:pPr>
                <a:defRPr/>
              </a:pPr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011235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3DA0F-DB4D-4370-9D85-C9B03B5ED266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65907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aseline="0"/>
            </a:lvl1pPr>
          </a:lstStyle>
          <a:p>
            <a:r>
              <a:rPr lang="en-US" dirty="0" smtClean="0"/>
              <a:t>Click to edit Master title style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aseline="0"/>
            </a:lvl1pPr>
            <a:lvl2pPr>
              <a:defRPr sz="2200" baseline="0"/>
            </a:lvl2pPr>
            <a:lvl3pPr>
              <a:defRPr sz="1800" baseline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o-R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53603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96336" y="6356350"/>
            <a:ext cx="109046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2782D-3212-4E47-B01C-555E9F4B5D37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73362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0196A-2D48-4C06-B43A-79BBA48CEE8A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32399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125FA-AF55-4B5C-A2BA-5513E354E72A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55526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57B23-D60C-49AA-9F25-9B8D6F1F5833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98601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D887F-D3BB-4BE2-8A9D-E3CE3B290BFB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89709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39201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09A91-A295-4AE2-9B17-8AF709F86F54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3379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85712-AB17-4C2C-8545-9184AA379DB2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9611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4205E-D152-476E-8DD7-B35FD6C0AE79}" type="slidenum">
              <a:rPr lang="ro-RO"/>
              <a:pPr>
                <a:defRPr/>
              </a:pPr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804833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o-RO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3C745-2555-47EC-94A6-2E3689C36DEA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93455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6778625" cy="7780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39201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6224F-7E23-4ACA-94BC-4D892B6EC7B9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66908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6C921-FEA2-4F91-83B7-BED6CA82E1DE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11251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D0801-9BD3-486D-BB90-BBEDBC27BDF2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18745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o-R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42AA2-00A1-44E9-8434-22F0DBDD7106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47287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9C6D2-E282-4EE0-B175-C25676E61C02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47913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6778625" cy="7060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46402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434B1-4DDB-4FAD-997F-43BDFB9E8E3A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04607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6778625" cy="7780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46402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458F3-EFD3-4D06-BC85-CC72C8C0E861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06963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6778625" cy="7060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ro-RO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39201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1E434-AA66-42A6-8D23-BB0C57A12A0C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30227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46402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3D798-AE61-447F-BD00-DA48936790D1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96243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DA683-6F53-4183-8F6A-87C40997659A}" type="slidenum">
              <a:rPr lang="ro-RO"/>
              <a:pPr>
                <a:defRPr/>
              </a:pPr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1164707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E56D8-C7C3-4C01-AEF5-0A312BBF1C80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91184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o-RO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96E58-D844-417B-9E89-706C63848F01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12391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6778625" cy="7780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39201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B6120-3B3C-4E93-A444-7092DCA130A4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74509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DDAAE-D460-49E1-92FC-284669308AC6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4208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D0801-9BD3-486D-BB90-BBEDBC27BDF2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029995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o-R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46402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42AA2-00A1-44E9-8434-22F0DBDD7106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687835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9C6D2-E282-4EE0-B175-C25676E61C02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26387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434B1-4DDB-4FAD-997F-43BDFB9E8E3A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653691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458F3-EFD3-4D06-BC85-CC72C8C0E861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98438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1E434-AA66-42A6-8D23-BB0C57A12A0C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78599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1F759-B9B1-45E2-BD2D-3FC067B79B07}" type="slidenum">
              <a:rPr lang="ro-RO"/>
              <a:pPr>
                <a:defRPr/>
              </a:pPr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569703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3D798-AE61-447F-BD00-DA48936790D1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87366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E56D8-C7C3-4C01-AEF5-0A312BBF1C80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303260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o-RO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96E58-D844-417B-9E89-706C63848F01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007207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B6120-3B3C-4E93-A444-7092DCA130A4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080121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DDAAE-D460-49E1-92FC-284669308AC6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0333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D0801-9BD3-486D-BB90-BBEDBC27BDF2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845637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o-R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42AA2-00A1-44E9-8434-22F0DBDD7106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34522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9C6D2-E282-4EE0-B175-C25676E61C02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83951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434B1-4DDB-4FAD-997F-43BDFB9E8E3A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572915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458F3-EFD3-4D06-BC85-CC72C8C0E861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44519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14B5F-B75F-49C4-9F0E-E3257253AFF2}" type="slidenum">
              <a:rPr lang="ro-RO"/>
              <a:pPr>
                <a:defRPr/>
              </a:pPr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7591170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1E434-AA66-42A6-8D23-BB0C57A12A0C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632321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3D798-AE61-447F-BD00-DA48936790D1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471481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E56D8-C7C3-4C01-AEF5-0A312BBF1C80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259022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o-RO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96E58-D844-417B-9E89-706C63848F01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184414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B6120-3B3C-4E93-A444-7092DCA130A4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843636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DDAAE-D460-49E1-92FC-284669308AC6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9172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1C3CF-FDCD-4B92-92D9-743243FBD00E}" type="slidenum">
              <a:rPr lang="ro-RO"/>
              <a:pPr>
                <a:defRPr/>
              </a:pPr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220098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EB667-EE36-4BF2-B2A4-C262F6CC52F4}" type="slidenum">
              <a:rPr lang="ro-RO"/>
              <a:pPr>
                <a:defRPr/>
              </a:pPr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189206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64904"/>
            <a:ext cx="3008313" cy="356125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58370-CC45-430B-8B70-EBA3C9B4BF60}" type="slidenum">
              <a:rPr lang="ro-RO"/>
              <a:pPr>
                <a:defRPr/>
              </a:pPr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2586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o-R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9D21E-67BE-41D0-8DA5-84B18B22EC94}" type="slidenum">
              <a:rPr lang="ro-RO"/>
              <a:pPr>
                <a:defRPr/>
              </a:pPr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223826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4.jpeg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4.jpeg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4.jpeg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3150"/>
            <a:ext cx="91440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992313" y="274638"/>
            <a:ext cx="66944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ro-RO" alt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ro-RO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60D13C5-A5BD-4215-9FF7-628F7369A7CE}" type="slidenum">
              <a:rPr lang="ro-RO"/>
              <a:pPr>
                <a:defRPr/>
              </a:pPr>
              <a:t>‹#›</a:t>
            </a:fld>
            <a:endParaRPr lang="ro-RO" dirty="0"/>
          </a:p>
        </p:txBody>
      </p:sp>
      <p:pic>
        <p:nvPicPr>
          <p:cNvPr id="1032" name="Picture 9" descr="C:\Users\hp\Desktop\LOGO and SLOGAN\Finalno Odobren Paket\logo_Europa Re FINAL.jp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612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194888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94888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94888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94888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94888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194888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194888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194888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19488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A5728"/>
        </a:buClr>
        <a:buSzPct val="120000"/>
        <a:buBlip>
          <a:blip r:embed="rId15"/>
        </a:buBlip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94888"/>
        </a:buClr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A5728"/>
        </a:buClr>
        <a:buBlip>
          <a:blip r:embed="rId15"/>
        </a:buBlip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94888"/>
        </a:buClr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A5728"/>
        </a:buClr>
        <a:buBlip>
          <a:blip r:embed="rId15"/>
        </a:buBlip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908175" y="274638"/>
            <a:ext cx="6778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ro-RO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ro-RO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BE039C-9A51-4E7C-9187-44964DCDC187}" type="slidenum">
              <a:rPr lang="ro-RO"/>
              <a:pPr>
                <a:defRPr/>
              </a:pPr>
              <a:t>‹#›</a:t>
            </a:fld>
            <a:endParaRPr lang="ro-RO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979613" y="1073150"/>
            <a:ext cx="6696075" cy="0"/>
          </a:xfrm>
          <a:prstGeom prst="line">
            <a:avLst/>
          </a:prstGeom>
          <a:ln>
            <a:solidFill>
              <a:srgbClr val="CA572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985963" y="1150938"/>
            <a:ext cx="5121275" cy="7937"/>
          </a:xfrm>
          <a:prstGeom prst="line">
            <a:avLst/>
          </a:prstGeom>
          <a:ln>
            <a:solidFill>
              <a:srgbClr val="194888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7" name="Picture 9" descr="C:\Users\hp\Desktop\LOGO and SLOGAN\Finalno Odobren Paket\logo_Europa Re FINAL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612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ro-RO" sz="4000" kern="1200" dirty="0">
          <a:solidFill>
            <a:srgbClr val="194888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94888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94888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94888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94888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194888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194888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194888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19488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A5728"/>
        </a:buClr>
        <a:buSzPct val="120000"/>
        <a:buBlip>
          <a:blip r:embed="rId14"/>
        </a:buBlip>
        <a:defRPr lang="en-US" sz="32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A5728"/>
        </a:buClr>
        <a:buBlip>
          <a:blip r:embed="rId14"/>
        </a:buBlip>
        <a:defRPr lang="en-US" sz="24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A5728"/>
        </a:buClr>
        <a:buBlip>
          <a:blip r:embed="rId14"/>
        </a:buBlip>
        <a:defRPr lang="ro-RO" sz="20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908175" y="274638"/>
            <a:ext cx="6778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ro-RO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o-RO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sr-Latn-CS" smtClean="0">
                <a:ea typeface="ＭＳ Ｐゴシック" pitchFamily="34" charset="-128"/>
              </a:rPr>
              <a:t>Beograd, 5. juni 2015.</a:t>
            </a:r>
            <a:endParaRPr lang="ro-RO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5A6CD98-CA12-4B72-B87A-C1048A70D110}" type="slidenum">
              <a:rPr lang="ro-RO">
                <a:ea typeface="ＭＳ Ｐゴシック" pitchFamily="34" charset="-128"/>
              </a:rPr>
              <a:pPr>
                <a:defRPr/>
              </a:pPr>
              <a:t>‹#›</a:t>
            </a:fld>
            <a:endParaRPr lang="ro-RO">
              <a:ea typeface="ＭＳ Ｐゴシック" pitchFamily="34" charset="-128"/>
            </a:endParaRPr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1979613" y="1073150"/>
            <a:ext cx="6696075" cy="0"/>
          </a:xfrm>
          <a:prstGeom prst="line">
            <a:avLst/>
          </a:prstGeom>
          <a:noFill/>
          <a:ln w="38100">
            <a:solidFill>
              <a:srgbClr val="CA572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 userDrawn="1"/>
        </p:nvCxnSpPr>
        <p:spPr bwMode="auto">
          <a:xfrm>
            <a:off x="1985963" y="1150938"/>
            <a:ext cx="5121275" cy="7937"/>
          </a:xfrm>
          <a:prstGeom prst="line">
            <a:avLst/>
          </a:prstGeom>
          <a:noFill/>
          <a:ln w="38100">
            <a:solidFill>
              <a:srgbClr val="19488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3" descr="C:\Users\hp\Desktop\LOGO and SLOGAN\Finalno Odobren Paket\logo_Europa Re FINAL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" y="188640"/>
            <a:ext cx="2067581" cy="14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80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ro-RO" sz="4000" kern="1200" dirty="0">
          <a:solidFill>
            <a:srgbClr val="194888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94888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94888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94888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94888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194888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194888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194888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19488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A5728"/>
        </a:buClr>
        <a:buSzPct val="120000"/>
        <a:buBlip>
          <a:blip r:embed="rId14"/>
        </a:buBlip>
        <a:defRPr lang="en-US" sz="3200" kern="1200" dirty="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A5728"/>
        </a:buClr>
        <a:buBlip>
          <a:blip r:embed="rId14"/>
        </a:buBlip>
        <a:defRPr lang="en-US" sz="2400" kern="1200" dirty="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A5728"/>
        </a:buClr>
        <a:buBlip>
          <a:blip r:embed="rId14"/>
        </a:buBlip>
        <a:defRPr lang="ro-RO" sz="2000" kern="1200" dirty="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908175" y="274638"/>
            <a:ext cx="67786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ro-RO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o-RO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sr-Latn-CS" smtClean="0">
                <a:ea typeface="ＭＳ Ｐゴシック" pitchFamily="34" charset="-128"/>
              </a:rPr>
              <a:t>Beograd, 5. juni 2015.</a:t>
            </a:r>
            <a:endParaRPr lang="ro-RO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34640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o-R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5A6CD98-CA12-4B72-B87A-C1048A70D110}" type="slidenum">
              <a:rPr lang="ro-RO">
                <a:ea typeface="ＭＳ Ｐゴシック" pitchFamily="34" charset="-128"/>
              </a:rPr>
              <a:pPr>
                <a:defRPr/>
              </a:pPr>
              <a:t>‹#›</a:t>
            </a:fld>
            <a:endParaRPr lang="ro-RO">
              <a:ea typeface="ＭＳ Ｐゴシック" pitchFamily="34" charset="-128"/>
            </a:endParaRPr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1979613" y="1073150"/>
            <a:ext cx="6696075" cy="0"/>
          </a:xfrm>
          <a:prstGeom prst="line">
            <a:avLst/>
          </a:prstGeom>
          <a:noFill/>
          <a:ln w="38100">
            <a:solidFill>
              <a:srgbClr val="CA572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 userDrawn="1"/>
        </p:nvCxnSpPr>
        <p:spPr bwMode="auto">
          <a:xfrm>
            <a:off x="1985963" y="1150938"/>
            <a:ext cx="5121275" cy="7937"/>
          </a:xfrm>
          <a:prstGeom prst="line">
            <a:avLst/>
          </a:prstGeom>
          <a:noFill/>
          <a:ln w="38100">
            <a:solidFill>
              <a:srgbClr val="19488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3" descr="C:\Users\hp\Desktop\LOGO and SLOGAN\Finalno Odobren Paket\logo_Europa Re FINAL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" y="188640"/>
            <a:ext cx="2067581" cy="14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00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ro-RO" sz="4000" kern="1200" dirty="0">
          <a:solidFill>
            <a:srgbClr val="194888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94888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94888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94888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94888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194888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194888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194888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19488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A5728"/>
        </a:buClr>
        <a:buSzPct val="120000"/>
        <a:buBlip>
          <a:blip r:embed="rId14"/>
        </a:buBlip>
        <a:defRPr lang="en-US" sz="3200" kern="1200" dirty="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A5728"/>
        </a:buClr>
        <a:buBlip>
          <a:blip r:embed="rId14"/>
        </a:buBlip>
        <a:defRPr lang="en-US" sz="2400" kern="1200" dirty="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A5728"/>
        </a:buClr>
        <a:buBlip>
          <a:blip r:embed="rId14"/>
        </a:buBlip>
        <a:defRPr lang="ro-RO" sz="2000" kern="1200" dirty="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908175" y="274638"/>
            <a:ext cx="6778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ro-RO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o-RO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sr-Latn-CS" smtClean="0">
                <a:ea typeface="ＭＳ Ｐゴシック" pitchFamily="34" charset="-128"/>
              </a:rPr>
              <a:t>Beograd, 5. juni 2015.</a:t>
            </a:r>
            <a:endParaRPr lang="ro-RO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5A6CD98-CA12-4B72-B87A-C1048A70D110}" type="slidenum">
              <a:rPr lang="ro-RO">
                <a:ea typeface="ＭＳ Ｐゴシック" pitchFamily="34" charset="-128"/>
              </a:rPr>
              <a:pPr>
                <a:defRPr/>
              </a:pPr>
              <a:t>‹#›</a:t>
            </a:fld>
            <a:endParaRPr lang="ro-RO">
              <a:ea typeface="ＭＳ Ｐゴシック" pitchFamily="34" charset="-128"/>
            </a:endParaRPr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1979613" y="1073150"/>
            <a:ext cx="6696075" cy="0"/>
          </a:xfrm>
          <a:prstGeom prst="line">
            <a:avLst/>
          </a:prstGeom>
          <a:noFill/>
          <a:ln w="38100">
            <a:solidFill>
              <a:srgbClr val="CA572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 userDrawn="1"/>
        </p:nvCxnSpPr>
        <p:spPr bwMode="auto">
          <a:xfrm>
            <a:off x="1985963" y="1150938"/>
            <a:ext cx="5121275" cy="7937"/>
          </a:xfrm>
          <a:prstGeom prst="line">
            <a:avLst/>
          </a:prstGeom>
          <a:noFill/>
          <a:ln w="38100">
            <a:solidFill>
              <a:srgbClr val="19488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3" descr="C:\Users\hp\Desktop\LOGO and SLOGAN\Finalno Odobren Paket\logo_Europa Re FINAL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" y="188640"/>
            <a:ext cx="2067581" cy="14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60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ro-RO" sz="4000" kern="1200" dirty="0">
          <a:solidFill>
            <a:srgbClr val="194888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94888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94888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94888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94888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194888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194888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194888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19488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A5728"/>
        </a:buClr>
        <a:buSzPct val="120000"/>
        <a:buBlip>
          <a:blip r:embed="rId14"/>
        </a:buBlip>
        <a:defRPr lang="en-US" sz="3200" kern="1200" dirty="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A5728"/>
        </a:buClr>
        <a:buBlip>
          <a:blip r:embed="rId14"/>
        </a:buBlip>
        <a:defRPr lang="en-US" sz="2400" kern="1200" dirty="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A5728"/>
        </a:buClr>
        <a:buBlip>
          <a:blip r:embed="rId14"/>
        </a:buBlip>
        <a:defRPr lang="ro-RO" sz="2000" kern="1200" dirty="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9.xml"/><Relationship Id="rId2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8.xml"/><Relationship Id="rId2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mailto:info@europa-re.com" TargetMode="External"/><Relationship Id="rId3" Type="http://schemas.openxmlformats.org/officeDocument/2006/relationships/hyperlink" Target="http://www.europa-re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jpeg"/><Relationship Id="rId12" Type="http://schemas.openxmlformats.org/officeDocument/2006/relationships/hyperlink" Target="http://mfp.gov.rs/?change_lang=en" TargetMode="External"/><Relationship Id="rId13" Type="http://schemas.openxmlformats.org/officeDocument/2006/relationships/image" Target="../media/image16.jpeg"/><Relationship Id="rId14" Type="http://schemas.openxmlformats.org/officeDocument/2006/relationships/hyperlink" Target="http://www.finance.gov.mk/" TargetMode="External"/><Relationship Id="rId15" Type="http://schemas.openxmlformats.org/officeDocument/2006/relationships/image" Target="../media/image17.png"/><Relationship Id="rId16" Type="http://schemas.openxmlformats.org/officeDocument/2006/relationships/hyperlink" Target="http://www.minfin.gov.al/" TargetMode="External"/><Relationship Id="rId17" Type="http://schemas.openxmlformats.org/officeDocument/2006/relationships/image" Target="../media/image18.png"/><Relationship Id="rId18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www.europa-re.eberlesystems.ch/" TargetMode="External"/><Relationship Id="rId3" Type="http://schemas.openxmlformats.org/officeDocument/2006/relationships/image" Target="../media/image11.jpeg"/><Relationship Id="rId4" Type="http://schemas.openxmlformats.org/officeDocument/2006/relationships/hyperlink" Target="http://www.worldbank.org/" TargetMode="External"/><Relationship Id="rId5" Type="http://schemas.openxmlformats.org/officeDocument/2006/relationships/image" Target="../media/image12.jpeg"/><Relationship Id="rId6" Type="http://schemas.openxmlformats.org/officeDocument/2006/relationships/hyperlink" Target="http://www.thegef.org/gef/" TargetMode="External"/><Relationship Id="rId7" Type="http://schemas.openxmlformats.org/officeDocument/2006/relationships/image" Target="../media/image13.png"/><Relationship Id="rId8" Type="http://schemas.openxmlformats.org/officeDocument/2006/relationships/hyperlink" Target="http://www.seco.admin.ch/" TargetMode="External"/><Relationship Id="rId9" Type="http://schemas.openxmlformats.org/officeDocument/2006/relationships/image" Target="../media/image14.jpeg"/><Relationship Id="rId10" Type="http://schemas.openxmlformats.org/officeDocument/2006/relationships/hyperlink" Target="http://www.unisdr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jpe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467544" y="3140968"/>
            <a:ext cx="8280920" cy="1296144"/>
          </a:xfrm>
        </p:spPr>
        <p:txBody>
          <a:bodyPr/>
          <a:lstStyle/>
          <a:p>
            <a:pPr eaLnBrk="1" hangingPunct="1"/>
            <a:r>
              <a:rPr lang="sr-Latn-CS" sz="2800" b="1" dirty="0" smtClean="0"/>
              <a:t>Razvoj tržišta osiguranja od prirodnih katastrofa u jugoistočnoj E</a:t>
            </a:r>
            <a:r>
              <a:rPr lang="en-US" sz="2800" b="1" dirty="0" smtClean="0"/>
              <a:t>v</a:t>
            </a:r>
            <a:r>
              <a:rPr lang="sr-Latn-CS" sz="2800" b="1" dirty="0" smtClean="0"/>
              <a:t>ropi – </a:t>
            </a:r>
            <a:br>
              <a:rPr lang="sr-Latn-CS" sz="2800" b="1" dirty="0" smtClean="0"/>
            </a:br>
            <a:r>
              <a:rPr lang="sr-Latn-CS" sz="2800" b="1" dirty="0" smtClean="0"/>
              <a:t>Program E</a:t>
            </a:r>
            <a:r>
              <a:rPr lang="en-US" sz="2800" b="1" dirty="0" smtClean="0"/>
              <a:t>v</a:t>
            </a:r>
            <a:r>
              <a:rPr lang="sr-Latn-CS" sz="2800" b="1" dirty="0" smtClean="0"/>
              <a:t>ropa Re</a:t>
            </a:r>
            <a:endParaRPr lang="en-US" altLang="en-US" sz="2800" b="1" dirty="0" smtClean="0">
              <a:latin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5085184"/>
            <a:ext cx="6400800" cy="84164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o-RO" sz="1800" b="1" dirty="0" smtClean="0">
                <a:solidFill>
                  <a:schemeClr val="tx2"/>
                </a:solidFill>
              </a:rPr>
              <a:t>Marijana Lemić-Saramandić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o-RO" sz="1800" b="1" dirty="0" smtClean="0">
                <a:solidFill>
                  <a:schemeClr val="tx2"/>
                </a:solidFill>
              </a:rPr>
              <a:t>Direktor Evropa Re programa za Srbiju i Makedoniju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1556792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b="1" dirty="0" err="1" smtClean="0">
                <a:solidFill>
                  <a:schemeClr val="tx2"/>
                </a:solidFill>
              </a:rPr>
              <a:t>Aranđelovac</a:t>
            </a:r>
            <a:r>
              <a:rPr lang="en-US" altLang="en-US" sz="2000" b="1" dirty="0" smtClean="0">
                <a:solidFill>
                  <a:schemeClr val="tx2"/>
                </a:solidFill>
              </a:rPr>
              <a:t>, 6. </a:t>
            </a:r>
            <a:r>
              <a:rPr lang="en-US" altLang="en-US" sz="2000" b="1" dirty="0" err="1" smtClean="0">
                <a:solidFill>
                  <a:schemeClr val="tx2"/>
                </a:solidFill>
              </a:rPr>
              <a:t>juni</a:t>
            </a:r>
            <a:r>
              <a:rPr lang="en-US" altLang="en-US" sz="2000" b="1" dirty="0" smtClean="0">
                <a:solidFill>
                  <a:schemeClr val="tx2"/>
                </a:solidFill>
              </a:rPr>
              <a:t> 2015.</a:t>
            </a:r>
          </a:p>
          <a:p>
            <a:pPr algn="ctr"/>
            <a:r>
              <a:rPr lang="en-US" altLang="en-US" sz="2000" b="1" dirty="0" err="1" smtClean="0">
                <a:solidFill>
                  <a:schemeClr val="tx2"/>
                </a:solidFill>
              </a:rPr>
              <a:t>Međunarodni</a:t>
            </a:r>
            <a:r>
              <a:rPr lang="en-US" altLang="en-US" sz="2000" b="1" dirty="0" smtClean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2"/>
                </a:solidFill>
              </a:rPr>
              <a:t>simpozijum</a:t>
            </a:r>
            <a:endParaRPr lang="en-US" altLang="en-US" sz="2000" b="1" dirty="0" smtClean="0">
              <a:solidFill>
                <a:schemeClr val="tx2"/>
              </a:solidFill>
            </a:endParaRPr>
          </a:p>
          <a:p>
            <a:pPr algn="ctr"/>
            <a:r>
              <a:rPr lang="en-US" altLang="en-US" sz="2000" b="1" dirty="0" err="1" smtClean="0">
                <a:solidFill>
                  <a:schemeClr val="tx2"/>
                </a:solidFill>
              </a:rPr>
              <a:t>Upravljanje</a:t>
            </a:r>
            <a:r>
              <a:rPr lang="en-US" altLang="en-US" sz="2000" b="1" dirty="0" smtClean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2"/>
                </a:solidFill>
              </a:rPr>
              <a:t>katastrofalnim</a:t>
            </a:r>
            <a:r>
              <a:rPr lang="en-US" altLang="en-US" sz="2000" b="1" dirty="0" smtClean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2"/>
                </a:solidFill>
              </a:rPr>
              <a:t>rizicima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2"/>
                </a:solidFill>
              </a:rPr>
              <a:t>i</a:t>
            </a:r>
            <a:r>
              <a:rPr lang="en-US" altLang="en-US" sz="2000" b="1" dirty="0" smtClean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2"/>
                </a:solidFill>
              </a:rPr>
              <a:t>održivi</a:t>
            </a:r>
            <a:r>
              <a:rPr lang="en-US" altLang="en-US" sz="2000" b="1" dirty="0" smtClean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 smtClean="0">
                <a:solidFill>
                  <a:schemeClr val="tx2"/>
                </a:solidFill>
              </a:rPr>
              <a:t>razvoj</a:t>
            </a:r>
            <a:endParaRPr lang="en-US" altLang="en-US" sz="2000" b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744416" cy="258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1556792"/>
            <a:ext cx="439248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Švajcarski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kvalitet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u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smislu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najviših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standarda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solventnosti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; </a:t>
            </a: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Procena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šteta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na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osnovu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fotografija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oštećenih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objekata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Primena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visoko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profesionalnih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procedura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za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pravljenje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obradu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fotografija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u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cilju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procene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šteta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, 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generisanja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izveštaja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arhiviranja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materijalnih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dokaza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o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oštećenjima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osigurane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imovine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x-none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7704" y="40466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94888"/>
                </a:solidFill>
              </a:rPr>
              <a:t>Swiss Visual Pro </a:t>
            </a:r>
            <a:r>
              <a:rPr lang="en-US" sz="2800" b="1" dirty="0" err="1" smtClean="0">
                <a:solidFill>
                  <a:srgbClr val="194888"/>
                </a:solidFill>
              </a:rPr>
              <a:t>proizvodi</a:t>
            </a:r>
            <a:r>
              <a:rPr lang="en-US" sz="2800" b="1" dirty="0" smtClean="0">
                <a:solidFill>
                  <a:srgbClr val="194888"/>
                </a:solidFill>
              </a:rPr>
              <a:t> </a:t>
            </a:r>
            <a:r>
              <a:rPr lang="en-US" sz="2800" b="1" dirty="0" err="1" smtClean="0">
                <a:solidFill>
                  <a:srgbClr val="194888"/>
                </a:solidFill>
              </a:rPr>
              <a:t>osiguranja</a:t>
            </a:r>
            <a:endParaRPr lang="en-US" sz="2800" dirty="0">
              <a:solidFill>
                <a:srgbClr val="19488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5536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sr-Latn-CS" smtClean="0"/>
              <a:t>Beograd, 5. juni 2015.</a:t>
            </a:r>
            <a:endParaRPr lang="ro-R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3D798-AE61-447F-BD00-DA48936790D1}" type="slidenum">
              <a:rPr lang="ro-RO" smtClean="0"/>
              <a:pPr>
                <a:defRPr/>
              </a:pPr>
              <a:t>10</a:t>
            </a:fld>
            <a:endParaRPr lang="ro-RO"/>
          </a:p>
        </p:txBody>
      </p:sp>
      <p:sp>
        <p:nvSpPr>
          <p:cNvPr id="7" name="TextBox 6"/>
          <p:cNvSpPr txBox="1"/>
          <p:nvPr/>
        </p:nvSpPr>
        <p:spPr>
          <a:xfrm>
            <a:off x="539552" y="4509120"/>
            <a:ext cx="331236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 smtClean="0"/>
              <a:t>Jednostavni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Lako</a:t>
            </a:r>
            <a:r>
              <a:rPr lang="en-US" dirty="0" smtClean="0"/>
              <a:t> </a:t>
            </a:r>
            <a:r>
              <a:rPr lang="en-US" dirty="0" err="1" smtClean="0"/>
              <a:t>razumljivi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Transparenti</a:t>
            </a:r>
            <a:r>
              <a:rPr lang="en-US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Brza</a:t>
            </a:r>
            <a:r>
              <a:rPr lang="en-US" dirty="0" smtClean="0"/>
              <a:t> </a:t>
            </a:r>
            <a:r>
              <a:rPr lang="en-US" dirty="0" err="1" smtClean="0"/>
              <a:t>procena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isplata</a:t>
            </a:r>
            <a:r>
              <a:rPr lang="en-US" dirty="0" smtClean="0"/>
              <a:t> </a:t>
            </a:r>
            <a:r>
              <a:rPr lang="en-US" dirty="0" err="1" smtClean="0"/>
              <a:t>šteta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Veoma</a:t>
            </a:r>
            <a:r>
              <a:rPr lang="en-US" dirty="0" smtClean="0"/>
              <a:t> </a:t>
            </a:r>
            <a:r>
              <a:rPr lang="en-US" dirty="0" err="1" smtClean="0"/>
              <a:t>pouzdani</a:t>
            </a:r>
            <a:r>
              <a:rPr lang="en-US" dirty="0" smtClean="0"/>
              <a:t> (</a:t>
            </a:r>
            <a:r>
              <a:rPr lang="en-US" dirty="0" err="1" smtClean="0"/>
              <a:t>podležu</a:t>
            </a:r>
            <a:r>
              <a:rPr lang="en-US" dirty="0" smtClean="0"/>
              <a:t> Swiss Solvency </a:t>
            </a:r>
            <a:r>
              <a:rPr lang="en-US" dirty="0" err="1" smtClean="0"/>
              <a:t>testu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680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43621" y="274638"/>
            <a:ext cx="8100391" cy="706090"/>
          </a:xfrm>
        </p:spPr>
        <p:txBody>
          <a:bodyPr/>
          <a:lstStyle/>
          <a:p>
            <a:r>
              <a:rPr lang="sr-Latn-CS" sz="2800" b="1" dirty="0" smtClean="0"/>
              <a:t>Novi</a:t>
            </a:r>
            <a:r>
              <a:rPr lang="x-none" sz="2800" b="1" dirty="0" smtClean="0"/>
              <a:t> proizvodi osiguranja razvijeni </a:t>
            </a:r>
            <a:r>
              <a:rPr lang="sr-Latn-CS" sz="2800" b="1" dirty="0" smtClean="0"/>
              <a:t/>
            </a:r>
            <a:br>
              <a:rPr lang="sr-Latn-CS" sz="2800" b="1" dirty="0" smtClean="0"/>
            </a:br>
            <a:r>
              <a:rPr lang="x-none" sz="2800" b="1" dirty="0" smtClean="0"/>
              <a:t>u okviru Evropa Re </a:t>
            </a:r>
            <a:r>
              <a:rPr lang="x-none" sz="2800" b="1" dirty="0"/>
              <a:t>p</a:t>
            </a:r>
            <a:r>
              <a:rPr lang="x-none" sz="2800" b="1" dirty="0" smtClean="0"/>
              <a:t>rograma</a:t>
            </a:r>
            <a:endParaRPr lang="en-US" sz="2800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x-none" dirty="0" smtClean="0">
                <a:solidFill>
                  <a:schemeClr val="bg1"/>
                </a:solidFill>
              </a:rPr>
              <a:t>Proizvodi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2564985"/>
            <a:ext cx="4040188" cy="3561259"/>
          </a:xfrm>
        </p:spPr>
        <p:txBody>
          <a:bodyPr/>
          <a:lstStyle/>
          <a:p>
            <a:r>
              <a:rPr lang="x-none" dirty="0" smtClean="0"/>
              <a:t>Osiguranje od zemljotresa </a:t>
            </a:r>
          </a:p>
          <a:p>
            <a:r>
              <a:rPr lang="x-none" dirty="0" smtClean="0"/>
              <a:t>Osiguranje od poplave</a:t>
            </a:r>
          </a:p>
          <a:p>
            <a:r>
              <a:rPr lang="x-none" dirty="0" smtClean="0"/>
              <a:t>Osiguranje poljoprivrede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x-none" dirty="0" smtClean="0">
                <a:solidFill>
                  <a:schemeClr val="bg1"/>
                </a:solidFill>
              </a:rPr>
              <a:t>Za koga?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45066" y="2564985"/>
            <a:ext cx="4041775" cy="3561259"/>
          </a:xfrm>
        </p:spPr>
        <p:txBody>
          <a:bodyPr/>
          <a:lstStyle/>
          <a:p>
            <a:r>
              <a:rPr lang="x-none" dirty="0" smtClean="0"/>
              <a:t>Domaćinstva</a:t>
            </a:r>
            <a:endParaRPr lang="en-US" dirty="0" smtClean="0"/>
          </a:p>
          <a:p>
            <a:r>
              <a:rPr lang="x-none" dirty="0" smtClean="0"/>
              <a:t>Mala i srednja preduzeća</a:t>
            </a:r>
            <a:endParaRPr lang="en-US" dirty="0" smtClean="0"/>
          </a:p>
          <a:p>
            <a:r>
              <a:rPr lang="x-none" dirty="0" smtClean="0"/>
              <a:t>Poljoprivrednike</a:t>
            </a:r>
            <a:endParaRPr lang="sr-Latn-CS" dirty="0" smtClean="0"/>
          </a:p>
          <a:p>
            <a:r>
              <a:rPr lang="sr-Latn-CS" dirty="0" smtClean="0"/>
              <a:t>Banke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3752056" cy="365125"/>
          </a:xfrm>
        </p:spPr>
        <p:txBody>
          <a:bodyPr/>
          <a:lstStyle/>
          <a:p>
            <a:pPr>
              <a:defRPr/>
            </a:pP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609A91-A295-4AE2-9B17-8AF709F86F54}" type="slidenum">
              <a:rPr lang="ro-RO" smtClean="0"/>
              <a:pPr>
                <a:defRPr/>
              </a:pPr>
              <a:t>11</a:t>
            </a:fld>
            <a:endParaRPr lang="ro-RO"/>
          </a:p>
        </p:txBody>
      </p:sp>
      <p:sp>
        <p:nvSpPr>
          <p:cNvPr id="10" name="TextBox 9"/>
          <p:cNvSpPr txBox="1"/>
          <p:nvPr/>
        </p:nvSpPr>
        <p:spPr>
          <a:xfrm>
            <a:off x="323530" y="4686317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 smtClean="0">
                <a:solidFill>
                  <a:srgbClr val="C00000"/>
                </a:solidFill>
              </a:rPr>
              <a:t>Brz i jednostavan proces procene i obrade šteta nakon štetnog događaja</a:t>
            </a:r>
            <a:r>
              <a:rPr lang="en-US" sz="2400" b="1" dirty="0" smtClean="0">
                <a:solidFill>
                  <a:srgbClr val="C00000"/>
                </a:solidFill>
              </a:rPr>
              <a:t>!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83715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6778625" cy="706090"/>
          </a:xfrm>
        </p:spPr>
        <p:txBody>
          <a:bodyPr/>
          <a:lstStyle/>
          <a:p>
            <a:r>
              <a:rPr lang="sr-Latn-CS" sz="2800" b="1" dirty="0" smtClean="0"/>
              <a:t>Brz i efikasan proces procene šteta – primer poplava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2782D-3212-4E47-B01C-555E9F4B5D37}" type="slidenum">
              <a:rPr lang="ro-RO" smtClean="0"/>
              <a:pPr>
                <a:defRPr/>
              </a:pPr>
              <a:t>12</a:t>
            </a:fld>
            <a:endParaRPr lang="ro-RO"/>
          </a:p>
        </p:txBody>
      </p:sp>
      <p:pic>
        <p:nvPicPr>
          <p:cNvPr id="6" name="Immagine 2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2591754"/>
            <a:ext cx="5963590" cy="29974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7" name="TextBox 6"/>
          <p:cNvSpPr txBox="1"/>
          <p:nvPr/>
        </p:nvSpPr>
        <p:spPr>
          <a:xfrm>
            <a:off x="1691680" y="1556792"/>
            <a:ext cx="6768752" cy="369332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Procena</a:t>
            </a:r>
            <a:r>
              <a:rPr lang="en-US" dirty="0" smtClean="0"/>
              <a:t> </a:t>
            </a:r>
            <a:r>
              <a:rPr lang="en-US" dirty="0" err="1" smtClean="0"/>
              <a:t>šteta</a:t>
            </a:r>
            <a:r>
              <a:rPr lang="en-US" dirty="0" smtClean="0"/>
              <a:t> se </a:t>
            </a:r>
            <a:r>
              <a:rPr lang="en-US" dirty="0" err="1" smtClean="0"/>
              <a:t>vrši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bazi</a:t>
            </a:r>
            <a:r>
              <a:rPr lang="en-US" dirty="0" smtClean="0"/>
              <a:t> </a:t>
            </a:r>
            <a:r>
              <a:rPr lang="en-US" dirty="0" err="1" smtClean="0"/>
              <a:t>visine</a:t>
            </a:r>
            <a:r>
              <a:rPr lang="en-US" dirty="0" smtClean="0"/>
              <a:t> </a:t>
            </a:r>
            <a:r>
              <a:rPr lang="en-US" dirty="0" err="1" smtClean="0"/>
              <a:t>vode</a:t>
            </a:r>
            <a:r>
              <a:rPr lang="en-US" dirty="0" smtClean="0"/>
              <a:t> u </a:t>
            </a:r>
            <a:r>
              <a:rPr lang="en-US" dirty="0" err="1" smtClean="0"/>
              <a:t>oštećenom</a:t>
            </a:r>
            <a:r>
              <a:rPr lang="en-US" dirty="0" smtClean="0"/>
              <a:t> </a:t>
            </a:r>
            <a:r>
              <a:rPr lang="en-US" dirty="0" err="1" smtClean="0"/>
              <a:t>objektu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306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42AA2-00A1-44E9-8434-22F0DBDD7106}" type="slidenum">
              <a:rPr lang="ro-RO" smtClean="0"/>
              <a:pPr>
                <a:defRPr/>
              </a:pPr>
              <a:t>13</a:t>
            </a:fld>
            <a:endParaRPr lang="ro-RO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65375" y="188913"/>
            <a:ext cx="6778625" cy="863823"/>
          </a:xfrm>
        </p:spPr>
        <p:txBody>
          <a:bodyPr/>
          <a:lstStyle/>
          <a:p>
            <a:r>
              <a:rPr lang="en-US" sz="2800" b="1" dirty="0" err="1" smtClean="0"/>
              <a:t>Osiguranje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poljoprivrede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err="1" smtClean="0"/>
              <a:t>Strateško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opredeljenje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Evrope</a:t>
            </a:r>
            <a:r>
              <a:rPr lang="en-US" sz="2800" b="1" dirty="0" smtClean="0"/>
              <a:t> Re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98694" y="1692122"/>
            <a:ext cx="1829472" cy="6772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800" b="1" dirty="0">
              <a:solidFill>
                <a:prstClr val="black"/>
              </a:solidFill>
              <a:ea typeface="ＭＳ Ｐゴシック" pitchFamily="34" charset="-128"/>
            </a:endParaRPr>
          </a:p>
          <a:p>
            <a:pPr algn="ctr"/>
            <a:r>
              <a:rPr lang="en-US" sz="2000" b="1" dirty="0" err="1" smtClean="0">
                <a:solidFill>
                  <a:prstClr val="black"/>
                </a:solidFill>
                <a:ea typeface="ＭＳ Ｐゴシック" pitchFamily="34" charset="-128"/>
              </a:rPr>
              <a:t>Vlada</a:t>
            </a:r>
            <a:endParaRPr lang="en-US" sz="20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1750" y="1628800"/>
            <a:ext cx="1798722" cy="48245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endParaRPr lang="en-US" sz="1100" dirty="0">
              <a:solidFill>
                <a:prstClr val="black"/>
              </a:solidFill>
              <a:ea typeface="ＭＳ Ｐゴシック" pitchFamily="34" charset="-128"/>
            </a:endParaRPr>
          </a:p>
          <a:p>
            <a:r>
              <a:rPr lang="en-US" sz="1400" i="1" dirty="0" err="1" smtClean="0">
                <a:solidFill>
                  <a:prstClr val="black"/>
                </a:solidFill>
                <a:ea typeface="ＭＳ Ｐゴシック" pitchFamily="34" charset="-128"/>
              </a:rPr>
              <a:t>Rezultat</a:t>
            </a:r>
            <a:r>
              <a:rPr lang="en-US" sz="1400" i="1" dirty="0" smtClean="0">
                <a:solidFill>
                  <a:prstClr val="black"/>
                </a:solidFill>
                <a:ea typeface="ＭＳ Ｐゴシック" pitchFamily="34" charset="-128"/>
              </a:rPr>
              <a:t>:</a:t>
            </a:r>
            <a:endParaRPr lang="en-US" sz="1400" i="1" dirty="0">
              <a:solidFill>
                <a:prstClr val="black"/>
              </a:solidFill>
              <a:ea typeface="ＭＳ Ｐゴシック" pitchFamily="34" charset="-128"/>
            </a:endParaRPr>
          </a:p>
          <a:p>
            <a:endParaRPr lang="en-US" sz="1400" i="1" dirty="0">
              <a:solidFill>
                <a:prstClr val="black"/>
              </a:solidFill>
              <a:ea typeface="ＭＳ Ｐゴシック" pitchFamily="34" charset="-128"/>
            </a:endParaRPr>
          </a:p>
          <a:p>
            <a:pPr marL="169863" indent="-169863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sz="1400" b="1" i="1" dirty="0" smtClean="0">
                <a:solidFill>
                  <a:prstClr val="black"/>
                </a:solidFill>
                <a:ea typeface="ＭＳ Ｐゴシック" pitchFamily="34" charset="-128"/>
              </a:rPr>
              <a:t>Profit </a:t>
            </a:r>
            <a:r>
              <a:rPr lang="en-US" sz="1400" b="1" i="1" dirty="0" err="1" smtClean="0">
                <a:solidFill>
                  <a:prstClr val="black"/>
                </a:solidFill>
                <a:ea typeface="ＭＳ Ｐゴシック" pitchFamily="34" charset="-128"/>
              </a:rPr>
              <a:t>i</a:t>
            </a:r>
            <a:r>
              <a:rPr lang="en-US" sz="1400" b="1" i="1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400" b="1" i="1" dirty="0" err="1" smtClean="0">
                <a:solidFill>
                  <a:prstClr val="black"/>
                </a:solidFill>
                <a:ea typeface="ＭＳ Ｐゴシック" pitchFamily="34" charset="-128"/>
              </a:rPr>
              <a:t>imovina</a:t>
            </a:r>
            <a:r>
              <a:rPr lang="en-US" sz="1400" b="1" i="1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400" b="1" i="1" dirty="0" err="1" smtClean="0">
                <a:solidFill>
                  <a:prstClr val="black"/>
                </a:solidFill>
                <a:ea typeface="ＭＳ Ｐゴシック" pitchFamily="34" charset="-128"/>
              </a:rPr>
              <a:t>poljoprivrednika</a:t>
            </a:r>
            <a:r>
              <a:rPr lang="en-US" sz="1400" b="1" i="1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400" b="1" i="1" dirty="0" err="1" smtClean="0">
                <a:solidFill>
                  <a:prstClr val="black"/>
                </a:solidFill>
                <a:ea typeface="ＭＳ Ｐゴシック" pitchFamily="34" charset="-128"/>
              </a:rPr>
              <a:t>su</a:t>
            </a:r>
            <a:r>
              <a:rPr lang="en-US" sz="1400" b="1" i="1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400" b="1" i="1" dirty="0" err="1" smtClean="0">
                <a:solidFill>
                  <a:prstClr val="black"/>
                </a:solidFill>
                <a:ea typeface="ＭＳ Ｐゴシック" pitchFamily="34" charset="-128"/>
              </a:rPr>
              <a:t>bolje</a:t>
            </a:r>
            <a:r>
              <a:rPr lang="en-US" sz="1400" b="1" i="1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400" b="1" i="1" dirty="0" err="1" smtClean="0">
                <a:solidFill>
                  <a:prstClr val="black"/>
                </a:solidFill>
                <a:ea typeface="ＭＳ Ｐゴシック" pitchFamily="34" charset="-128"/>
              </a:rPr>
              <a:t>zaštićeni</a:t>
            </a:r>
            <a:endParaRPr lang="en-US" sz="1400" b="1" i="1" dirty="0">
              <a:solidFill>
                <a:prstClr val="black"/>
              </a:solidFill>
              <a:ea typeface="ＭＳ Ｐゴシック" pitchFamily="34" charset="-128"/>
            </a:endParaRPr>
          </a:p>
          <a:p>
            <a:pPr marL="169863" indent="-169863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Veći</a:t>
            </a:r>
            <a:r>
              <a:rPr lang="en-US" sz="14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podsticaji</a:t>
            </a:r>
            <a:r>
              <a:rPr lang="en-US" sz="1400" dirty="0" smtClean="0">
                <a:solidFill>
                  <a:prstClr val="black"/>
                </a:solidFill>
                <a:ea typeface="ＭＳ Ｐゴシック" pitchFamily="34" charset="-128"/>
              </a:rPr>
              <a:t> da se </a:t>
            </a:r>
            <a:r>
              <a:rPr lang="en-US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više</a:t>
            </a:r>
            <a:r>
              <a:rPr lang="en-US" sz="14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proizvede</a:t>
            </a:r>
            <a:endParaRPr lang="en-US" sz="14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4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i="1" dirty="0" err="1" smtClean="0">
                <a:solidFill>
                  <a:prstClr val="black"/>
                </a:solidFill>
                <a:ea typeface="ＭＳ Ｐゴシック" pitchFamily="34" charset="-128"/>
              </a:rPr>
              <a:t>Ishod</a:t>
            </a:r>
            <a:endParaRPr lang="en-US" sz="1400" i="1" dirty="0">
              <a:solidFill>
                <a:prstClr val="black"/>
              </a:solidFill>
              <a:ea typeface="ＭＳ Ｐゴシック" pitchFamily="34" charset="-128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400" i="1" dirty="0">
              <a:solidFill>
                <a:prstClr val="black"/>
              </a:solidFill>
              <a:ea typeface="ＭＳ Ｐゴシック" pitchFamily="34" charset="-128"/>
            </a:endParaRPr>
          </a:p>
          <a:p>
            <a:pPr marL="117475" indent="-117475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Povećana</a:t>
            </a:r>
            <a:r>
              <a:rPr lang="en-US" sz="14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proizvodnja</a:t>
            </a:r>
            <a:endParaRPr lang="en-US" sz="14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 marL="117475" indent="-117475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Povećan</a:t>
            </a:r>
            <a:r>
              <a:rPr lang="en-US" sz="14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prihod</a:t>
            </a:r>
            <a:endParaRPr lang="en-US" sz="14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 marL="117475" indent="-117475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Veći</a:t>
            </a:r>
            <a:r>
              <a:rPr lang="en-US" sz="14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doprinos</a:t>
            </a:r>
            <a:r>
              <a:rPr lang="en-US" sz="14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ekonomiji</a:t>
            </a:r>
            <a:endParaRPr lang="en-US" sz="14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085" y="5780300"/>
            <a:ext cx="1792598" cy="5792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1600" b="1" dirty="0" err="1" smtClean="0">
                <a:solidFill>
                  <a:prstClr val="black"/>
                </a:solidFill>
                <a:ea typeface="ＭＳ Ｐゴシック" pitchFamily="34" charset="-128"/>
              </a:rPr>
              <a:t>Društva</a:t>
            </a:r>
            <a:r>
              <a:rPr lang="en-US" sz="1600" b="1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  <a:ea typeface="ＭＳ Ｐゴシック" pitchFamily="34" charset="-128"/>
              </a:rPr>
              <a:t>za</a:t>
            </a:r>
            <a:r>
              <a:rPr lang="en-US" sz="1600" b="1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  <a:ea typeface="ＭＳ Ｐゴシック" pitchFamily="34" charset="-128"/>
              </a:rPr>
              <a:t>osiguranje</a:t>
            </a:r>
            <a:endParaRPr lang="en-US" sz="16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699792" y="1268760"/>
            <a:ext cx="2413113" cy="1389831"/>
          </a:xfrm>
          <a:prstGeom prst="rightArrow">
            <a:avLst>
              <a:gd name="adj1" fmla="val 64433"/>
              <a:gd name="adj2" fmla="val 35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779052502"/>
              </p:ext>
            </p:extLst>
          </p:nvPr>
        </p:nvGraphicFramePr>
        <p:xfrm>
          <a:off x="4183890" y="3754278"/>
          <a:ext cx="1723652" cy="1361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99792" y="1700808"/>
            <a:ext cx="254770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err="1" smtClean="0">
                <a:solidFill>
                  <a:prstClr val="black"/>
                </a:solidFill>
                <a:ea typeface="ＭＳ Ｐゴシック" pitchFamily="34" charset="-128"/>
              </a:rPr>
              <a:t>Direktne</a:t>
            </a:r>
            <a:r>
              <a:rPr lang="en-US" sz="12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ea typeface="ＭＳ Ｐゴシック" pitchFamily="34" charset="-128"/>
              </a:rPr>
              <a:t>subvencije</a:t>
            </a:r>
            <a:endParaRPr lang="en-US" sz="12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 marL="117475" indent="-11747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err="1" smtClean="0">
                <a:solidFill>
                  <a:prstClr val="black"/>
                </a:solidFill>
                <a:ea typeface="ＭＳ Ｐゴシック" pitchFamily="34" charset="-128"/>
              </a:rPr>
              <a:t>Subvencije</a:t>
            </a:r>
            <a:r>
              <a:rPr lang="en-US" sz="12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ea typeface="ＭＳ Ｐゴシック" pitchFamily="34" charset="-128"/>
              </a:rPr>
              <a:t>premije</a:t>
            </a:r>
            <a:r>
              <a:rPr lang="en-US" sz="12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ea typeface="ＭＳ Ｐゴシック" pitchFamily="34" charset="-128"/>
              </a:rPr>
              <a:t>osiguranja</a:t>
            </a:r>
            <a:endParaRPr lang="en-US" sz="12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9792" y="5805264"/>
            <a:ext cx="247751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err="1" smtClean="0">
                <a:solidFill>
                  <a:prstClr val="black"/>
                </a:solidFill>
                <a:ea typeface="ＭＳ Ｐゴシック" pitchFamily="34" charset="-128"/>
              </a:rPr>
              <a:t>Osnovna</a:t>
            </a:r>
            <a:r>
              <a:rPr lang="en-US" sz="12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ea typeface="ＭＳ Ｐゴシック" pitchFamily="34" charset="-128"/>
              </a:rPr>
              <a:t>osiguravajuće</a:t>
            </a:r>
            <a:r>
              <a:rPr lang="en-US" sz="12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ea typeface="ＭＳ Ｐゴシック" pitchFamily="34" charset="-128"/>
              </a:rPr>
              <a:t>zaštita</a:t>
            </a:r>
            <a:endParaRPr lang="en-US" sz="12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 marL="117475" indent="-11747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err="1" smtClean="0">
                <a:solidFill>
                  <a:prstClr val="black"/>
                </a:solidFill>
                <a:ea typeface="ＭＳ Ｐゴシック" pitchFamily="34" charset="-128"/>
              </a:rPr>
              <a:t>Specijalizovana</a:t>
            </a:r>
            <a:r>
              <a:rPr lang="en-US" sz="12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ea typeface="ＭＳ Ｐゴシック" pitchFamily="34" charset="-128"/>
              </a:rPr>
              <a:t>osiguravajuće</a:t>
            </a:r>
            <a:r>
              <a:rPr lang="en-US" sz="12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ea typeface="ＭＳ Ｐゴシック" pitchFamily="34" charset="-128"/>
              </a:rPr>
              <a:t>zaštita</a:t>
            </a:r>
            <a:endParaRPr lang="en-US" sz="12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8694" y="3952289"/>
            <a:ext cx="1792598" cy="35448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ea typeface="ＭＳ Ｐゴシック" pitchFamily="34" charset="-128"/>
              </a:rPr>
              <a:t>Europa Re</a:t>
            </a:r>
          </a:p>
        </p:txBody>
      </p:sp>
      <p:sp>
        <p:nvSpPr>
          <p:cNvPr id="14" name="Up Arrow 13"/>
          <p:cNvSpPr/>
          <p:nvPr/>
        </p:nvSpPr>
        <p:spPr>
          <a:xfrm>
            <a:off x="308983" y="2383600"/>
            <a:ext cx="2344167" cy="1393085"/>
          </a:xfrm>
          <a:prstGeom prst="upArrow">
            <a:avLst>
              <a:gd name="adj1" fmla="val 75611"/>
              <a:gd name="adj2" fmla="val 28109"/>
            </a:avLst>
          </a:prstGeom>
          <a:noFill/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 rot="10800000">
            <a:off x="327900" y="4468006"/>
            <a:ext cx="2344167" cy="1312294"/>
          </a:xfrm>
          <a:prstGeom prst="upArrow">
            <a:avLst>
              <a:gd name="adj1" fmla="val 75611"/>
              <a:gd name="adj2" fmla="val 28109"/>
            </a:avLst>
          </a:prstGeom>
          <a:noFill/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0522" y="2729985"/>
            <a:ext cx="1378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1200" dirty="0" err="1" smtClean="0">
                <a:solidFill>
                  <a:prstClr val="black"/>
                </a:solidFill>
                <a:ea typeface="ＭＳ Ｐゴシック" pitchFamily="34" charset="-128"/>
              </a:rPr>
              <a:t>Expertiza</a:t>
            </a:r>
            <a:r>
              <a:rPr lang="en-US" sz="1200" dirty="0" smtClean="0">
                <a:solidFill>
                  <a:prstClr val="black"/>
                </a:solidFill>
                <a:ea typeface="ＭＳ Ｐゴシック" pitchFamily="34" charset="-128"/>
              </a:rPr>
              <a:t> u </a:t>
            </a:r>
            <a:r>
              <a:rPr lang="en-US" sz="1200" dirty="0" err="1" smtClean="0">
                <a:solidFill>
                  <a:prstClr val="black"/>
                </a:solidFill>
                <a:ea typeface="ＭＳ Ｐゴシック" pitchFamily="34" charset="-128"/>
              </a:rPr>
              <a:t>unapređenju</a:t>
            </a:r>
            <a:r>
              <a:rPr lang="en-US" sz="12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ea typeface="ＭＳ Ｐゴシック" pitchFamily="34" charset="-128"/>
              </a:rPr>
              <a:t>subvencija</a:t>
            </a:r>
            <a:endParaRPr lang="en-US" sz="12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5532" y="4598958"/>
            <a:ext cx="137892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1200" dirty="0" smtClean="0">
                <a:solidFill>
                  <a:prstClr val="black"/>
                </a:solidFill>
                <a:ea typeface="ＭＳ Ｐゴシック" pitchFamily="34" charset="-128"/>
              </a:rPr>
              <a:t>Novi </a:t>
            </a:r>
            <a:r>
              <a:rPr lang="en-US" sz="1200" dirty="0" err="1" smtClean="0">
                <a:solidFill>
                  <a:prstClr val="black"/>
                </a:solidFill>
                <a:ea typeface="ＭＳ Ｐゴシック" pitchFamily="34" charset="-128"/>
              </a:rPr>
              <a:t>proizvodi</a:t>
            </a:r>
            <a:r>
              <a:rPr lang="en-US" sz="12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ea typeface="ＭＳ Ｐゴシック" pitchFamily="34" charset="-128"/>
              </a:rPr>
              <a:t>osiguranja</a:t>
            </a:r>
            <a:endParaRPr lang="en-US" sz="12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solidFill>
                  <a:prstClr val="black"/>
                </a:solidFill>
                <a:ea typeface="ＭＳ Ｐゴシック" pitchFamily="34" charset="-128"/>
              </a:rPr>
              <a:t>Know how</a:t>
            </a:r>
          </a:p>
        </p:txBody>
      </p:sp>
      <p:sp>
        <p:nvSpPr>
          <p:cNvPr id="19" name="Up Arrow 18"/>
          <p:cNvSpPr/>
          <p:nvPr/>
        </p:nvSpPr>
        <p:spPr>
          <a:xfrm rot="5400000">
            <a:off x="1793541" y="3267839"/>
            <a:ext cx="3024337" cy="1618467"/>
          </a:xfrm>
          <a:prstGeom prst="upArrow">
            <a:avLst>
              <a:gd name="adj1" fmla="val 75611"/>
              <a:gd name="adj2" fmla="val 28109"/>
            </a:avLst>
          </a:prstGeom>
          <a:noFill/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83768" y="3212976"/>
            <a:ext cx="137892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1200" dirty="0" err="1" smtClean="0">
                <a:solidFill>
                  <a:prstClr val="black"/>
                </a:solidFill>
                <a:ea typeface="ＭＳ Ｐゴシック" pitchFamily="34" charset="-128"/>
              </a:rPr>
              <a:t>Svest</a:t>
            </a:r>
            <a:endParaRPr lang="en-US" sz="12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1200" dirty="0" err="1" smtClean="0">
                <a:solidFill>
                  <a:prstClr val="black"/>
                </a:solidFill>
                <a:ea typeface="ＭＳ Ｐゴシック" pitchFamily="34" charset="-128"/>
              </a:rPr>
              <a:t>Edukacija</a:t>
            </a:r>
            <a:endParaRPr lang="en-US" sz="12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1200" b="1" dirty="0" err="1" smtClean="0">
                <a:solidFill>
                  <a:srgbClr val="CA5728"/>
                </a:solidFill>
                <a:ea typeface="ＭＳ Ｐゴシック" pitchFamily="34" charset="-128"/>
              </a:rPr>
              <a:t>Razvoj</a:t>
            </a:r>
            <a:r>
              <a:rPr lang="en-US" sz="1200" b="1" dirty="0" smtClean="0">
                <a:solidFill>
                  <a:srgbClr val="CA5728"/>
                </a:solidFill>
                <a:ea typeface="ＭＳ Ｐゴシック" pitchFamily="34" charset="-128"/>
              </a:rPr>
              <a:t> </a:t>
            </a:r>
            <a:r>
              <a:rPr lang="en-US" sz="1200" b="1" dirty="0" err="1" smtClean="0">
                <a:solidFill>
                  <a:srgbClr val="CA5728"/>
                </a:solidFill>
                <a:ea typeface="ＭＳ Ｐゴシック" pitchFamily="34" charset="-128"/>
              </a:rPr>
              <a:t>distributivnih</a:t>
            </a:r>
            <a:r>
              <a:rPr lang="en-US" sz="1200" b="1" dirty="0" smtClean="0">
                <a:solidFill>
                  <a:srgbClr val="CA5728"/>
                </a:solidFill>
                <a:ea typeface="ＭＳ Ｐゴシック" pitchFamily="34" charset="-128"/>
              </a:rPr>
              <a:t> </a:t>
            </a:r>
            <a:r>
              <a:rPr lang="en-US" sz="1200" b="1" dirty="0" err="1" smtClean="0">
                <a:solidFill>
                  <a:srgbClr val="CA5728"/>
                </a:solidFill>
                <a:ea typeface="ＭＳ Ｐゴシック" pitchFamily="34" charset="-128"/>
              </a:rPr>
              <a:t>kanala</a:t>
            </a:r>
            <a:endParaRPr lang="en-US" sz="1200" b="1" dirty="0">
              <a:solidFill>
                <a:srgbClr val="CA5728"/>
              </a:solidFill>
              <a:ea typeface="ＭＳ Ｐゴシック" pitchFamily="34" charset="-128"/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1200" dirty="0" smtClean="0">
                <a:solidFill>
                  <a:prstClr val="black"/>
                </a:solidFill>
                <a:ea typeface="ＭＳ Ｐゴシック" pitchFamily="34" charset="-128"/>
              </a:rPr>
              <a:t>Novi </a:t>
            </a:r>
            <a:r>
              <a:rPr lang="en-US" sz="1200" dirty="0" err="1" smtClean="0">
                <a:solidFill>
                  <a:prstClr val="black"/>
                </a:solidFill>
                <a:ea typeface="ＭＳ Ｐゴシック" pitchFamily="34" charset="-128"/>
              </a:rPr>
              <a:t>proizvodi</a:t>
            </a:r>
            <a:r>
              <a:rPr lang="en-US" sz="12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ea typeface="ＭＳ Ｐゴシック" pitchFamily="34" charset="-128"/>
              </a:rPr>
              <a:t>osiguranja</a:t>
            </a:r>
            <a:endParaRPr lang="en-US" sz="12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05411" y="3276587"/>
            <a:ext cx="1447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 smtClean="0">
                <a:solidFill>
                  <a:prstClr val="black"/>
                </a:solidFill>
                <a:ea typeface="ＭＳ Ｐゴシック" pitchFamily="34" charset="-128"/>
              </a:rPr>
              <a:t>Unapređenje</a:t>
            </a:r>
            <a:r>
              <a:rPr lang="en-US" sz="1200" i="1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200" i="1" dirty="0" err="1" smtClean="0">
                <a:solidFill>
                  <a:prstClr val="black"/>
                </a:solidFill>
                <a:ea typeface="ＭＳ Ｐゴシック" pitchFamily="34" charset="-128"/>
              </a:rPr>
              <a:t>tržišnog</a:t>
            </a:r>
            <a:r>
              <a:rPr lang="en-US" sz="1200" i="1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1200" i="1" dirty="0" err="1" smtClean="0">
                <a:solidFill>
                  <a:prstClr val="black"/>
                </a:solidFill>
                <a:ea typeface="ＭＳ Ｐゴシック" pitchFamily="34" charset="-128"/>
              </a:rPr>
              <a:t>mehanizma</a:t>
            </a:r>
            <a:endParaRPr lang="en-US" sz="1200" i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3569009" y="3801284"/>
            <a:ext cx="5156222" cy="5232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prstClr val="black"/>
                </a:solidFill>
                <a:ea typeface="ＭＳ Ｐゴシック" pitchFamily="34" charset="-128"/>
              </a:rPr>
              <a:t>Poljoprivrednici</a:t>
            </a:r>
            <a:endParaRPr lang="en-US" sz="28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3" name="Up Arrow 22"/>
          <p:cNvSpPr/>
          <p:nvPr/>
        </p:nvSpPr>
        <p:spPr>
          <a:xfrm rot="5400000">
            <a:off x="6342431" y="3653396"/>
            <a:ext cx="734493" cy="624144"/>
          </a:xfrm>
          <a:prstGeom prst="upArrow">
            <a:avLst>
              <a:gd name="adj1" fmla="val 48300"/>
              <a:gd name="adj2" fmla="val 48750"/>
            </a:avLst>
          </a:prstGeom>
          <a:noFill/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2699792" y="5439693"/>
            <a:ext cx="2413113" cy="1389831"/>
          </a:xfrm>
          <a:prstGeom prst="rightArrow">
            <a:avLst>
              <a:gd name="adj1" fmla="val 64433"/>
              <a:gd name="adj2" fmla="val 35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349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704857" cy="562074"/>
          </a:xfrm>
        </p:spPr>
        <p:txBody>
          <a:bodyPr>
            <a:noAutofit/>
          </a:bodyPr>
          <a:lstStyle/>
          <a:p>
            <a:r>
              <a:rPr lang="sr-Latn-CS" sz="2200" dirty="0" smtClean="0"/>
              <a:t>Proizvodnja na nivou države i prinosi skoro svih poljoprivrednih kultura su bili ozbiljno smanjeni zbog suše i drugih nepogoda </a:t>
            </a:r>
            <a:r>
              <a:rPr lang="en-GB" sz="2200" dirty="0" smtClean="0"/>
              <a:t>2000, 2003, 2007 </a:t>
            </a:r>
            <a:r>
              <a:rPr lang="en-GB" sz="2200" dirty="0" err="1"/>
              <a:t>i</a:t>
            </a:r>
            <a:r>
              <a:rPr lang="en-GB" sz="2200" dirty="0" smtClean="0"/>
              <a:t> 2012</a:t>
            </a:r>
            <a:endParaRPr lang="en-GB" sz="2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8280920" cy="489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42AA2-00A1-44E9-8434-22F0DBDD7106}" type="slidenum">
              <a:rPr lang="ro-RO" smtClean="0"/>
              <a:pPr>
                <a:defRPr/>
              </a:pPr>
              <a:t>14</a:t>
            </a:fld>
            <a:endParaRPr lang="ro-RO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r-Latn-CS" smtClean="0"/>
              <a:t>Beograd, 5. juni 2015.</a:t>
            </a:r>
            <a:endParaRPr lang="ro-R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1484784"/>
            <a:ext cx="73448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Prinos</a:t>
            </a:r>
            <a:r>
              <a:rPr lang="en-US" dirty="0" smtClean="0"/>
              <a:t> </a:t>
            </a:r>
            <a:r>
              <a:rPr lang="en-US" dirty="0" err="1" smtClean="0"/>
              <a:t>najvažnijih</a:t>
            </a:r>
            <a:r>
              <a:rPr lang="en-US" dirty="0" smtClean="0"/>
              <a:t> </a:t>
            </a:r>
            <a:r>
              <a:rPr lang="en-US" dirty="0" err="1" smtClean="0"/>
              <a:t>kultura</a:t>
            </a:r>
            <a:r>
              <a:rPr lang="en-US" dirty="0" smtClean="0"/>
              <a:t> </a:t>
            </a:r>
            <a:r>
              <a:rPr lang="en-US" dirty="0" err="1" smtClean="0"/>
              <a:t>kao</a:t>
            </a:r>
            <a:r>
              <a:rPr lang="en-US" dirty="0" smtClean="0"/>
              <a:t> </a:t>
            </a:r>
            <a:r>
              <a:rPr lang="en-US" dirty="0" err="1" smtClean="0"/>
              <a:t>procenat</a:t>
            </a:r>
            <a:r>
              <a:rPr lang="en-US" dirty="0" smtClean="0"/>
              <a:t> </a:t>
            </a:r>
            <a:r>
              <a:rPr lang="en-US" dirty="0" err="1" smtClean="0"/>
              <a:t>prosečnog</a:t>
            </a:r>
            <a:r>
              <a:rPr lang="en-US" dirty="0" smtClean="0"/>
              <a:t> </a:t>
            </a:r>
            <a:r>
              <a:rPr lang="en-US" dirty="0" err="1" smtClean="0"/>
              <a:t>prinosa</a:t>
            </a:r>
            <a:r>
              <a:rPr lang="en-US" dirty="0" smtClean="0"/>
              <a:t> (1997-2012)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68344" y="2420888"/>
            <a:ext cx="72008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 err="1" smtClean="0"/>
              <a:t>Pšenica</a:t>
            </a:r>
            <a:endParaRPr lang="en-US" sz="105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68344" y="2708920"/>
            <a:ext cx="72008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 err="1" smtClean="0"/>
              <a:t>Kukuruz</a:t>
            </a:r>
            <a:endParaRPr lang="en-US" sz="105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740352" y="3068960"/>
            <a:ext cx="72008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 err="1" smtClean="0"/>
              <a:t>Ječam</a:t>
            </a:r>
            <a:endParaRPr lang="en-US" sz="105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740352" y="3356992"/>
            <a:ext cx="93610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 err="1" smtClean="0"/>
              <a:t>Suncokret</a:t>
            </a:r>
            <a:endParaRPr lang="en-US" sz="105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740352" y="3645024"/>
            <a:ext cx="72008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 err="1" smtClean="0"/>
              <a:t>Soja</a:t>
            </a:r>
            <a:endParaRPr lang="en-US" sz="105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668344" y="4005064"/>
            <a:ext cx="100811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 err="1" smtClean="0"/>
              <a:t>Uljana</a:t>
            </a:r>
            <a:r>
              <a:rPr lang="en-US" sz="1050" b="1" dirty="0" smtClean="0"/>
              <a:t> </a:t>
            </a:r>
            <a:r>
              <a:rPr lang="en-US" sz="1050" b="1" dirty="0" err="1" smtClean="0"/>
              <a:t>repica</a:t>
            </a:r>
            <a:endParaRPr lang="en-US" sz="105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740352" y="4293096"/>
            <a:ext cx="72008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 err="1" smtClean="0"/>
              <a:t>Pirinač</a:t>
            </a:r>
            <a:endParaRPr lang="en-US" sz="105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740352" y="4581128"/>
            <a:ext cx="72008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 err="1" smtClean="0"/>
              <a:t>Krompir</a:t>
            </a:r>
            <a:endParaRPr lang="en-US" sz="105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740352" y="4869160"/>
            <a:ext cx="86409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 err="1" smtClean="0"/>
              <a:t>Šećerna</a:t>
            </a:r>
            <a:r>
              <a:rPr lang="en-US" sz="1050" b="1" dirty="0" smtClean="0"/>
              <a:t> </a:t>
            </a:r>
            <a:r>
              <a:rPr lang="en-US" sz="1050" b="1" dirty="0" err="1" smtClean="0"/>
              <a:t>repa</a:t>
            </a:r>
            <a:endParaRPr lang="en-US" sz="105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740352" y="5229200"/>
            <a:ext cx="86409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 err="1" smtClean="0"/>
              <a:t>Paradajz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1504217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6778625" cy="706090"/>
          </a:xfrm>
        </p:spPr>
        <p:txBody>
          <a:bodyPr/>
          <a:lstStyle/>
          <a:p>
            <a:r>
              <a:rPr lang="en-US" sz="2800" b="1" dirty="0" err="1" smtClean="0"/>
              <a:t>Indeksno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osiguranje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gubitka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prinosa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U </a:t>
            </a:r>
            <a:r>
              <a:rPr lang="en-US" sz="2400" dirty="0" err="1" smtClean="0"/>
              <a:t>okviru</a:t>
            </a:r>
            <a:r>
              <a:rPr lang="en-US" sz="2400" dirty="0" smtClean="0"/>
              <a:t> </a:t>
            </a:r>
            <a:r>
              <a:rPr lang="en-US" sz="2400" dirty="0" err="1" smtClean="0"/>
              <a:t>projekta</a:t>
            </a:r>
            <a:r>
              <a:rPr lang="en-US" sz="2400" dirty="0" smtClean="0"/>
              <a:t> SEEC CRIF u </a:t>
            </a:r>
            <a:r>
              <a:rPr lang="en-US" sz="2400" dirty="0" err="1" smtClean="0"/>
              <a:t>jugoistočnoj</a:t>
            </a:r>
            <a:r>
              <a:rPr lang="en-US" sz="2400" dirty="0" smtClean="0"/>
              <a:t> </a:t>
            </a:r>
            <a:r>
              <a:rPr lang="en-US" sz="2400" dirty="0" err="1" smtClean="0"/>
              <a:t>Evropi</a:t>
            </a:r>
            <a:r>
              <a:rPr lang="en-US" sz="2400" dirty="0" smtClean="0"/>
              <a:t> </a:t>
            </a:r>
            <a:r>
              <a:rPr lang="en-US" sz="2400" dirty="0" err="1" smtClean="0"/>
              <a:t>su</a:t>
            </a:r>
            <a:r>
              <a:rPr lang="en-US" sz="2400" dirty="0" smtClean="0"/>
              <a:t> </a:t>
            </a:r>
            <a:r>
              <a:rPr lang="en-US" sz="2400" dirty="0" err="1" smtClean="0"/>
              <a:t>prvi</a:t>
            </a:r>
            <a:r>
              <a:rPr lang="en-US" sz="2400" dirty="0" smtClean="0"/>
              <a:t> put  </a:t>
            </a:r>
            <a:r>
              <a:rPr lang="en-US" sz="2400" dirty="0" err="1" smtClean="0"/>
              <a:t>lansirani</a:t>
            </a:r>
            <a:r>
              <a:rPr lang="en-US" sz="2400" dirty="0" smtClean="0"/>
              <a:t> </a:t>
            </a:r>
            <a:r>
              <a:rPr lang="en-US" sz="2400" dirty="0" err="1" smtClean="0"/>
              <a:t>proizvodi</a:t>
            </a:r>
            <a:r>
              <a:rPr lang="en-US" sz="2400" dirty="0" smtClean="0"/>
              <a:t> </a:t>
            </a:r>
            <a:r>
              <a:rPr lang="en-US" sz="2400" dirty="0" err="1" smtClean="0"/>
              <a:t>indeksnog</a:t>
            </a:r>
            <a:r>
              <a:rPr lang="en-US" sz="2400" dirty="0" smtClean="0"/>
              <a:t> </a:t>
            </a:r>
            <a:r>
              <a:rPr lang="en-US" sz="2400" dirty="0" err="1" smtClean="0"/>
              <a:t>osiguranja</a:t>
            </a:r>
            <a:r>
              <a:rPr lang="en-US" sz="2400" dirty="0" smtClean="0"/>
              <a:t> od </a:t>
            </a:r>
            <a:r>
              <a:rPr lang="en-US" sz="2400" dirty="0" err="1" smtClean="0"/>
              <a:t>gubitka</a:t>
            </a:r>
            <a:r>
              <a:rPr lang="en-US" sz="2400" dirty="0" smtClean="0"/>
              <a:t> </a:t>
            </a:r>
            <a:r>
              <a:rPr lang="en-US" sz="2400" dirty="0" err="1" smtClean="0"/>
              <a:t>prinosa</a:t>
            </a:r>
            <a:r>
              <a:rPr lang="en-US" sz="2400" dirty="0" smtClean="0"/>
              <a:t> </a:t>
            </a:r>
            <a:r>
              <a:rPr lang="en-US" sz="2400" dirty="0" err="1" smtClean="0"/>
              <a:t>useva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nivou</a:t>
            </a:r>
            <a:r>
              <a:rPr lang="en-US" sz="2400" dirty="0" smtClean="0"/>
              <a:t> </a:t>
            </a:r>
            <a:r>
              <a:rPr lang="en-US" sz="2400" dirty="0" err="1" smtClean="0"/>
              <a:t>opštine</a:t>
            </a:r>
            <a:r>
              <a:rPr lang="en-US" sz="2400" dirty="0" smtClean="0"/>
              <a:t> od </a:t>
            </a:r>
            <a:r>
              <a:rPr lang="en-US" sz="2400" dirty="0" err="1" smtClean="0"/>
              <a:t>svih</a:t>
            </a:r>
            <a:r>
              <a:rPr lang="en-US" sz="2400" dirty="0" smtClean="0"/>
              <a:t> </a:t>
            </a:r>
            <a:r>
              <a:rPr lang="en-US" sz="2400" dirty="0" err="1" smtClean="0"/>
              <a:t>klimatskih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bioloških</a:t>
            </a:r>
            <a:r>
              <a:rPr lang="en-US" sz="2400" dirty="0" smtClean="0"/>
              <a:t> </a:t>
            </a:r>
            <a:r>
              <a:rPr lang="en-US" sz="2400" dirty="0" err="1" smtClean="0"/>
              <a:t>rizika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42AA2-00A1-44E9-8434-22F0DBDD7106}" type="slidenum">
              <a:rPr lang="ro-RO" smtClean="0"/>
              <a:pPr>
                <a:defRPr/>
              </a:pPr>
              <a:t>15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03375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7" y="274638"/>
            <a:ext cx="7488832" cy="562074"/>
          </a:xfrm>
        </p:spPr>
        <p:txBody>
          <a:bodyPr/>
          <a:lstStyle/>
          <a:p>
            <a:r>
              <a:rPr lang="en-US" sz="2400" b="1" dirty="0" err="1" smtClean="0"/>
              <a:t>Infrastruktura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razvijena</a:t>
            </a:r>
            <a:r>
              <a:rPr lang="en-US" sz="2400" b="1" dirty="0" smtClean="0"/>
              <a:t> u </a:t>
            </a:r>
            <a:r>
              <a:rPr lang="en-US" sz="2400" b="1" dirty="0" err="1" smtClean="0"/>
              <a:t>okviru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projekta</a:t>
            </a:r>
            <a:r>
              <a:rPr lang="en-US" sz="2400" b="1" dirty="0" smtClean="0"/>
              <a:t> SEEC CRIF - </a:t>
            </a:r>
            <a:r>
              <a:rPr lang="en-US" sz="2400" b="1" dirty="0" err="1" smtClean="0"/>
              <a:t>podrška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razvoju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lokalnog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tržišta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osiguranja</a:t>
            </a:r>
            <a:endParaRPr lang="en-US" sz="24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8D887F-D3BB-4BE2-8A9D-E3CE3B290BFB}" type="slidenum">
              <a:rPr lang="ro-RO" smtClean="0"/>
              <a:pPr>
                <a:defRPr/>
              </a:pPr>
              <a:t>16</a:t>
            </a:fld>
            <a:endParaRPr lang="ro-RO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67570459"/>
              </p:ext>
            </p:extLst>
          </p:nvPr>
        </p:nvGraphicFramePr>
        <p:xfrm>
          <a:off x="1907704" y="1397000"/>
          <a:ext cx="6912768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4476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2782D-3212-4E47-B01C-555E9F4B5D37}" type="slidenum">
              <a:rPr lang="ro-RO" smtClean="0"/>
              <a:pPr>
                <a:defRPr/>
              </a:pPr>
              <a:t>17</a:t>
            </a:fld>
            <a:endParaRPr lang="ro-RO"/>
          </a:p>
        </p:txBody>
      </p:sp>
      <p:sp>
        <p:nvSpPr>
          <p:cNvPr id="7" name="TextBox 6"/>
          <p:cNvSpPr txBox="1"/>
          <p:nvPr/>
        </p:nvSpPr>
        <p:spPr>
          <a:xfrm>
            <a:off x="1763688" y="263691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tx2"/>
                </a:solidFill>
              </a:rPr>
              <a:t>Hvala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na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pažnji</a:t>
            </a:r>
            <a:r>
              <a:rPr lang="en-US" sz="2800" b="1" dirty="0" smtClean="0">
                <a:solidFill>
                  <a:schemeClr val="tx2"/>
                </a:solidFill>
              </a:rPr>
              <a:t>!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3933056"/>
            <a:ext cx="6912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Kontakt</a:t>
            </a:r>
            <a:r>
              <a:rPr lang="en-US" dirty="0" smtClean="0"/>
              <a:t>: </a:t>
            </a:r>
          </a:p>
          <a:p>
            <a:pPr algn="ctr"/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solidFill>
                  <a:schemeClr val="tx2"/>
                </a:solidFill>
                <a:hlinkClick r:id="rId2"/>
              </a:rPr>
              <a:t>info</a:t>
            </a:r>
            <a:r>
              <a:rPr lang="en-US" dirty="0">
                <a:solidFill>
                  <a:schemeClr val="tx2"/>
                </a:solidFill>
                <a:hlinkClick r:id="rId2"/>
              </a:rPr>
              <a:t>@europa-re.com</a:t>
            </a: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tx2"/>
                </a:solidFill>
                <a:hlinkClick r:id="rId3"/>
              </a:rPr>
              <a:t>www.europa-re.com</a:t>
            </a:r>
            <a:endParaRPr lang="en-US" dirty="0">
              <a:solidFill>
                <a:schemeClr val="tx2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3554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4240" b="4240"/>
          <a:stretch>
            <a:fillRect/>
          </a:stretch>
        </p:blipFill>
        <p:spPr>
          <a:xfrm>
            <a:off x="49874" y="116632"/>
            <a:ext cx="9094126" cy="5001419"/>
          </a:xfrm>
        </p:spPr>
      </p:pic>
      <p:sp>
        <p:nvSpPr>
          <p:cNvPr id="3" name="TextBox 2"/>
          <p:cNvSpPr txBox="1"/>
          <p:nvPr/>
        </p:nvSpPr>
        <p:spPr>
          <a:xfrm>
            <a:off x="251520" y="544522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OBRENOVAC - </a:t>
            </a:r>
            <a:r>
              <a:rPr lang="x-none" b="1" dirty="0" smtClean="0"/>
              <a:t>PRE</a:t>
            </a:r>
            <a:endParaRPr lang="en-US" b="1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27576" y="544522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OBRENOVAC - </a:t>
            </a:r>
            <a:r>
              <a:rPr lang="x-none" b="1" dirty="0" smtClean="0"/>
              <a:t>POSLE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907704" y="623731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b="1" dirty="0" smtClean="0"/>
              <a:t>SRBIJA, POPLAVE - MAJ 2014</a:t>
            </a:r>
            <a:endParaRPr 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r-Latn-CS" smtClean="0"/>
              <a:t>Beograd, 5. juni 2015.</a:t>
            </a:r>
            <a:endParaRPr lang="ro-R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2782D-3212-4E47-B01C-555E9F4B5D37}" type="slidenum">
              <a:rPr lang="ro-RO" smtClean="0"/>
              <a:pPr>
                <a:defRPr/>
              </a:pPr>
              <a:t>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67244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4932" b="4932"/>
          <a:stretch>
            <a:fillRect/>
          </a:stretch>
        </p:blipFill>
        <p:spPr>
          <a:xfrm>
            <a:off x="0" y="0"/>
            <a:ext cx="9115504" cy="5013176"/>
          </a:xfrm>
        </p:spPr>
      </p:pic>
      <p:sp>
        <p:nvSpPr>
          <p:cNvPr id="3" name="TextBox 2"/>
          <p:cNvSpPr txBox="1"/>
          <p:nvPr/>
        </p:nvSpPr>
        <p:spPr>
          <a:xfrm>
            <a:off x="1331640" y="5445224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BOSNA </a:t>
            </a:r>
            <a:r>
              <a:rPr lang="x-none" b="1" dirty="0" smtClean="0"/>
              <a:t>I</a:t>
            </a:r>
            <a:r>
              <a:rPr lang="en-US" b="1" dirty="0" smtClean="0"/>
              <a:t> HER</a:t>
            </a:r>
            <a:r>
              <a:rPr lang="x-none" b="1" dirty="0" smtClean="0"/>
              <a:t>C</a:t>
            </a:r>
            <a:r>
              <a:rPr lang="en-US" b="1" dirty="0" smtClean="0"/>
              <a:t>EGOVIN</a:t>
            </a:r>
            <a:r>
              <a:rPr lang="x-none" b="1" dirty="0" smtClean="0"/>
              <a:t>A, POPLAVE - MAJ</a:t>
            </a:r>
            <a:r>
              <a:rPr lang="en-US" b="1" dirty="0" smtClean="0"/>
              <a:t> 2014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8880"/>
            <a:ext cx="4427984" cy="2629116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2782D-3212-4E47-B01C-555E9F4B5D37}" type="slidenum">
              <a:rPr lang="ro-RO" smtClean="0"/>
              <a:pPr>
                <a:defRPr/>
              </a:pPr>
              <a:t>3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9901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609A91-A295-4AE2-9B17-8AF709F86F54}" type="slidenum">
              <a:rPr lang="ro-RO" smtClean="0"/>
              <a:pPr>
                <a:defRPr/>
              </a:pPr>
              <a:t>4</a:t>
            </a:fld>
            <a:endParaRPr lang="ro-RO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rcRect t="745" b="745"/>
          <a:stretch>
            <a:fillRect/>
          </a:stretch>
        </p:blipFill>
        <p:spPr>
          <a:xfrm>
            <a:off x="0" y="0"/>
            <a:ext cx="9143999" cy="458112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rcRect t="1955" b="1955"/>
          <a:stretch>
            <a:fillRect/>
          </a:stretch>
        </p:blipFill>
        <p:spPr>
          <a:xfrm>
            <a:off x="4499992" y="4365104"/>
            <a:ext cx="4644007" cy="249459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rcRect t="9111" b="9111"/>
          <a:stretch>
            <a:fillRect/>
          </a:stretch>
        </p:blipFill>
        <p:spPr>
          <a:xfrm>
            <a:off x="2456" y="4343577"/>
            <a:ext cx="4572000" cy="2514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5696" y="39330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NEPAL, APRIL 2015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3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2782D-3212-4E47-B01C-555E9F4B5D37}" type="slidenum">
              <a:rPr lang="ro-RO" smtClean="0"/>
              <a:pPr>
                <a:defRPr/>
              </a:pPr>
              <a:t>5</a:t>
            </a:fld>
            <a:endParaRPr lang="ro-RO"/>
          </a:p>
        </p:txBody>
      </p:sp>
      <p:sp>
        <p:nvSpPr>
          <p:cNvPr id="5" name="Content Placeholder 4"/>
          <p:cNvSpPr txBox="1">
            <a:spLocks noGrp="1"/>
          </p:cNvSpPr>
          <p:nvPr>
            <p:ph idx="4294967295"/>
          </p:nvPr>
        </p:nvSpPr>
        <p:spPr>
          <a:xfrm>
            <a:off x="467544" y="1628800"/>
            <a:ext cx="8229600" cy="324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/>
          </a:p>
          <a:p>
            <a:pPr algn="ctr"/>
            <a:endParaRPr lang="en-US" sz="2400" b="1" dirty="0"/>
          </a:p>
          <a:p>
            <a:pPr algn="ctr"/>
            <a:endParaRPr lang="en-US" sz="2400" b="1" dirty="0" smtClean="0"/>
          </a:p>
          <a:p>
            <a:pPr marL="0" indent="0" algn="ctr">
              <a:buNone/>
            </a:pPr>
            <a:r>
              <a:rPr lang="x-none" sz="2800" b="1" dirty="0" smtClean="0">
                <a:solidFill>
                  <a:srgbClr val="FF0000"/>
                </a:solidFill>
              </a:rPr>
              <a:t>Finansijska otpornost lokalne zajednice na prirodne katastrofe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x-none" sz="2800" b="1" dirty="0" smtClean="0"/>
              <a:t>je ključna komponenta efikasnog upravljanja rizicima od prirodnih katastrofa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5486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6912297" cy="706090"/>
          </a:xfrm>
        </p:spPr>
        <p:txBody>
          <a:bodyPr/>
          <a:lstStyle/>
          <a:p>
            <a:r>
              <a:rPr lang="x-none" altLang="en-US" sz="2800" b="1" dirty="0" smtClean="0">
                <a:latin typeface="Arial" charset="0"/>
                <a:cs typeface="Arial" charset="0"/>
              </a:rPr>
              <a:t>Europa Reinsurance </a:t>
            </a:r>
            <a:r>
              <a:rPr lang="en-US" altLang="en-US" sz="2800" b="1" dirty="0" smtClean="0">
                <a:latin typeface="Arial" charset="0"/>
                <a:cs typeface="Arial" charset="0"/>
              </a:rPr>
              <a:t>Facility Ltd</a:t>
            </a:r>
            <a:r>
              <a:rPr lang="en-US" altLang="en-US" sz="3200" dirty="0" smtClean="0"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r-Latn-CS" sz="2000" dirty="0" smtClean="0"/>
              <a:t>K</a:t>
            </a:r>
            <a:r>
              <a:rPr lang="x-none" sz="2000" dirty="0" smtClean="0"/>
              <a:t>ako </a:t>
            </a:r>
            <a:r>
              <a:rPr lang="x-none" sz="2000" dirty="0"/>
              <a:t>bi ukazala na problem slabe </a:t>
            </a:r>
            <a:r>
              <a:rPr lang="en-US" sz="2000" dirty="0" err="1"/>
              <a:t>zastupljenosti</a:t>
            </a:r>
            <a:r>
              <a:rPr lang="en-US" sz="2000" dirty="0"/>
              <a:t> </a:t>
            </a:r>
            <a:r>
              <a:rPr lang="en-US" sz="2000" dirty="0" err="1"/>
              <a:t>osiguranja</a:t>
            </a:r>
            <a:r>
              <a:rPr lang="en-US" sz="2000" dirty="0"/>
              <a:t> </a:t>
            </a:r>
            <a:r>
              <a:rPr lang="en-US" sz="2000" dirty="0" smtClean="0"/>
              <a:t>od </a:t>
            </a:r>
            <a:r>
              <a:rPr lang="en-US" sz="2000" dirty="0" err="1" smtClean="0"/>
              <a:t>elementarnih</a:t>
            </a:r>
            <a:r>
              <a:rPr lang="en-US" sz="2000" dirty="0" smtClean="0"/>
              <a:t> </a:t>
            </a:r>
            <a:r>
              <a:rPr lang="en-US" sz="2000" dirty="0" err="1"/>
              <a:t>n</a:t>
            </a:r>
            <a:r>
              <a:rPr lang="en-US" sz="2000" dirty="0" err="1" smtClean="0"/>
              <a:t>epogoda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prirodnih</a:t>
            </a:r>
            <a:r>
              <a:rPr lang="en-US" sz="2000" dirty="0" smtClean="0"/>
              <a:t> </a:t>
            </a:r>
            <a:r>
              <a:rPr lang="en-US" sz="2000" dirty="0" err="1" smtClean="0"/>
              <a:t>katastrofa</a:t>
            </a:r>
            <a:r>
              <a:rPr lang="en-US" sz="2000" dirty="0" smtClean="0"/>
              <a:t> u </a:t>
            </a:r>
            <a:r>
              <a:rPr lang="en-US" sz="2000" dirty="0" err="1"/>
              <a:t>Srbiji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drugim</a:t>
            </a:r>
            <a:r>
              <a:rPr lang="en-US" sz="2000" dirty="0"/>
              <a:t> </a:t>
            </a:r>
            <a:r>
              <a:rPr lang="en-US" sz="2000" dirty="0" err="1"/>
              <a:t>zemljama</a:t>
            </a:r>
            <a:r>
              <a:rPr lang="en-US" sz="2000" dirty="0"/>
              <a:t> </a:t>
            </a:r>
            <a:r>
              <a:rPr lang="en-US" sz="2000" dirty="0" err="1" smtClean="0"/>
              <a:t>južne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istočne</a:t>
            </a:r>
            <a:r>
              <a:rPr lang="en-US" sz="2000" dirty="0" smtClean="0"/>
              <a:t> </a:t>
            </a:r>
            <a:r>
              <a:rPr lang="en-US" sz="2000" dirty="0" err="1" smtClean="0"/>
              <a:t>Evrope</a:t>
            </a:r>
            <a:r>
              <a:rPr lang="sr-Latn-CS" sz="2000" dirty="0" smtClean="0"/>
              <a:t>, Svetska banka je pokrenula Projekat SEEC CRIF / Evropa Re. </a:t>
            </a:r>
            <a:endParaRPr lang="x-none" sz="2000" dirty="0"/>
          </a:p>
          <a:p>
            <a:pPr marL="0" indent="0" algn="just">
              <a:buNone/>
            </a:pPr>
            <a:endParaRPr lang="en-US" altLang="en-US" sz="1000" dirty="0" smtClean="0">
              <a:latin typeface="Arial" charset="0"/>
              <a:cs typeface="Arial" charset="0"/>
            </a:endParaRPr>
          </a:p>
          <a:p>
            <a:pPr algn="just"/>
            <a:r>
              <a:rPr lang="en-US" altLang="en-US" sz="2000" dirty="0" err="1" smtClean="0">
                <a:latin typeface="Arial" charset="0"/>
                <a:cs typeface="Arial" charset="0"/>
              </a:rPr>
              <a:t>Evropa</a:t>
            </a:r>
            <a:r>
              <a:rPr lang="en-US" altLang="en-US" sz="2000" dirty="0" smtClean="0">
                <a:latin typeface="Arial" charset="0"/>
                <a:cs typeface="Arial" charset="0"/>
              </a:rPr>
              <a:t> Re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 </a:t>
            </a:r>
            <a:r>
              <a:rPr lang="sr-Latn-CS" altLang="en-US" sz="2000" dirty="0" smtClean="0">
                <a:latin typeface="Arial" charset="0"/>
                <a:cs typeface="Arial" charset="0"/>
              </a:rPr>
              <a:t>predstavlja 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 poseban model saradnje </a:t>
            </a:r>
            <a:r>
              <a:rPr lang="sr-Latn-CS" altLang="en-US" sz="2000" dirty="0" smtClean="0">
                <a:latin typeface="Arial" charset="0"/>
                <a:cs typeface="Arial" charset="0"/>
              </a:rPr>
              <a:t>iz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me</a:t>
            </a:r>
            <a:r>
              <a:rPr lang="sr-Latn-CS" altLang="en-US" sz="2000" dirty="0" smtClean="0">
                <a:latin typeface="Arial" charset="0"/>
                <a:cs typeface="Arial" charset="0"/>
              </a:rPr>
              <a:t>đ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u država </a:t>
            </a:r>
            <a:r>
              <a:rPr lang="sr-Latn-CS" altLang="en-US" sz="2000" dirty="0" smtClean="0">
                <a:latin typeface="Arial" charset="0"/>
                <a:cs typeface="Arial" charset="0"/>
              </a:rPr>
              <a:t>u 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region</a:t>
            </a:r>
            <a:r>
              <a:rPr lang="sr-Latn-CS" altLang="en-US" sz="2000" dirty="0" smtClean="0">
                <a:latin typeface="Arial" charset="0"/>
                <a:cs typeface="Arial" charset="0"/>
              </a:rPr>
              <a:t>u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, međunarodni</a:t>
            </a:r>
            <a:r>
              <a:rPr lang="sr-Latn-CS" altLang="en-US" sz="2000" dirty="0">
                <a:latin typeface="Arial" charset="0"/>
                <a:cs typeface="Arial" charset="0"/>
              </a:rPr>
              <a:t>h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 institucija i privatnog sektora</a:t>
            </a:r>
            <a:r>
              <a:rPr lang="en-US" altLang="en-US" sz="2000" dirty="0" smtClean="0">
                <a:latin typeface="Arial" charset="0"/>
                <a:cs typeface="Arial" charset="0"/>
              </a:rPr>
              <a:t>. </a:t>
            </a:r>
            <a:endParaRPr lang="x-none" altLang="en-US" sz="1000" dirty="0" smtClean="0">
              <a:latin typeface="Arial" charset="0"/>
              <a:cs typeface="Arial" charset="0"/>
            </a:endParaRPr>
          </a:p>
          <a:p>
            <a:pPr marL="0" indent="0" algn="just">
              <a:buNone/>
            </a:pPr>
            <a:endParaRPr lang="en-US" altLang="en-US" sz="1000" dirty="0" smtClean="0">
              <a:latin typeface="Arial" charset="0"/>
              <a:cs typeface="Arial" charset="0"/>
            </a:endParaRPr>
          </a:p>
          <a:p>
            <a:pPr algn="just"/>
            <a:r>
              <a:rPr lang="x-none" altLang="en-US" sz="2000" dirty="0" smtClean="0">
                <a:latin typeface="Arial" charset="0"/>
                <a:cs typeface="Arial" charset="0"/>
              </a:rPr>
              <a:t>Osnivači i glavni akcionari </a:t>
            </a:r>
            <a:r>
              <a:rPr lang="sr-Latn-CS" altLang="en-US" sz="2000" dirty="0" smtClean="0">
                <a:latin typeface="Arial" charset="0"/>
                <a:cs typeface="Arial" charset="0"/>
              </a:rPr>
              <a:t>Evrope Re 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su vlade zemalja jugoistočne Evrope</a:t>
            </a:r>
            <a:r>
              <a:rPr lang="en-US" altLang="en-US" sz="2000" dirty="0" smtClean="0">
                <a:latin typeface="Arial" charset="0"/>
                <a:cs typeface="Arial" charset="0"/>
              </a:rPr>
              <a:t>: </a:t>
            </a:r>
            <a:r>
              <a:rPr lang="en-US" altLang="en-US" sz="2000" dirty="0" err="1" smtClean="0">
                <a:latin typeface="Arial" charset="0"/>
                <a:cs typeface="Arial" charset="0"/>
              </a:rPr>
              <a:t>Srbi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j</a:t>
            </a:r>
            <a:r>
              <a:rPr lang="en-US" altLang="en-US" sz="2000" dirty="0" smtClean="0">
                <a:latin typeface="Arial" charset="0"/>
                <a:cs typeface="Arial" charset="0"/>
              </a:rPr>
              <a:t>a, 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Makedonija</a:t>
            </a:r>
            <a:r>
              <a:rPr lang="en-US" altLang="en-US" sz="2000" dirty="0" smtClean="0">
                <a:latin typeface="Arial" charset="0"/>
                <a:cs typeface="Arial" charset="0"/>
              </a:rPr>
              <a:t> 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i</a:t>
            </a:r>
            <a:r>
              <a:rPr lang="en-US" altLang="en-US" sz="2000" dirty="0" smtClean="0">
                <a:latin typeface="Arial" charset="0"/>
                <a:cs typeface="Arial" charset="0"/>
              </a:rPr>
              <a:t> Alban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j</a:t>
            </a:r>
            <a:r>
              <a:rPr lang="en-US" altLang="en-US" sz="2000" dirty="0" err="1" smtClean="0">
                <a:latin typeface="Arial" charset="0"/>
                <a:cs typeface="Arial" charset="0"/>
              </a:rPr>
              <a:t>ia.</a:t>
            </a:r>
            <a:endParaRPr lang="x-none" altLang="en-US" sz="2000" dirty="0" smtClean="0">
              <a:latin typeface="Arial" charset="0"/>
              <a:cs typeface="Arial" charset="0"/>
            </a:endParaRPr>
          </a:p>
          <a:p>
            <a:pPr marL="0" indent="0" algn="just">
              <a:buNone/>
            </a:pPr>
            <a:endParaRPr lang="en-US" altLang="en-US" sz="1000" dirty="0" smtClean="0">
              <a:latin typeface="Arial" charset="0"/>
              <a:cs typeface="Arial" charset="0"/>
            </a:endParaRPr>
          </a:p>
          <a:p>
            <a:pPr algn="just"/>
            <a:r>
              <a:rPr lang="en-US" altLang="en-US" sz="2000" dirty="0" err="1" smtClean="0">
                <a:latin typeface="Arial" charset="0"/>
                <a:cs typeface="Arial" charset="0"/>
              </a:rPr>
              <a:t>Finansijsku</a:t>
            </a:r>
            <a:r>
              <a:rPr lang="en-US" altLang="en-US" sz="2000" dirty="0" smtClean="0">
                <a:latin typeface="Arial" charset="0"/>
                <a:cs typeface="Arial" charset="0"/>
              </a:rPr>
              <a:t> </a:t>
            </a:r>
            <a:r>
              <a:rPr lang="en-US" altLang="en-US" sz="2000" dirty="0" err="1" smtClean="0">
                <a:latin typeface="Arial" charset="0"/>
                <a:cs typeface="Arial" charset="0"/>
              </a:rPr>
              <a:t>i</a:t>
            </a:r>
            <a:r>
              <a:rPr lang="en-US" altLang="en-US" sz="2000" dirty="0" smtClean="0">
                <a:latin typeface="Arial" charset="0"/>
                <a:cs typeface="Arial" charset="0"/>
              </a:rPr>
              <a:t> </a:t>
            </a:r>
            <a:r>
              <a:rPr lang="en-US" altLang="en-US" sz="2000" dirty="0" err="1" smtClean="0">
                <a:latin typeface="Arial" charset="0"/>
                <a:cs typeface="Arial" charset="0"/>
              </a:rPr>
              <a:t>tehničku</a:t>
            </a:r>
            <a:r>
              <a:rPr lang="en-US" altLang="en-US" sz="2000" dirty="0" smtClean="0">
                <a:latin typeface="Arial" charset="0"/>
                <a:cs typeface="Arial" charset="0"/>
              </a:rPr>
              <a:t> </a:t>
            </a:r>
            <a:r>
              <a:rPr lang="en-US" altLang="en-US" sz="2000" dirty="0" err="1" smtClean="0">
                <a:latin typeface="Arial" charset="0"/>
                <a:cs typeface="Arial" charset="0"/>
              </a:rPr>
              <a:t>podršku</a:t>
            </a:r>
            <a:r>
              <a:rPr lang="en-US" altLang="en-US" sz="2000" dirty="0" smtClean="0">
                <a:latin typeface="Arial" charset="0"/>
                <a:cs typeface="Arial" charset="0"/>
              </a:rPr>
              <a:t> </a:t>
            </a:r>
            <a:r>
              <a:rPr lang="en-US" altLang="en-US" sz="2000" dirty="0" err="1" smtClean="0">
                <a:latin typeface="Arial" charset="0"/>
                <a:cs typeface="Arial" charset="0"/>
              </a:rPr>
              <a:t>Evropi</a:t>
            </a:r>
            <a:r>
              <a:rPr lang="en-US" altLang="en-US" sz="2000" dirty="0" smtClean="0">
                <a:latin typeface="Arial" charset="0"/>
                <a:cs typeface="Arial" charset="0"/>
              </a:rPr>
              <a:t> Re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 </a:t>
            </a:r>
            <a:r>
              <a:rPr lang="sr-Latn-CS" altLang="en-US" sz="2000" dirty="0" smtClean="0">
                <a:latin typeface="Arial" charset="0"/>
                <a:cs typeface="Arial" charset="0"/>
              </a:rPr>
              <a:t>pružaju sledeće institucije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: Svetsk</a:t>
            </a:r>
            <a:r>
              <a:rPr lang="sr-Latn-CS" altLang="en-US" sz="2000" dirty="0" smtClean="0">
                <a:latin typeface="Arial" charset="0"/>
                <a:cs typeface="Arial" charset="0"/>
              </a:rPr>
              <a:t>a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 bank</a:t>
            </a:r>
            <a:r>
              <a:rPr lang="sr-Latn-CS" altLang="en-US" sz="2000" dirty="0" smtClean="0">
                <a:latin typeface="Arial" charset="0"/>
                <a:cs typeface="Arial" charset="0"/>
              </a:rPr>
              <a:t>a, 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Evropsk</a:t>
            </a:r>
            <a:r>
              <a:rPr lang="sr-Latn-CS" altLang="en-US" sz="2000" dirty="0" smtClean="0">
                <a:latin typeface="Arial" charset="0"/>
                <a:cs typeface="Arial" charset="0"/>
              </a:rPr>
              <a:t>a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 Unij</a:t>
            </a:r>
            <a:r>
              <a:rPr lang="sr-Latn-CS" altLang="en-US" sz="2000" dirty="0" smtClean="0">
                <a:latin typeface="Arial" charset="0"/>
                <a:cs typeface="Arial" charset="0"/>
              </a:rPr>
              <a:t>a</a:t>
            </a:r>
            <a:r>
              <a:rPr lang="en-US" altLang="en-US" sz="2000" dirty="0" smtClean="0">
                <a:latin typeface="Arial" charset="0"/>
                <a:cs typeface="Arial" charset="0"/>
              </a:rPr>
              <a:t>, 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Ujedinje</a:t>
            </a:r>
            <a:r>
              <a:rPr lang="sr-Latn-CS" altLang="en-US" sz="2000" dirty="0" smtClean="0">
                <a:latin typeface="Arial" charset="0"/>
                <a:cs typeface="Arial" charset="0"/>
              </a:rPr>
              <a:t>ne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 nacij</a:t>
            </a:r>
            <a:r>
              <a:rPr lang="sr-Latn-CS" altLang="en-US" sz="2000" dirty="0" smtClean="0">
                <a:latin typeface="Arial" charset="0"/>
                <a:cs typeface="Arial" charset="0"/>
              </a:rPr>
              <a:t>e</a:t>
            </a:r>
            <a:r>
              <a:rPr lang="en-US" altLang="en-US" sz="2000" dirty="0" smtClean="0">
                <a:latin typeface="Arial" charset="0"/>
                <a:cs typeface="Arial" charset="0"/>
              </a:rPr>
              <a:t>, 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Švajcarsk</a:t>
            </a:r>
            <a:r>
              <a:rPr lang="sr-Latn-CS" altLang="en-US" sz="2000" dirty="0" smtClean="0">
                <a:latin typeface="Arial" charset="0"/>
                <a:cs typeface="Arial" charset="0"/>
              </a:rPr>
              <a:t>a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 agencija za </a:t>
            </a:r>
            <a:r>
              <a:rPr lang="sr-Latn-CS" altLang="en-US" sz="2000" dirty="0" smtClean="0">
                <a:latin typeface="Arial" charset="0"/>
                <a:cs typeface="Arial" charset="0"/>
              </a:rPr>
              <a:t>ekonomski 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razvoj (</a:t>
            </a:r>
            <a:r>
              <a:rPr lang="en-US" altLang="en-US" sz="2000" dirty="0" smtClean="0">
                <a:latin typeface="Arial" charset="0"/>
                <a:cs typeface="Arial" charset="0"/>
              </a:rPr>
              <a:t>SECO)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 i</a:t>
            </a:r>
            <a:r>
              <a:rPr lang="en-US" altLang="en-US" sz="2000" dirty="0" smtClean="0">
                <a:latin typeface="Arial" charset="0"/>
                <a:cs typeface="Arial" charset="0"/>
              </a:rPr>
              <a:t> </a:t>
            </a:r>
            <a:r>
              <a:rPr lang="x-none" altLang="en-US" sz="2000" dirty="0" smtClean="0">
                <a:latin typeface="Arial" charset="0"/>
                <a:cs typeface="Arial" charset="0"/>
              </a:rPr>
              <a:t>Globaln fond za zaštitu životne sredine </a:t>
            </a:r>
            <a:r>
              <a:rPr lang="en-US" altLang="en-US" sz="2000" dirty="0" smtClean="0">
                <a:latin typeface="Arial" charset="0"/>
                <a:cs typeface="Arial" charset="0"/>
              </a:rPr>
              <a:t>(GEF). </a:t>
            </a:r>
          </a:p>
          <a:p>
            <a:pPr marL="0" indent="0">
              <a:buNone/>
            </a:pPr>
            <a:endParaRPr lang="en-US" altLang="en-US" dirty="0" smtClean="0">
              <a:latin typeface="Arial" charset="0"/>
              <a:cs typeface="Arial" charset="0"/>
            </a:endParaRPr>
          </a:p>
          <a:p>
            <a:endParaRPr lang="x-none" altLang="en-US" dirty="0" smtClean="0">
              <a:latin typeface="Arial" charset="0"/>
              <a:cs typeface="Arial" charset="0"/>
            </a:endParaRPr>
          </a:p>
          <a:p>
            <a:endParaRPr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E9A683-5C11-4A54-8659-4ECB4A3B2532}" type="slidenum">
              <a:rPr lang="ro-RO"/>
              <a:pPr>
                <a:defRPr/>
              </a:pPr>
              <a:t>6</a:t>
            </a:fld>
            <a:endParaRPr lang="ro-RO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746648" cy="365125"/>
          </a:xfrm>
        </p:spPr>
        <p:txBody>
          <a:bodyPr/>
          <a:lstStyle/>
          <a:p>
            <a:pPr>
              <a:defRPr/>
            </a:pPr>
            <a:r>
              <a:rPr lang="sr-Latn-CS" smtClean="0"/>
              <a:t>Beograd, 5. juni 2015.</a:t>
            </a:r>
            <a:endParaRPr lang="ro-R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02104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7608B5-AE87-4FA8-BA10-0D73E80B9DB3}" type="slidenum">
              <a:rPr lang="ro-RO" smtClean="0"/>
              <a:pPr>
                <a:defRPr/>
              </a:pPr>
              <a:t>7</a:t>
            </a:fld>
            <a:endParaRPr lang="ro-RO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47665" y="260350"/>
            <a:ext cx="7596336" cy="864394"/>
          </a:xfrm>
        </p:spPr>
        <p:txBody>
          <a:bodyPr/>
          <a:lstStyle/>
          <a:p>
            <a:r>
              <a:rPr lang="en-US" sz="2800" b="1" dirty="0" smtClean="0"/>
              <a:t>E</a:t>
            </a:r>
            <a:r>
              <a:rPr lang="x-none" sz="2800" b="1" dirty="0" smtClean="0"/>
              <a:t>v</a:t>
            </a:r>
            <a:r>
              <a:rPr lang="en-US" sz="2800" b="1" dirty="0" err="1" smtClean="0"/>
              <a:t>ropa</a:t>
            </a:r>
            <a:r>
              <a:rPr lang="en-US" sz="2800" b="1" dirty="0" smtClean="0"/>
              <a:t> Re – </a:t>
            </a:r>
            <a:r>
              <a:rPr lang="x-none" sz="2800" b="1" dirty="0" smtClean="0"/>
              <a:t>jedinstveni </a:t>
            </a:r>
            <a:r>
              <a:rPr lang="sr-Latn-CS" sz="2800" b="1" dirty="0" smtClean="0"/>
              <a:t>model </a:t>
            </a:r>
            <a:br>
              <a:rPr lang="sr-Latn-CS" sz="2800" b="1" dirty="0" smtClean="0"/>
            </a:br>
            <a:r>
              <a:rPr lang="sr-Latn-CS" sz="2800" b="1" dirty="0" smtClean="0"/>
              <a:t>javno-privatnog partnerstva</a:t>
            </a:r>
            <a:endParaRPr lang="en-GB" sz="2800" b="1" dirty="0"/>
          </a:p>
        </p:txBody>
      </p:sp>
      <p:pic>
        <p:nvPicPr>
          <p:cNvPr id="17" name="Picture 3" descr="your logo here">
            <a:hlinkClick r:id="rId2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r="4263"/>
          <a:stretch>
            <a:fillRect/>
          </a:stretch>
        </p:blipFill>
        <p:spPr bwMode="auto">
          <a:xfrm>
            <a:off x="1" y="82"/>
            <a:ext cx="18240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WB_Main_Log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50" y="2278718"/>
            <a:ext cx="692699" cy="6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GEF_logo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964" y="2309023"/>
            <a:ext cx="1905049" cy="66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8" name="Picture 4" descr="SwissConfederation_logo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79" y="3041816"/>
            <a:ext cx="1674839" cy="53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9" name="Picture 5" descr="UNISDR new logo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201" y="3063314"/>
            <a:ext cx="1502850" cy="45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30" name="Picture 6" descr="images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655" y="2387489"/>
            <a:ext cx="858634" cy="472940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31" name="Picture 7" descr="Flag_of_Macedonia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376617"/>
            <a:ext cx="867183" cy="48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32" name="Picture 8" descr="Flag_of_Albania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023488"/>
            <a:ext cx="820050" cy="47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8" name="Picture 3" descr="your logo her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5" r="13077"/>
          <a:stretch/>
        </p:blipFill>
        <p:spPr bwMode="auto">
          <a:xfrm>
            <a:off x="3835632" y="1539610"/>
            <a:ext cx="2027219" cy="19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251520" y="3717032"/>
            <a:ext cx="8708013" cy="2952328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1600" b="1" dirty="0" smtClean="0">
              <a:solidFill>
                <a:srgbClr val="194888"/>
              </a:solidFill>
            </a:endParaRPr>
          </a:p>
          <a:p>
            <a:pPr marL="285750" indent="-285750">
              <a:buFontTx/>
              <a:buChar char="-"/>
            </a:pPr>
            <a:endParaRPr lang="en-US" sz="1600" b="1" dirty="0" smtClean="0">
              <a:solidFill>
                <a:srgbClr val="194888"/>
              </a:solidFill>
            </a:endParaRPr>
          </a:p>
          <a:p>
            <a:endParaRPr lang="x-none" sz="1600" b="1" dirty="0" smtClean="0">
              <a:solidFill>
                <a:srgbClr val="1948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1600" b="1" dirty="0" smtClean="0">
                <a:solidFill>
                  <a:srgbClr val="194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Evropa Re - Vizija</a:t>
            </a:r>
            <a:r>
              <a:rPr lang="en-US" sz="1600" b="1" dirty="0" smtClean="0">
                <a:solidFill>
                  <a:srgbClr val="194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srgbClr val="1948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1600" dirty="0">
                <a:solidFill>
                  <a:srgbClr val="194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Povećanje zastupljenosti osiguranja od elementarnih nepogoda i prirodnih katastrofa među domaćinstvima, poljoprivrednicima i malim i srednjim preduzećima u jugoistočnoj Evropi</a:t>
            </a:r>
            <a:r>
              <a:rPr lang="vi-VN" sz="1600" dirty="0" smtClean="0">
                <a:solidFill>
                  <a:srgbClr val="194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1600" dirty="0" smtClean="0">
              <a:solidFill>
                <a:srgbClr val="1948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1600" b="1" dirty="0">
              <a:solidFill>
                <a:srgbClr val="1948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rgbClr val="194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x-none" sz="1600" b="1" dirty="0" smtClean="0">
                <a:solidFill>
                  <a:srgbClr val="194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600" b="1" dirty="0" err="1" smtClean="0">
                <a:solidFill>
                  <a:srgbClr val="194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ropa</a:t>
            </a:r>
            <a:r>
              <a:rPr lang="en-US" sz="1600" b="1" dirty="0" smtClean="0">
                <a:solidFill>
                  <a:srgbClr val="194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194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</a:t>
            </a:r>
            <a:r>
              <a:rPr lang="x-none" sz="1600" b="1" dirty="0" smtClean="0">
                <a:solidFill>
                  <a:srgbClr val="194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Misija</a:t>
            </a:r>
            <a:endParaRPr lang="en-US" sz="1600" b="1" dirty="0">
              <a:solidFill>
                <a:srgbClr val="1948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1600" dirty="0">
                <a:solidFill>
                  <a:srgbClr val="194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Obezbediti reosiguravajuće pokriće partnerima Evropa Re i omogućiti porast prodaje proizvoda osiguranja od katastrofalnih rizika;</a:t>
            </a:r>
          </a:p>
          <a:p>
            <a:r>
              <a:rPr lang="vi-VN" sz="1600" dirty="0">
                <a:solidFill>
                  <a:srgbClr val="194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Edukacija građana i privrede o izloženosti rizicima od prirodnih katastrofa;</a:t>
            </a:r>
          </a:p>
          <a:p>
            <a:r>
              <a:rPr lang="vi-VN" sz="1600" dirty="0">
                <a:solidFill>
                  <a:srgbClr val="194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Pružiti pomoć vladama i regulatornim telima u regionu u sprovođenju reformi regulatorne politike koje vode ka razvoju tržišta osiguranja od elementarnih nepogoda i prirodnih </a:t>
            </a:r>
            <a:r>
              <a:rPr lang="vi-VN" sz="1600" dirty="0" smtClean="0">
                <a:solidFill>
                  <a:srgbClr val="194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katastrofa</a:t>
            </a:r>
            <a:r>
              <a:rPr lang="vi-VN" sz="1600" dirty="0">
                <a:solidFill>
                  <a:srgbClr val="194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600" dirty="0">
              <a:solidFill>
                <a:srgbClr val="1948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sz="1600" b="1" dirty="0" smtClean="0">
              <a:solidFill>
                <a:srgbClr val="1948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56177" y="1699207"/>
            <a:ext cx="269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1600" b="1" dirty="0" smtClean="0">
                <a:solidFill>
                  <a:srgbClr val="194887"/>
                </a:solidFill>
                <a:cs typeface="Arial" charset="0"/>
              </a:rPr>
              <a:t>Zemlje članice</a:t>
            </a:r>
            <a:endParaRPr lang="en-GB" sz="1600" dirty="0">
              <a:solidFill>
                <a:srgbClr val="194887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3494" y="1699207"/>
            <a:ext cx="2585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1600" b="1" dirty="0" smtClean="0">
                <a:solidFill>
                  <a:srgbClr val="194887"/>
                </a:solidFill>
                <a:cs typeface="Arial" charset="0"/>
              </a:rPr>
              <a:t>Operativna podrška</a:t>
            </a:r>
            <a:endParaRPr lang="en-GB" sz="1600" dirty="0">
              <a:solidFill>
                <a:srgbClr val="194887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30409" y="2161911"/>
            <a:ext cx="3176736" cy="5522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696030" y="1471492"/>
            <a:ext cx="11115" cy="2129005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940152" y="1449353"/>
            <a:ext cx="6135" cy="2173282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83448" y="3623206"/>
            <a:ext cx="8376085" cy="5521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30420" y="1412776"/>
            <a:ext cx="8376085" cy="4148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940152" y="2158305"/>
            <a:ext cx="2983869" cy="319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01010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6778625" cy="778098"/>
          </a:xfrm>
        </p:spPr>
        <p:txBody>
          <a:bodyPr/>
          <a:lstStyle/>
          <a:p>
            <a:r>
              <a:rPr lang="x-none" sz="2800" b="1" dirty="0" smtClean="0"/>
              <a:t>Tipična izloženost lokalne </a:t>
            </a:r>
            <a:r>
              <a:rPr lang="sr-Latn-CS" sz="2800" b="1" dirty="0" smtClean="0"/>
              <a:t>zajednice</a:t>
            </a:r>
            <a:r>
              <a:rPr lang="x-none" sz="2800" b="1" dirty="0" smtClean="0"/>
              <a:t> u slučaju prirodne katastrofe</a:t>
            </a:r>
            <a:endParaRPr lang="en-US" sz="2800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060702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r-Latn-CS" smtClean="0"/>
              <a:t>Beograd, 5. juni 2015.</a:t>
            </a:r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2782D-3212-4E47-B01C-555E9F4B5D37}" type="slidenum">
              <a:rPr lang="ro-RO" smtClean="0"/>
              <a:pPr>
                <a:defRPr/>
              </a:pPr>
              <a:t>8</a:t>
            </a:fld>
            <a:endParaRPr lang="ro-RO"/>
          </a:p>
        </p:txBody>
      </p:sp>
      <p:sp>
        <p:nvSpPr>
          <p:cNvPr id="11" name="TextBox 10"/>
          <p:cNvSpPr txBox="1"/>
          <p:nvPr/>
        </p:nvSpPr>
        <p:spPr>
          <a:xfrm>
            <a:off x="4211960" y="4941168"/>
            <a:ext cx="8640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€ ?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8" y="1484784"/>
            <a:ext cx="1152128" cy="113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19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7452321" cy="634082"/>
          </a:xfrm>
        </p:spPr>
        <p:txBody>
          <a:bodyPr/>
          <a:lstStyle/>
          <a:p>
            <a:r>
              <a:rPr lang="en-US" sz="2400" b="1" dirty="0" err="1" smtClean="0"/>
              <a:t>Osnovne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komponente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upravljanja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rizikom</a:t>
            </a:r>
            <a:r>
              <a:rPr lang="en-US" sz="2400" b="1" dirty="0" smtClean="0"/>
              <a:t> od </a:t>
            </a:r>
            <a:r>
              <a:rPr lang="en-US" sz="2400" b="1" dirty="0" err="1" smtClean="0"/>
              <a:t>katastrofa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razvijene</a:t>
            </a:r>
            <a:r>
              <a:rPr lang="en-US" sz="2400" b="1" dirty="0" smtClean="0"/>
              <a:t> u </a:t>
            </a:r>
            <a:r>
              <a:rPr lang="en-US" sz="2400" b="1" dirty="0" err="1" smtClean="0"/>
              <a:t>okviru</a:t>
            </a:r>
            <a:r>
              <a:rPr lang="en-US" sz="2400" b="1" dirty="0" smtClean="0"/>
              <a:t> SEEC CRIF </a:t>
            </a:r>
            <a:r>
              <a:rPr lang="en-US" sz="2400" b="1" dirty="0" err="1" smtClean="0"/>
              <a:t>projekta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229600" cy="4525963"/>
          </a:xfrm>
        </p:spPr>
        <p:txBody>
          <a:bodyPr/>
          <a:lstStyle/>
          <a:p>
            <a:r>
              <a:rPr lang="en-US" sz="2000" dirty="0" err="1" smtClean="0"/>
              <a:t>Modeli</a:t>
            </a:r>
            <a:r>
              <a:rPr lang="en-US" sz="2000" dirty="0" smtClean="0"/>
              <a:t> </a:t>
            </a:r>
            <a:r>
              <a:rPr lang="en-US" sz="2000" dirty="0" err="1" smtClean="0"/>
              <a:t>rizika</a:t>
            </a:r>
            <a:r>
              <a:rPr lang="en-US" sz="2000" dirty="0" smtClean="0"/>
              <a:t> </a:t>
            </a:r>
            <a:r>
              <a:rPr lang="en-US" sz="2000" dirty="0" err="1" smtClean="0"/>
              <a:t>za</a:t>
            </a:r>
            <a:r>
              <a:rPr lang="en-US" sz="2000" dirty="0" smtClean="0"/>
              <a:t> </a:t>
            </a:r>
            <a:r>
              <a:rPr lang="en-US" sz="2000" dirty="0" err="1" smtClean="0"/>
              <a:t>zemljotres</a:t>
            </a:r>
            <a:r>
              <a:rPr lang="en-US" sz="2000" dirty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poplavu</a:t>
            </a:r>
            <a:r>
              <a:rPr lang="en-US" sz="2000" dirty="0" smtClean="0"/>
              <a:t> </a:t>
            </a:r>
            <a:r>
              <a:rPr lang="en-US" sz="2000" dirty="0" err="1" smtClean="0"/>
              <a:t>razvijeni</a:t>
            </a:r>
            <a:r>
              <a:rPr lang="en-US" sz="2000" dirty="0" smtClean="0"/>
              <a:t> </a:t>
            </a:r>
            <a:r>
              <a:rPr lang="en-US" sz="2000" dirty="0" err="1" smtClean="0"/>
              <a:t>konkretno</a:t>
            </a:r>
            <a:r>
              <a:rPr lang="en-US" sz="2000" dirty="0" smtClean="0"/>
              <a:t> </a:t>
            </a:r>
            <a:r>
              <a:rPr lang="en-US" sz="2000" dirty="0" err="1" smtClean="0"/>
              <a:t>za</a:t>
            </a:r>
            <a:r>
              <a:rPr lang="en-US" sz="2000" dirty="0" smtClean="0"/>
              <a:t> </a:t>
            </a:r>
            <a:r>
              <a:rPr lang="en-US" sz="2000" dirty="0" err="1" smtClean="0"/>
              <a:t>zemlje</a:t>
            </a:r>
            <a:r>
              <a:rPr lang="en-US" sz="2000" dirty="0" smtClean="0"/>
              <a:t> u </a:t>
            </a:r>
            <a:r>
              <a:rPr lang="en-US" sz="2000" dirty="0" err="1" smtClean="0"/>
              <a:t>kojima</a:t>
            </a:r>
            <a:r>
              <a:rPr lang="en-US" sz="2000" dirty="0" smtClean="0"/>
              <a:t> se </a:t>
            </a:r>
            <a:r>
              <a:rPr lang="en-US" sz="2000" dirty="0" err="1" smtClean="0"/>
              <a:t>generiše</a:t>
            </a:r>
            <a:r>
              <a:rPr lang="en-US" sz="2000" dirty="0" smtClean="0"/>
              <a:t> </a:t>
            </a:r>
            <a:r>
              <a:rPr lang="en-US" sz="2000" dirty="0" err="1" smtClean="0"/>
              <a:t>rizik</a:t>
            </a:r>
            <a:r>
              <a:rPr lang="en-US" sz="2000" dirty="0" smtClean="0"/>
              <a:t>;</a:t>
            </a:r>
          </a:p>
          <a:p>
            <a:r>
              <a:rPr lang="en-US" sz="2000" dirty="0" err="1" smtClean="0"/>
              <a:t>Procena</a:t>
            </a:r>
            <a:r>
              <a:rPr lang="en-US" sz="2000" dirty="0" smtClean="0"/>
              <a:t> </a:t>
            </a:r>
            <a:r>
              <a:rPr lang="en-US" sz="2000" dirty="0" err="1" smtClean="0"/>
              <a:t>izloženosti</a:t>
            </a:r>
            <a:r>
              <a:rPr lang="en-US" sz="2000" dirty="0" smtClean="0"/>
              <a:t> </a:t>
            </a:r>
            <a:r>
              <a:rPr lang="en-US" sz="2000" dirty="0" err="1" smtClean="0"/>
              <a:t>riziku</a:t>
            </a:r>
            <a:r>
              <a:rPr lang="en-US" sz="2000" dirty="0" smtClean="0"/>
              <a:t> od </a:t>
            </a:r>
            <a:r>
              <a:rPr lang="en-US" sz="2000" dirty="0" err="1" smtClean="0"/>
              <a:t>poplave</a:t>
            </a:r>
            <a:r>
              <a:rPr lang="en-US" sz="2000" dirty="0" smtClean="0"/>
              <a:t>;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err="1" smtClean="0"/>
              <a:t>Procena</a:t>
            </a:r>
            <a:r>
              <a:rPr lang="en-US" sz="2000" dirty="0" smtClean="0"/>
              <a:t> </a:t>
            </a:r>
            <a:r>
              <a:rPr lang="en-US" sz="2000" dirty="0" err="1" smtClean="0"/>
              <a:t>izloženosti</a:t>
            </a:r>
            <a:r>
              <a:rPr lang="en-US" sz="2000" dirty="0" smtClean="0"/>
              <a:t> </a:t>
            </a:r>
            <a:r>
              <a:rPr lang="en-US" sz="2000" dirty="0" err="1" smtClean="0"/>
              <a:t>riziku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</a:t>
            </a:r>
            <a:r>
              <a:rPr lang="en-US" sz="2000" dirty="0" err="1" smtClean="0"/>
              <a:t>zemljotresa</a:t>
            </a:r>
            <a:r>
              <a:rPr lang="en-US" sz="2000" dirty="0" smtClean="0"/>
              <a:t>;</a:t>
            </a:r>
          </a:p>
          <a:p>
            <a:r>
              <a:rPr lang="en-US" sz="2000" dirty="0" err="1" smtClean="0"/>
              <a:t>Brza</a:t>
            </a:r>
            <a:r>
              <a:rPr lang="en-US" sz="2000" dirty="0" smtClean="0"/>
              <a:t> </a:t>
            </a:r>
            <a:r>
              <a:rPr lang="en-US" sz="2000" dirty="0" err="1" smtClean="0"/>
              <a:t>procena</a:t>
            </a:r>
            <a:r>
              <a:rPr lang="en-US" sz="2000" dirty="0" smtClean="0"/>
              <a:t> </a:t>
            </a:r>
            <a:r>
              <a:rPr lang="en-US" sz="2000" dirty="0" err="1" smtClean="0"/>
              <a:t>šteta</a:t>
            </a:r>
            <a:r>
              <a:rPr lang="en-US" sz="2000" dirty="0" smtClean="0"/>
              <a:t> </a:t>
            </a:r>
            <a:r>
              <a:rPr lang="en-US" sz="2000" dirty="0" err="1" smtClean="0"/>
              <a:t>nakon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</a:t>
            </a:r>
            <a:r>
              <a:rPr lang="en-US" sz="2000" dirty="0" err="1" smtClean="0"/>
              <a:t>prirodnih</a:t>
            </a:r>
            <a:r>
              <a:rPr lang="en-US" sz="2000" dirty="0" smtClean="0"/>
              <a:t> </a:t>
            </a:r>
            <a:r>
              <a:rPr lang="en-US" sz="2000" dirty="0" err="1" smtClean="0"/>
              <a:t>katastrofa</a:t>
            </a:r>
            <a:r>
              <a:rPr lang="en-US" sz="2000" dirty="0" smtClean="0"/>
              <a:t>;</a:t>
            </a:r>
          </a:p>
          <a:p>
            <a:r>
              <a:rPr lang="en-US" sz="2000" dirty="0" smtClean="0"/>
              <a:t>Novi </a:t>
            </a:r>
            <a:r>
              <a:rPr lang="en-US" sz="2000" dirty="0" err="1" smtClean="0"/>
              <a:t>proizvodi</a:t>
            </a:r>
            <a:r>
              <a:rPr lang="en-US" sz="2000" dirty="0" smtClean="0"/>
              <a:t> </a:t>
            </a:r>
            <a:r>
              <a:rPr lang="en-US" sz="2000" dirty="0" err="1" smtClean="0"/>
              <a:t>osiguranja</a:t>
            </a:r>
            <a:r>
              <a:rPr lang="en-US" sz="2000" dirty="0" smtClean="0"/>
              <a:t>;</a:t>
            </a:r>
          </a:p>
          <a:p>
            <a:r>
              <a:rPr lang="en-US" sz="2000" dirty="0" err="1" smtClean="0"/>
              <a:t>Drugi</a:t>
            </a:r>
            <a:r>
              <a:rPr lang="en-US" sz="2000" dirty="0" smtClean="0"/>
              <a:t> </a:t>
            </a:r>
            <a:r>
              <a:rPr lang="en-US" sz="2000" dirty="0" err="1" smtClean="0"/>
              <a:t>mehanizmi</a:t>
            </a:r>
            <a:r>
              <a:rPr lang="en-US" sz="2000" dirty="0" smtClean="0"/>
              <a:t> </a:t>
            </a:r>
            <a:r>
              <a:rPr lang="en-US" sz="2000" dirty="0" err="1" smtClean="0"/>
              <a:t>transfera</a:t>
            </a:r>
            <a:r>
              <a:rPr lang="en-US" sz="2000" dirty="0" smtClean="0"/>
              <a:t> </a:t>
            </a:r>
            <a:r>
              <a:rPr lang="en-US" sz="2000" dirty="0" err="1" smtClean="0"/>
              <a:t>rizika</a:t>
            </a:r>
            <a:r>
              <a:rPr lang="en-US" sz="2000" dirty="0"/>
              <a:t>.</a:t>
            </a:r>
            <a:endParaRPr lang="en-US" sz="2000" dirty="0" smtClean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r-Latn-CS" smtClean="0"/>
              <a:t>Beograd, 5. juni 2015.</a:t>
            </a:r>
            <a:endParaRPr lang="ro-R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2782D-3212-4E47-B01C-555E9F4B5D37}" type="slidenum">
              <a:rPr lang="ro-RO" smtClean="0"/>
              <a:pPr>
                <a:defRPr/>
              </a:pPr>
              <a:t>9</a:t>
            </a:fld>
            <a:endParaRPr lang="ro-RO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16832"/>
            <a:ext cx="2664296" cy="420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/>
          <a:srcRect l="22546" t="24635" r="5052" b="21620"/>
          <a:stretch/>
        </p:blipFill>
        <p:spPr>
          <a:xfrm>
            <a:off x="4193464" y="4221088"/>
            <a:ext cx="2696290" cy="144016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80928"/>
            <a:ext cx="1876936" cy="1152128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5"/>
          <a:stretch>
            <a:fillRect/>
          </a:stretch>
        </p:blipFill>
        <p:spPr>
          <a:xfrm>
            <a:off x="3419872" y="2708920"/>
            <a:ext cx="1409700" cy="1521460"/>
          </a:xfrm>
          <a:prstGeom prst="rect">
            <a:avLst/>
          </a:prstGeom>
        </p:spPr>
      </p:pic>
      <p:pic>
        <p:nvPicPr>
          <p:cNvPr id="13" name="Picture 3" descr="C:\Users\John Bevington\Desktop\SerbiaStarred\DSC012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50" y="1988840"/>
            <a:ext cx="2195750" cy="2195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986779"/>
            <a:ext cx="2592288" cy="201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02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InfoPath Form Template" ma:contentTypeID="0x010100F8EF98760CBA4A94994F13BA881038FA009319CD7411562E40A61D54D59BE1BBD1" ma:contentTypeVersion="0" ma:contentTypeDescription="A Microsoft InfoPath Form Template." ma:contentTypeScope="" ma:versionID="6c0dd099c633086c4cdde24b3b197f78">
  <xsd:schema xmlns:xsd="http://www.w3.org/2001/XMLSchema" xmlns:xs="http://www.w3.org/2001/XMLSchema" xmlns:p="http://schemas.microsoft.com/office/2006/metadata/properties" xmlns:ns2="e33c09fd-b2d6-45ad-81e9-ad5c80928475" targetNamespace="http://schemas.microsoft.com/office/2006/metadata/properties" ma:root="true" ma:fieldsID="afcdd89d231360d8850edc1aab607fa5" ns2:_="">
    <xsd:import namespace="e33c09fd-b2d6-45ad-81e9-ad5c80928475"/>
    <xsd:element name="properties">
      <xsd:complexType>
        <xsd:sequence>
          <xsd:element name="documentManagement">
            <xsd:complexType>
              <xsd:all>
                <xsd:element ref="ns2:FormName" minOccurs="0"/>
                <xsd:element ref="ns2:FormCategory" minOccurs="0"/>
                <xsd:element ref="ns2:FormVersion" minOccurs="0"/>
                <xsd:element ref="ns2:FormId" minOccurs="0"/>
                <xsd:element ref="ns2:FormLocale" minOccurs="0"/>
                <xsd:element ref="ns2:FormDescription" minOccurs="0"/>
                <xsd:element ref="ns2:CustomContentTypeId" minOccurs="0"/>
                <xsd:element ref="ns2:ShowInCatalo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3c09fd-b2d6-45ad-81e9-ad5c80928475" elementFormDefault="qualified">
    <xsd:import namespace="http://schemas.microsoft.com/office/2006/documentManagement/types"/>
    <xsd:import namespace="http://schemas.microsoft.com/office/infopath/2007/PartnerControls"/>
    <xsd:element name="FormName" ma:index="8" nillable="true" ma:displayName="Form Name" ma:internalName="FormName">
      <xsd:simpleType>
        <xsd:restriction base="dms:Text"/>
      </xsd:simpleType>
    </xsd:element>
    <xsd:element name="FormCategory" ma:index="9" nillable="true" ma:displayName="Form Category" ma:internalName="FormCategory">
      <xsd:simpleType>
        <xsd:restriction base="dms:Text"/>
      </xsd:simpleType>
    </xsd:element>
    <xsd:element name="FormVersion" ma:index="10" nillable="true" ma:displayName="Form Version" ma:internalName="FormVersion">
      <xsd:simpleType>
        <xsd:restriction base="dms:Text"/>
      </xsd:simpleType>
    </xsd:element>
    <xsd:element name="FormId" ma:index="11" nillable="true" ma:displayName="Form ID" ma:internalName="FormId">
      <xsd:simpleType>
        <xsd:restriction base="dms:Text"/>
      </xsd:simpleType>
    </xsd:element>
    <xsd:element name="FormLocale" ma:index="12" nillable="true" ma:displayName="Form Locale" ma:internalName="FormLocale">
      <xsd:simpleType>
        <xsd:restriction base="dms:Text"/>
      </xsd:simpleType>
    </xsd:element>
    <xsd:element name="FormDescription" ma:index="13" nillable="true" ma:displayName="Form Description" ma:internalName="FormDescription">
      <xsd:simpleType>
        <xsd:restriction base="dms:Text"/>
      </xsd:simpleType>
    </xsd:element>
    <xsd:element name="CustomContentTypeId" ma:index="14" nillable="true" ma:displayName="Content Type ID" ma:hidden="true" ma:internalName="CustomContentTypeId">
      <xsd:simpleType>
        <xsd:restriction base="dms:Text"/>
      </xsd:simpleType>
    </xsd:element>
    <xsd:element name="ShowInCatalog" ma:index="15" nillable="true" ma:displayName="Show in Catalog" ma:default="TRUE" ma:internalName="ShowInCatalog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mId xmlns="e33c09fd-b2d6-45ad-81e9-ad5c80928475" xsi:nil="true"/>
    <FormName xmlns="e33c09fd-b2d6-45ad-81e9-ad5c80928475" xsi:nil="true"/>
    <FormDescription xmlns="e33c09fd-b2d6-45ad-81e9-ad5c80928475" xsi:nil="true"/>
    <FormVersion xmlns="e33c09fd-b2d6-45ad-81e9-ad5c80928475" xsi:nil="true"/>
    <FormLocale xmlns="e33c09fd-b2d6-45ad-81e9-ad5c80928475" xsi:nil="true"/>
    <CustomContentTypeId xmlns="e33c09fd-b2d6-45ad-81e9-ad5c80928475" xsi:nil="true"/>
    <FormCategory xmlns="e33c09fd-b2d6-45ad-81e9-ad5c80928475" xsi:nil="true"/>
    <ShowInCatalog xmlns="e33c09fd-b2d6-45ad-81e9-ad5c80928475">true</ShowInCatalog>
  </documentManagement>
</p:properties>
</file>

<file path=customXml/itemProps1.xml><?xml version="1.0" encoding="utf-8"?>
<ds:datastoreItem xmlns:ds="http://schemas.openxmlformats.org/officeDocument/2006/customXml" ds:itemID="{2E9AA2CF-2BBE-4A72-8384-9CF4723190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9CB4ED-533D-4DCD-8EB2-41D016FBC4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3c09fd-b2d6-45ad-81e9-ad5c809284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C20E342-41A2-498D-956F-619C6F6B6BD0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913814C4-95F0-4CB7-B231-F0A8A193F017}">
  <ds:schemaRefs>
    <ds:schemaRef ds:uri="http://schemas.openxmlformats.org/package/2006/metadata/core-properties"/>
    <ds:schemaRef ds:uri="e33c09fd-b2d6-45ad-81e9-ad5c80928475"/>
    <ds:schemaRef ds:uri="http://purl.org/dc/dcmitype/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3219</TotalTime>
  <Words>820</Words>
  <Application>Microsoft Macintosh PowerPoint</Application>
  <PresentationFormat>On-screen Show (4:3)</PresentationFormat>
  <Paragraphs>179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Office Theme</vt:lpstr>
      <vt:lpstr>Custom Design</vt:lpstr>
      <vt:lpstr>1_Custom Design</vt:lpstr>
      <vt:lpstr>2_Custom Design</vt:lpstr>
      <vt:lpstr>3_Custom Design</vt:lpstr>
      <vt:lpstr>Razvoj tržišta osiguranja od prirodnih katastrofa u jugoistočnoj Evropi –  Program Evropa Re</vt:lpstr>
      <vt:lpstr>PowerPoint Presentation</vt:lpstr>
      <vt:lpstr>PowerPoint Presentation</vt:lpstr>
      <vt:lpstr>PowerPoint Presentation</vt:lpstr>
      <vt:lpstr>PowerPoint Presentation</vt:lpstr>
      <vt:lpstr>Europa Reinsurance Facility Ltd.</vt:lpstr>
      <vt:lpstr>Evropa Re – jedinstveni model  javno-privatnog partnerstva</vt:lpstr>
      <vt:lpstr>Tipična izloženost lokalne zajednice u slučaju prirodne katastrofe</vt:lpstr>
      <vt:lpstr>Osnovne komponente upravljanja rizikom od katastrofa razvijene u okviru SEEC CRIF projekta</vt:lpstr>
      <vt:lpstr>PowerPoint Presentation</vt:lpstr>
      <vt:lpstr>Novi proizvodi osiguranja razvijeni  u okviru Evropa Re programa</vt:lpstr>
      <vt:lpstr>Brz i efikasan proces procene šteta – primer poplava</vt:lpstr>
      <vt:lpstr>Osiguranje poljoprivrede Strateško opredeljenje Evrope Re</vt:lpstr>
      <vt:lpstr>Proizvodnja na nivou države i prinosi skoro svih poljoprivrednih kultura su bili ozbiljno smanjeni zbog suše i drugih nepogoda 2000, 2003, 2007 i 2012</vt:lpstr>
      <vt:lpstr>Indeksno osiguranje gubitka prinosa</vt:lpstr>
      <vt:lpstr>Infrastruktura razvijena u okviru projekta SEEC CRIF - podrška razvoju lokalnog tržišta osiguranja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Mcs Alex</dc:creator>
  <cp:lastModifiedBy>M LS</cp:lastModifiedBy>
  <cp:revision>330</cp:revision>
  <cp:lastPrinted>2015-06-01T08:44:49Z</cp:lastPrinted>
  <dcterms:created xsi:type="dcterms:W3CDTF">2012-06-19T09:57:46Z</dcterms:created>
  <dcterms:modified xsi:type="dcterms:W3CDTF">2015-06-05T07:59:23Z</dcterms:modified>
</cp:coreProperties>
</file>