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6" r:id="rId4"/>
    <p:sldId id="272" r:id="rId5"/>
    <p:sldId id="273" r:id="rId6"/>
    <p:sldId id="274" r:id="rId7"/>
    <p:sldId id="275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97" autoAdjust="0"/>
  </p:normalViewPr>
  <p:slideViewPr>
    <p:cSldViewPr>
      <p:cViewPr>
        <p:scale>
          <a:sx n="90" d="100"/>
          <a:sy n="9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4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5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3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8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6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0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9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5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4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4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9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81388-679F-41DC-9950-D84E3045EAC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23C25-21C0-4CCB-A237-EC90EB708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8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990600"/>
            <a:ext cx="5105400" cy="25146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GOVERNMENT IN DISASTER RISK MANAGEMENT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800600" y="6019800"/>
            <a:ext cx="3429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Arandjelovac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5</a:t>
            </a:r>
            <a:r>
              <a:rPr lang="en-US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June </a:t>
            </a: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9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57200"/>
            <a:ext cx="1155080" cy="2286000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897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38599" y="152400"/>
            <a:ext cx="5029201" cy="6788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overnments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developed DRR strategy employ a combination of the following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pre-disaster financing tools: </a:t>
            </a:r>
            <a:endParaRPr lang="sr-Latn-R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reserves</a:t>
            </a:r>
            <a:endParaRPr lang="sr-Latn-R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endParaRPr lang="sr-Latn-R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contingent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arrangements </a:t>
            </a:r>
            <a:endParaRPr lang="sr-Latn-R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catastrophe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Governments may choose to finance disaster risk purely on an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ex-post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sr-Latn-R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Latn-R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 reallocations,</a:t>
            </a:r>
            <a:endParaRPr lang="sr-Latn-R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 financing</a:t>
            </a:r>
            <a:endParaRPr lang="sr-Latn-R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taxation</a:t>
            </a:r>
            <a:endParaRPr lang="sr-Latn-R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multilateral/international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borrowing </a:t>
            </a:r>
            <a:endParaRPr lang="sr-Latn-RS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aid</a:t>
            </a:r>
            <a:endParaRPr lang="sr-Latn-R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approach blending ex ante and ex post instruments is broadly considered to be optimal for both developing and developed countries.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69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86403" y="914400"/>
            <a:ext cx="5261903" cy="6218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2014 the Government passed National Program for disaster risk management as a National framework for developing National Strategy for DRM and Action Plan in that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regard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lays out a framework with six components and will be implemented through annual work plans: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building</a:t>
            </a:r>
            <a:endParaRPr lang="sr-Latn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Disaster risk identification and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Structural and nonstructural </a:t>
            </a:r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for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reduction</a:t>
            </a:r>
            <a:endParaRPr lang="sr-Latn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Early warning systems and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preparedness </a:t>
            </a:r>
            <a:endParaRPr lang="sr-Latn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Risk financing strategies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esiliance recovery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6405" y="134034"/>
            <a:ext cx="5205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STUDY: RESPONSE OF THE REPUBLIC OF SERBIA TO FLOODS IN 2014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08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67920" y="524540"/>
            <a:ext cx="5261903" cy="6370674"/>
          </a:xfrm>
        </p:spPr>
        <p:txBody>
          <a:bodyPr>
            <a:normAutofit/>
          </a:bodyPr>
          <a:lstStyle/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necessary that Serbia adopts a framework law, a strategic and institutional framework for natural disasters risk management and post natural disaster reconstruction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and regulate communication between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endParaRPr 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responsibilities of national institutions as well as local government units and their coordination before, during and after a natural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</a:t>
            </a:r>
            <a:endParaRPr 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needs to be educated trough the regular education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re-introduction of the civil defense system </a:t>
            </a:r>
            <a:endParaRPr 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dopting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system of sustainable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risk financing and risk transfer</a:t>
            </a:r>
          </a:p>
          <a:p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Regional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initiatives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activities to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enhance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responsiveness</a:t>
            </a:r>
            <a:endParaRPr 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will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Serbia to streamline the disaster risk management within the countries´ development agenda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sustainable development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6530" y="94588"/>
            <a:ext cx="520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URTHER STEPS AND RECOMMENDATIONS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11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86404" y="152400"/>
            <a:ext cx="5293801" cy="670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 an integrated approach to disaster risk management (DRM) it is recommended to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information that DRM experts can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overcoming institutional barriers, introduce the systematic approach to DRM considering the design of the system which can be used to share information, experience and knowledge regarding disasters</a:t>
            </a:r>
          </a:p>
        </p:txBody>
      </p:sp>
    </p:spTree>
    <p:extLst>
      <p:ext uri="{BB962C8B-B14F-4D97-AF65-F5344CB8AC3E}">
        <p14:creationId xmlns:p14="http://schemas.microsoft.com/office/powerpoint/2010/main" val="341132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2400" y="304801"/>
            <a:ext cx="4900396" cy="59595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integrated approach towards DRM is facing many challenges among which, the key challenges’ are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Latn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short-term thinking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collection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 and implementation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structures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frameworks</a:t>
            </a:r>
          </a:p>
        </p:txBody>
      </p:sp>
    </p:spTree>
    <p:extLst>
      <p:ext uri="{BB962C8B-B14F-4D97-AF65-F5344CB8AC3E}">
        <p14:creationId xmlns:p14="http://schemas.microsoft.com/office/powerpoint/2010/main" val="32391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86404" y="457200"/>
            <a:ext cx="5320382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UNESCO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highlighted that for every $100 spent by the international community on risks and disasters, $96 go to emergency relief and reconstruction, and only $4 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disaster prevention and climate change adaptation to the development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86404" y="152400"/>
            <a:ext cx="5128996" cy="6324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Sendai framework </a:t>
            </a: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integrating resilience into development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investing in disaster risk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cooperation 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 finance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of the private sector, or mobilization of domestic resources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becoming a core element of sustainable development. 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widely accepted that investing in resilience is a smart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0602" y="1511067"/>
            <a:ext cx="5029200" cy="474504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government is to implement an effective, comprehensive, and sustainable recovery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 recovery process can contribute to disaster risk reduction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establish an effective DRR framework, key institutional actors and stakeholders need to work together and be aware of their respective roles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effective disaster management system advocates establishing a national risk board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6404" y="304800"/>
            <a:ext cx="53575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institutional reform to mainstream risk management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at the national level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1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86200" y="304800"/>
            <a:ext cx="48006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national risk board </a:t>
            </a:r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government or an autonomous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oard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composition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makers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nominated by the government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come from academia, the business community, and civil society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ational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board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government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Jamaica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Mali, Mexico, Morocco, and Rwanda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Singapore’s Whole-of-Government Integrated Risk Management framework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86404" y="1265274"/>
            <a:ext cx="5029200" cy="58674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generate uncertainty or unnecessary risks; </a:t>
            </a: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the right incentives for people and institutions to do their own planning and preparation, while taking care not to impose risks or losses on others;</a:t>
            </a: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a long-run perspective for risk management by building institutional mechanisms that transcend political cycles;</a:t>
            </a: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 flexibility within a clear and predictable institutional framework; </a:t>
            </a: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 the vulnerable, while encouraging self-reliance and preserving fiscal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6404" y="76200"/>
            <a:ext cx="4824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Development Report 2014 suggests five principles of public action for better risk management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6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76200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I:\Kancelarija za pomoc i obnovu poplavljenih podrucja - POZIVNICA\Pozivnica - Save the date-eng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3786404" cy="6858000"/>
          </a:xfrm>
          <a:prstGeom prst="rect">
            <a:avLst/>
          </a:prstGeom>
          <a:noFill/>
        </p:spPr>
      </p:pic>
      <p:pic>
        <p:nvPicPr>
          <p:cNvPr id="7" name="Picture 3" descr="I:\Serbian National Disaster Risk Management Program\grb-srbi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7059" cy="16764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14800" y="1371600"/>
            <a:ext cx="48006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reparation of damage caused by natural disaster risk can be separated into two overarching types, according to OECD methodology: risk financing and risk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financing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strategy to ensure that adequate funds are available 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transfer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 policies or capital market instruments such as catastrophe bonds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172744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</a:t>
            </a:r>
            <a:r>
              <a:rPr lang="en-US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finansing</a:t>
            </a:r>
            <a:r>
              <a:rPr lang="en-US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risk transfer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4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728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ROLE OF GOVERNMENT IN DISASTER RISK MANAGEMENT </vt:lpstr>
      <vt:lpstr>     </vt:lpstr>
      <vt:lpstr>     </vt:lpstr>
      <vt:lpstr>     </vt:lpstr>
      <vt:lpstr>     </vt:lpstr>
      <vt:lpstr>     </vt:lpstr>
      <vt:lpstr>     </vt:lpstr>
      <vt:lpstr>     </vt:lpstr>
      <vt:lpstr>     </vt:lpstr>
      <vt:lpstr>PowerPoint Presentation</vt:lpstr>
      <vt:lpstr>     </vt:lpstr>
      <vt:lpstr>     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Serbian National Disaster Risk Management Program</dc:title>
  <dc:creator>Joaquin Toro</dc:creator>
  <cp:lastModifiedBy>Korisnik</cp:lastModifiedBy>
  <cp:revision>106</cp:revision>
  <cp:lastPrinted>2015-06-05T07:08:21Z</cp:lastPrinted>
  <dcterms:created xsi:type="dcterms:W3CDTF">2014-12-11T22:05:20Z</dcterms:created>
  <dcterms:modified xsi:type="dcterms:W3CDTF">2015-06-05T07:08:25Z</dcterms:modified>
</cp:coreProperties>
</file>