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67" r:id="rId4"/>
    <p:sldId id="268" r:id="rId5"/>
    <p:sldId id="269" r:id="rId6"/>
    <p:sldId id="271" r:id="rId7"/>
    <p:sldId id="279" r:id="rId8"/>
    <p:sldId id="282" r:id="rId9"/>
    <p:sldId id="281" r:id="rId10"/>
    <p:sldId id="277" r:id="rId11"/>
  </p:sldIdLst>
  <p:sldSz cx="9144000" cy="6858000" type="screen4x3"/>
  <p:notesSz cx="6751638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Regular"/>
        <a:cs typeface="Arial Regular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Regular"/>
        <a:cs typeface="Arial Regular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Regular"/>
        <a:cs typeface="Arial Regular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Regular"/>
        <a:cs typeface="Arial Regular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Regular"/>
        <a:cs typeface="Arial Regular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 Regular"/>
        <a:cs typeface="Arial Regular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 Regular"/>
        <a:cs typeface="Arial Regular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 Regular"/>
        <a:cs typeface="Arial Regular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 Regular"/>
        <a:cs typeface="Arial Regula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3D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33" autoAdjust="0"/>
    <p:restoredTop sz="94660"/>
  </p:normalViewPr>
  <p:slideViewPr>
    <p:cSldViewPr>
      <p:cViewPr>
        <p:scale>
          <a:sx n="70" d="100"/>
          <a:sy n="70" d="100"/>
        </p:scale>
        <p:origin x="-1650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57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4288" y="0"/>
            <a:ext cx="292576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Regular"/>
              </a:defRPr>
            </a:lvl1pPr>
          </a:lstStyle>
          <a:p>
            <a:pPr>
              <a:defRPr/>
            </a:pPr>
            <a:fld id="{AA6232BA-7E92-46B6-85C0-49D7CF2F4B87}" type="datetimeFigureOut">
              <a:rPr lang="sr-Latn-CS"/>
              <a:pPr>
                <a:defRPr/>
              </a:pPr>
              <a:t>18.5.2018.</a:t>
            </a:fld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63"/>
            <a:ext cx="292576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4288" y="9377363"/>
            <a:ext cx="292576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Regular"/>
              </a:defRPr>
            </a:lvl1pPr>
          </a:lstStyle>
          <a:p>
            <a:pPr>
              <a:defRPr/>
            </a:pPr>
            <a:fld id="{22C864E2-997E-40E9-9AA6-9C9978827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6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5763" cy="493713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4288" y="0"/>
            <a:ext cx="2925762" cy="493713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14B03D7-8C75-41D0-A23B-22A85AE1230D}" type="datetimeFigureOut">
              <a:rPr lang="en-US"/>
              <a:pPr>
                <a:defRPr/>
              </a:pPr>
              <a:t>18.05.2018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39775"/>
            <a:ext cx="493553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82" tIns="45441" rIns="90882" bIns="4544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688" y="4689475"/>
            <a:ext cx="5402262" cy="4443413"/>
          </a:xfrm>
          <a:prstGeom prst="rect">
            <a:avLst/>
          </a:prstGeom>
        </p:spPr>
        <p:txBody>
          <a:bodyPr vert="horz" lIns="90882" tIns="45441" rIns="90882" bIns="4544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5763" cy="493712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4288" y="9377363"/>
            <a:ext cx="2925762" cy="493712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68ECDA-CFF5-459E-9ACB-AEE4894AA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76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80CD66-102A-40C8-A176-871825E58BC8}" type="slidenum">
              <a:rPr lang="en-US">
                <a:ea typeface="Arial Regular"/>
                <a:cs typeface="Arial Regular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ea typeface="Arial Regular"/>
              <a:cs typeface="Arial Regular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2.emf"/><Relationship Id="rId7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/>
          <p:cNvPicPr>
            <a:picLocks noChangeAspect="1"/>
          </p:cNvPicPr>
          <p:nvPr userDrawn="1"/>
        </p:nvPicPr>
        <p:blipFill>
          <a:blip r:embed="rId2"/>
          <a:srcRect r="21049"/>
          <a:stretch>
            <a:fillRect/>
          </a:stretch>
        </p:blipFill>
        <p:spPr bwMode="auto">
          <a:xfrm>
            <a:off x="0" y="0"/>
            <a:ext cx="200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47663" y="287338"/>
            <a:ext cx="8636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496"/>
              </a:lnSpc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47300" y="3105306"/>
            <a:ext cx="8386686" cy="712269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15" name="Segnaposto testo 3"/>
          <p:cNvSpPr>
            <a:spLocks noGrp="1"/>
          </p:cNvSpPr>
          <p:nvPr>
            <p:ph type="body" sz="quarter" idx="11"/>
          </p:nvPr>
        </p:nvSpPr>
        <p:spPr>
          <a:xfrm>
            <a:off x="6338694" y="511083"/>
            <a:ext cx="2387600" cy="355600"/>
          </a:xfrm>
        </p:spPr>
        <p:txBody>
          <a:bodyPr/>
          <a:lstStyle>
            <a:lvl1pPr marL="0" marR="0" indent="0" algn="l" defTabSz="441582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16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6338694" y="1096050"/>
            <a:ext cx="2387600" cy="355600"/>
          </a:xfrm>
        </p:spPr>
        <p:txBody>
          <a:bodyPr/>
          <a:lstStyle>
            <a:lvl1pPr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13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C63DD28-DF6E-468B-9208-23A95598F9E4}" type="datetime4">
              <a:rPr lang="it-IT"/>
              <a:pPr>
                <a:defRPr/>
              </a:pPr>
              <a:t>18 maggio 2018</a:t>
            </a:fld>
            <a:endParaRPr lang="it-IT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white">
                    <a:lumMod val="50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E7888E0-85DF-44EB-BF91-013EDB1F51D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able + Text Big bullet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2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2"/>
          <p:cNvPicPr>
            <a:picLocks noChangeAspect="1"/>
          </p:cNvPicPr>
          <p:nvPr userDrawn="1"/>
        </p:nvPicPr>
        <p:blipFill>
          <a:blip r:embed="rId3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egnaposto tabella 4"/>
          <p:cNvSpPr>
            <a:spLocks noGrp="1"/>
          </p:cNvSpPr>
          <p:nvPr>
            <p:ph type="tbl" sz="quarter" idx="19"/>
          </p:nvPr>
        </p:nvSpPr>
        <p:spPr>
          <a:xfrm>
            <a:off x="347663" y="1683032"/>
            <a:ext cx="8386762" cy="2976563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it-IT" noProof="0"/>
          </a:p>
        </p:txBody>
      </p:sp>
      <p:sp>
        <p:nvSpPr>
          <p:cNvPr id="15" name="Titolo 1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16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7" y="4763496"/>
            <a:ext cx="8391525" cy="1302390"/>
          </a:xfrm>
        </p:spPr>
        <p:txBody>
          <a:bodyPr/>
          <a:lstStyle>
            <a:lvl1pPr marL="0" indent="0" algn="l">
              <a:lnSpc>
                <a:spcPts val="2199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396422" indent="-187762">
              <a:lnSpc>
                <a:spcPts val="1600"/>
              </a:lnSpc>
              <a:spcAft>
                <a:spcPts val="0"/>
              </a:spcAft>
              <a:buClr>
                <a:schemeClr val="tx2"/>
              </a:buClr>
              <a:buFont typeface="Wingdings" charset="2"/>
              <a:buChar char="§"/>
              <a:defRPr sz="1000" baseline="0"/>
            </a:lvl2pPr>
            <a:lvl3pPr marL="396422" indent="-187762">
              <a:buClr>
                <a:schemeClr val="tx1"/>
              </a:buClr>
              <a:buFont typeface="Lucida Grande"/>
              <a:buChar char="-"/>
              <a:defRPr sz="1000"/>
            </a:lvl3pPr>
            <a:lvl4pPr marL="396422" indent="-187762">
              <a:defRPr sz="1000"/>
            </a:lvl4pPr>
            <a:lvl5pPr marL="396422" indent="-187762">
              <a:buClr>
                <a:schemeClr val="tx1"/>
              </a:buClr>
              <a:buFont typeface="Wingdings" charset="2"/>
              <a:buChar char="Ø"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20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5C0F1D-0A11-47E5-AEA9-4D6A402B003E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10" name="Segnaposto data 3"/>
          <p:cNvSpPr>
            <a:spLocks noGrp="1"/>
          </p:cNvSpPr>
          <p:nvPr>
            <p:ph type="dt" sz="half" idx="21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AB91906-744A-4CEF-98CA-A415B3DAA92A}" type="datetime4">
              <a:rPr lang="it-IT"/>
              <a:pPr>
                <a:defRPr/>
              </a:pPr>
              <a:t>18 maggio 2018</a:t>
            </a:fld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22"/>
          </p:nvPr>
        </p:nvSpPr>
        <p:spPr>
          <a:xfrm>
            <a:off x="4613275" y="6459538"/>
            <a:ext cx="2895600" cy="114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BD2027"/>
                </a:solidFill>
                <a:latin typeface="Arial Regular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harts + Tables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2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"/>
          <p:cNvPicPr>
            <a:picLocks noChangeAspect="1"/>
          </p:cNvPicPr>
          <p:nvPr userDrawn="1"/>
        </p:nvPicPr>
        <p:blipFill>
          <a:blip r:embed="rId3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egnaposto grafico 17"/>
          <p:cNvSpPr>
            <a:spLocks noGrp="1"/>
          </p:cNvSpPr>
          <p:nvPr>
            <p:ph type="chart" sz="quarter" idx="17"/>
          </p:nvPr>
        </p:nvSpPr>
        <p:spPr>
          <a:xfrm>
            <a:off x="4613582" y="1699121"/>
            <a:ext cx="4126071" cy="2101273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it-IT" noProof="0"/>
          </a:p>
        </p:txBody>
      </p:sp>
      <p:sp>
        <p:nvSpPr>
          <p:cNvPr id="24" name="Segnaposto tabella 2"/>
          <p:cNvSpPr>
            <a:spLocks noGrp="1"/>
          </p:cNvSpPr>
          <p:nvPr>
            <p:ph type="tbl" sz="quarter" idx="21"/>
          </p:nvPr>
        </p:nvSpPr>
        <p:spPr>
          <a:xfrm>
            <a:off x="4613301" y="4066924"/>
            <a:ext cx="4120686" cy="2016945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it-IT" noProof="0"/>
          </a:p>
        </p:txBody>
      </p:sp>
      <p:sp>
        <p:nvSpPr>
          <p:cNvPr id="25" name="Segnaposto grafico 17"/>
          <p:cNvSpPr>
            <a:spLocks noGrp="1"/>
          </p:cNvSpPr>
          <p:nvPr>
            <p:ph type="chart" sz="quarter" idx="22"/>
          </p:nvPr>
        </p:nvSpPr>
        <p:spPr>
          <a:xfrm>
            <a:off x="347582" y="1699121"/>
            <a:ext cx="4126071" cy="2101273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it-IT" noProof="0"/>
          </a:p>
        </p:txBody>
      </p:sp>
      <p:sp>
        <p:nvSpPr>
          <p:cNvPr id="26" name="Segnaposto tabella 2"/>
          <p:cNvSpPr>
            <a:spLocks noGrp="1"/>
          </p:cNvSpPr>
          <p:nvPr>
            <p:ph type="tbl" sz="quarter" idx="23"/>
          </p:nvPr>
        </p:nvSpPr>
        <p:spPr>
          <a:xfrm>
            <a:off x="347301" y="4066924"/>
            <a:ext cx="4120686" cy="2016945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it-IT" noProof="0"/>
          </a:p>
        </p:txBody>
      </p:sp>
      <p:sp>
        <p:nvSpPr>
          <p:cNvPr id="17" name="Titolo 1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21" name="Sottotitolo 2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27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24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90A1E82-950E-4BF6-A00F-D03FBB7F3881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12" name="Segnaposto data 3"/>
          <p:cNvSpPr>
            <a:spLocks noGrp="1"/>
          </p:cNvSpPr>
          <p:nvPr>
            <p:ph type="dt" sz="half" idx="25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02BFDDE-8E68-4386-9CD4-43205785F6FA}" type="datetime4">
              <a:rPr lang="it-IT"/>
              <a:pPr>
                <a:defRPr/>
              </a:pPr>
              <a:t>18 maggio 2018</a:t>
            </a:fld>
            <a:endParaRPr lang="it-IT" dirty="0"/>
          </a:p>
        </p:txBody>
      </p:sp>
      <p:sp>
        <p:nvSpPr>
          <p:cNvPr id="13" name="Segnaposto piè di pagina 4"/>
          <p:cNvSpPr>
            <a:spLocks noGrp="1"/>
          </p:cNvSpPr>
          <p:nvPr>
            <p:ph type="ftr" sz="quarter" idx="26"/>
          </p:nvPr>
        </p:nvSpPr>
        <p:spPr>
          <a:xfrm>
            <a:off x="4613275" y="6459538"/>
            <a:ext cx="2895600" cy="114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BD2027"/>
                </a:solidFill>
                <a:latin typeface="Arial Regular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1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9"/>
          <p:cNvPicPr>
            <a:picLocks noChangeAspect="1"/>
          </p:cNvPicPr>
          <p:nvPr userDrawn="1"/>
        </p:nvPicPr>
        <p:blipFill>
          <a:blip r:embed="rId3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Freccia destra 1"/>
          <p:cNvSpPr/>
          <p:nvPr userDrawn="1"/>
        </p:nvSpPr>
        <p:spPr>
          <a:xfrm flipV="1">
            <a:off x="347663" y="3727450"/>
            <a:ext cx="8391525" cy="236538"/>
          </a:xfrm>
          <a:prstGeom prst="rightArrow">
            <a:avLst>
              <a:gd name="adj1" fmla="val 50000"/>
              <a:gd name="adj2" fmla="val 15130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88325" tIns="44148" rIns="88325" bIns="44148" anchor="ctr"/>
          <a:lstStyle/>
          <a:p>
            <a:pPr algn="ctr" defTabSz="441582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cxnSp>
        <p:nvCxnSpPr>
          <p:cNvPr id="26" name="Connettore 1 9"/>
          <p:cNvCxnSpPr/>
          <p:nvPr userDrawn="1"/>
        </p:nvCxnSpPr>
        <p:spPr>
          <a:xfrm>
            <a:off x="347663" y="3171825"/>
            <a:ext cx="137636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1"/>
          <p:cNvCxnSpPr/>
          <p:nvPr userDrawn="1"/>
        </p:nvCxnSpPr>
        <p:spPr>
          <a:xfrm flipV="1">
            <a:off x="1047750" y="3171825"/>
            <a:ext cx="0" cy="292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31"/>
          <p:cNvCxnSpPr/>
          <p:nvPr userDrawn="1"/>
        </p:nvCxnSpPr>
        <p:spPr>
          <a:xfrm>
            <a:off x="1169988" y="4510088"/>
            <a:ext cx="13779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32"/>
          <p:cNvCxnSpPr/>
          <p:nvPr userDrawn="1"/>
        </p:nvCxnSpPr>
        <p:spPr>
          <a:xfrm flipV="1">
            <a:off x="1870075" y="4217988"/>
            <a:ext cx="0" cy="292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4"/>
          <p:cNvCxnSpPr/>
          <p:nvPr userDrawn="1"/>
        </p:nvCxnSpPr>
        <p:spPr>
          <a:xfrm>
            <a:off x="1960563" y="3171825"/>
            <a:ext cx="137636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5"/>
          <p:cNvCxnSpPr/>
          <p:nvPr userDrawn="1"/>
        </p:nvCxnSpPr>
        <p:spPr>
          <a:xfrm flipV="1">
            <a:off x="2660650" y="3171825"/>
            <a:ext cx="0" cy="292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40"/>
          <p:cNvCxnSpPr/>
          <p:nvPr userDrawn="1"/>
        </p:nvCxnSpPr>
        <p:spPr>
          <a:xfrm>
            <a:off x="2794000" y="4510088"/>
            <a:ext cx="13779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41"/>
          <p:cNvCxnSpPr/>
          <p:nvPr userDrawn="1"/>
        </p:nvCxnSpPr>
        <p:spPr>
          <a:xfrm flipV="1">
            <a:off x="3495675" y="4217988"/>
            <a:ext cx="0" cy="292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43"/>
          <p:cNvCxnSpPr/>
          <p:nvPr userDrawn="1"/>
        </p:nvCxnSpPr>
        <p:spPr>
          <a:xfrm>
            <a:off x="3575050" y="3171825"/>
            <a:ext cx="137636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44"/>
          <p:cNvCxnSpPr/>
          <p:nvPr userDrawn="1"/>
        </p:nvCxnSpPr>
        <p:spPr>
          <a:xfrm flipV="1">
            <a:off x="4275138" y="3171825"/>
            <a:ext cx="0" cy="292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46"/>
          <p:cNvCxnSpPr/>
          <p:nvPr userDrawn="1"/>
        </p:nvCxnSpPr>
        <p:spPr>
          <a:xfrm>
            <a:off x="4418013" y="4510088"/>
            <a:ext cx="13779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47"/>
          <p:cNvCxnSpPr/>
          <p:nvPr userDrawn="1"/>
        </p:nvCxnSpPr>
        <p:spPr>
          <a:xfrm flipV="1">
            <a:off x="5119688" y="4217988"/>
            <a:ext cx="0" cy="292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9"/>
          <p:cNvCxnSpPr/>
          <p:nvPr userDrawn="1"/>
        </p:nvCxnSpPr>
        <p:spPr>
          <a:xfrm>
            <a:off x="6027738" y="4510088"/>
            <a:ext cx="137636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50"/>
          <p:cNvCxnSpPr/>
          <p:nvPr userDrawn="1"/>
        </p:nvCxnSpPr>
        <p:spPr>
          <a:xfrm flipV="1">
            <a:off x="6727825" y="4217988"/>
            <a:ext cx="0" cy="292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52"/>
          <p:cNvCxnSpPr/>
          <p:nvPr userDrawn="1"/>
        </p:nvCxnSpPr>
        <p:spPr>
          <a:xfrm>
            <a:off x="5211763" y="3171825"/>
            <a:ext cx="1376362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53"/>
          <p:cNvCxnSpPr/>
          <p:nvPr userDrawn="1"/>
        </p:nvCxnSpPr>
        <p:spPr>
          <a:xfrm flipV="1">
            <a:off x="5911850" y="3171825"/>
            <a:ext cx="0" cy="292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55"/>
          <p:cNvCxnSpPr/>
          <p:nvPr userDrawn="1"/>
        </p:nvCxnSpPr>
        <p:spPr>
          <a:xfrm>
            <a:off x="6819900" y="3171825"/>
            <a:ext cx="13779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56"/>
          <p:cNvCxnSpPr/>
          <p:nvPr userDrawn="1"/>
        </p:nvCxnSpPr>
        <p:spPr>
          <a:xfrm flipV="1">
            <a:off x="7521575" y="3171825"/>
            <a:ext cx="0" cy="2921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olo 1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4"/>
          </p:nvPr>
        </p:nvSpPr>
        <p:spPr>
          <a:xfrm>
            <a:off x="693163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Segnaposto testo 3"/>
          <p:cNvSpPr>
            <a:spLocks noGrp="1"/>
          </p:cNvSpPr>
          <p:nvPr>
            <p:ph type="body" sz="quarter" idx="15"/>
          </p:nvPr>
        </p:nvSpPr>
        <p:spPr>
          <a:xfrm>
            <a:off x="1516306" y="3963664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Segnaposto testo 3"/>
          <p:cNvSpPr>
            <a:spLocks noGrp="1"/>
          </p:cNvSpPr>
          <p:nvPr>
            <p:ph type="body" sz="quarter" idx="16"/>
          </p:nvPr>
        </p:nvSpPr>
        <p:spPr>
          <a:xfrm>
            <a:off x="2306148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Segnaposto testo 3"/>
          <p:cNvSpPr>
            <a:spLocks noGrp="1"/>
          </p:cNvSpPr>
          <p:nvPr>
            <p:ph type="body" sz="quarter" idx="17"/>
          </p:nvPr>
        </p:nvSpPr>
        <p:spPr>
          <a:xfrm>
            <a:off x="3140364" y="3963664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3" name="Segnaposto testo 3"/>
          <p:cNvSpPr>
            <a:spLocks noGrp="1"/>
          </p:cNvSpPr>
          <p:nvPr>
            <p:ph type="body" sz="quarter" idx="18"/>
          </p:nvPr>
        </p:nvSpPr>
        <p:spPr>
          <a:xfrm>
            <a:off x="3921077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6" name="Segnaposto testo 3"/>
          <p:cNvSpPr>
            <a:spLocks noGrp="1"/>
          </p:cNvSpPr>
          <p:nvPr>
            <p:ph type="body" sz="quarter" idx="19"/>
          </p:nvPr>
        </p:nvSpPr>
        <p:spPr>
          <a:xfrm>
            <a:off x="4764429" y="3963664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9" name="Segnaposto testo 3"/>
          <p:cNvSpPr>
            <a:spLocks noGrp="1"/>
          </p:cNvSpPr>
          <p:nvPr>
            <p:ph type="body" sz="quarter" idx="20"/>
          </p:nvPr>
        </p:nvSpPr>
        <p:spPr>
          <a:xfrm>
            <a:off x="6373091" y="3963664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2" name="Segnaposto testo 3"/>
          <p:cNvSpPr>
            <a:spLocks noGrp="1"/>
          </p:cNvSpPr>
          <p:nvPr>
            <p:ph type="body" sz="quarter" idx="21"/>
          </p:nvPr>
        </p:nvSpPr>
        <p:spPr>
          <a:xfrm>
            <a:off x="5557717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5" name="Segnaposto testo 3"/>
          <p:cNvSpPr>
            <a:spLocks noGrp="1"/>
          </p:cNvSpPr>
          <p:nvPr>
            <p:ph type="body" sz="quarter" idx="22"/>
          </p:nvPr>
        </p:nvSpPr>
        <p:spPr>
          <a:xfrm>
            <a:off x="7166350" y="3543601"/>
            <a:ext cx="707688" cy="1845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0" name="Segnaposto testo 59"/>
          <p:cNvSpPr>
            <a:spLocks noGrp="1"/>
          </p:cNvSpPr>
          <p:nvPr>
            <p:ph type="body" sz="quarter" idx="23"/>
          </p:nvPr>
        </p:nvSpPr>
        <p:spPr>
          <a:xfrm>
            <a:off x="347663" y="1662548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61" name="Segnaposto testo 59"/>
          <p:cNvSpPr>
            <a:spLocks noGrp="1"/>
          </p:cNvSpPr>
          <p:nvPr>
            <p:ph type="body" sz="quarter" idx="24"/>
          </p:nvPr>
        </p:nvSpPr>
        <p:spPr>
          <a:xfrm>
            <a:off x="1972526" y="1662548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62" name="Segnaposto testo 59"/>
          <p:cNvSpPr>
            <a:spLocks noGrp="1"/>
          </p:cNvSpPr>
          <p:nvPr>
            <p:ph type="body" sz="quarter" idx="25"/>
          </p:nvPr>
        </p:nvSpPr>
        <p:spPr>
          <a:xfrm>
            <a:off x="3575215" y="1662548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63" name="Segnaposto testo 59"/>
          <p:cNvSpPr>
            <a:spLocks noGrp="1"/>
          </p:cNvSpPr>
          <p:nvPr>
            <p:ph type="body" sz="quarter" idx="26"/>
          </p:nvPr>
        </p:nvSpPr>
        <p:spPr>
          <a:xfrm>
            <a:off x="5222869" y="1662548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4" name="Segnaposto testo 59"/>
          <p:cNvSpPr>
            <a:spLocks noGrp="1"/>
          </p:cNvSpPr>
          <p:nvPr>
            <p:ph type="body" sz="quarter" idx="27"/>
          </p:nvPr>
        </p:nvSpPr>
        <p:spPr>
          <a:xfrm>
            <a:off x="6844542" y="1662548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70" name="Segnaposto testo 59"/>
          <p:cNvSpPr>
            <a:spLocks noGrp="1"/>
          </p:cNvSpPr>
          <p:nvPr>
            <p:ph type="body" sz="quarter" idx="29"/>
          </p:nvPr>
        </p:nvSpPr>
        <p:spPr>
          <a:xfrm>
            <a:off x="1172318" y="4633575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71" name="Segnaposto testo 59"/>
          <p:cNvSpPr>
            <a:spLocks noGrp="1"/>
          </p:cNvSpPr>
          <p:nvPr>
            <p:ph type="body" sz="quarter" idx="30"/>
          </p:nvPr>
        </p:nvSpPr>
        <p:spPr>
          <a:xfrm>
            <a:off x="2794962" y="4633575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72" name="Segnaposto testo 59"/>
          <p:cNvSpPr>
            <a:spLocks noGrp="1"/>
          </p:cNvSpPr>
          <p:nvPr>
            <p:ph type="body" sz="quarter" idx="31"/>
          </p:nvPr>
        </p:nvSpPr>
        <p:spPr>
          <a:xfrm>
            <a:off x="4430806" y="4633575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3" name="Segnaposto testo 59"/>
          <p:cNvSpPr>
            <a:spLocks noGrp="1"/>
          </p:cNvSpPr>
          <p:nvPr>
            <p:ph type="body" sz="quarter" idx="32"/>
          </p:nvPr>
        </p:nvSpPr>
        <p:spPr>
          <a:xfrm>
            <a:off x="6027689" y="4633575"/>
            <a:ext cx="1376362" cy="13854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50" name="Segnaposto numero diapositiva 5"/>
          <p:cNvSpPr>
            <a:spLocks noGrp="1"/>
          </p:cNvSpPr>
          <p:nvPr>
            <p:ph type="sldNum" sz="quarter" idx="33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359DD59-E8C1-4F7C-B83F-27C0D46ECFDA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51" name="Segnaposto data 3"/>
          <p:cNvSpPr>
            <a:spLocks noGrp="1"/>
          </p:cNvSpPr>
          <p:nvPr>
            <p:ph type="dt" sz="half" idx="34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D91F8B2-B3C7-4DAB-BFB4-366811E4174B}" type="datetime4">
              <a:rPr lang="it-IT"/>
              <a:pPr>
                <a:defRPr/>
              </a:pPr>
              <a:t>18 maggio 2018</a:t>
            </a:fld>
            <a:endParaRPr lang="it-IT" dirty="0"/>
          </a:p>
        </p:txBody>
      </p:sp>
      <p:sp>
        <p:nvSpPr>
          <p:cNvPr id="53" name="Segnaposto piè di pagina 4"/>
          <p:cNvSpPr>
            <a:spLocks noGrp="1"/>
          </p:cNvSpPr>
          <p:nvPr>
            <p:ph type="ftr" sz="quarter" idx="35"/>
          </p:nvPr>
        </p:nvSpPr>
        <p:spPr>
          <a:xfrm>
            <a:off x="4613275" y="6459538"/>
            <a:ext cx="2895600" cy="114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BD2027"/>
                </a:solidFill>
                <a:latin typeface="Arial Regular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1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/>
          <p:cNvPicPr>
            <a:picLocks noChangeAspect="1"/>
          </p:cNvPicPr>
          <p:nvPr userDrawn="1"/>
        </p:nvPicPr>
        <p:blipFill>
          <a:blip r:embed="rId3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olo 1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6B57E28-DC7A-422C-96A7-BFC8AFDB423D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15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3E890F5-BD3A-47A2-B8F2-094998477760}" type="datetime4">
              <a:rPr lang="it-IT"/>
              <a:pPr>
                <a:defRPr/>
              </a:pPr>
              <a:t>18 maggio 2018</a:t>
            </a:fld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6"/>
          </p:nvPr>
        </p:nvSpPr>
        <p:spPr>
          <a:xfrm>
            <a:off x="4613275" y="6459538"/>
            <a:ext cx="2895600" cy="114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BD2027"/>
                </a:solidFill>
                <a:latin typeface="Arial Regular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1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/>
          <p:cNvPicPr>
            <a:picLocks noChangeAspect="1"/>
          </p:cNvPicPr>
          <p:nvPr userDrawn="1"/>
        </p:nvPicPr>
        <p:blipFill>
          <a:blip r:embed="rId3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olo 1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21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10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4601965" y="1682754"/>
            <a:ext cx="4132303" cy="4378325"/>
          </a:xfrm>
        </p:spPr>
        <p:txBody>
          <a:bodyPr tIns="45206"/>
          <a:lstStyle>
            <a:lvl1pPr>
              <a:lnSpc>
                <a:spcPts val="2599"/>
              </a:lnSpc>
              <a:spcBef>
                <a:spcPts val="0"/>
              </a:spcBef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11" name="Segnaposto testo 18"/>
          <p:cNvSpPr>
            <a:spLocks noGrp="1"/>
          </p:cNvSpPr>
          <p:nvPr>
            <p:ph type="body" sz="quarter" idx="15"/>
          </p:nvPr>
        </p:nvSpPr>
        <p:spPr>
          <a:xfrm>
            <a:off x="347582" y="1682754"/>
            <a:ext cx="4132303" cy="4378325"/>
          </a:xfrm>
        </p:spPr>
        <p:txBody>
          <a:bodyPr tIns="48684"/>
          <a:lstStyle>
            <a:lvl1pPr>
              <a:lnSpc>
                <a:spcPts val="3799"/>
              </a:lnSpc>
              <a:defRPr sz="3600" b="1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6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E7171FC-B1A2-422D-9889-702E971ACFF2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12" name="Segnaposto data 3"/>
          <p:cNvSpPr>
            <a:spLocks noGrp="1"/>
          </p:cNvSpPr>
          <p:nvPr>
            <p:ph type="dt" sz="half" idx="17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748416-0CBE-4133-A307-680C1BAF10EC}" type="datetime4">
              <a:rPr lang="it-IT"/>
              <a:pPr>
                <a:defRPr/>
              </a:pPr>
              <a:t>18 maggio 2018</a:t>
            </a:fld>
            <a:endParaRPr lang="it-IT" dirty="0"/>
          </a:p>
        </p:txBody>
      </p:sp>
      <p:sp>
        <p:nvSpPr>
          <p:cNvPr id="15" name="Segnaposto piè di pagina 4"/>
          <p:cNvSpPr>
            <a:spLocks noGrp="1"/>
          </p:cNvSpPr>
          <p:nvPr>
            <p:ph type="ftr" sz="quarter" idx="18"/>
          </p:nvPr>
        </p:nvSpPr>
        <p:spPr>
          <a:xfrm>
            <a:off x="4613275" y="6459538"/>
            <a:ext cx="2895600" cy="114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BD2027"/>
                </a:solidFill>
                <a:latin typeface="Arial Regular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am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bject 3"/>
          <p:cNvSpPr txBox="1"/>
          <p:nvPr userDrawn="1"/>
        </p:nvSpPr>
        <p:spPr>
          <a:xfrm>
            <a:off x="357188" y="715963"/>
            <a:ext cx="1336675" cy="319087"/>
          </a:xfrm>
          <a:prstGeom prst="rect">
            <a:avLst/>
          </a:prstGeom>
        </p:spPr>
        <p:txBody>
          <a:bodyPr lIns="0" tIns="0" rIns="0" bIns="0"/>
          <a:lstStyle/>
          <a:p>
            <a:pPr marL="12292" defTabSz="441582" fontAlgn="auto">
              <a:lnSpc>
                <a:spcPct val="95825"/>
              </a:lnSpc>
              <a:spcBef>
                <a:spcPts val="1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rgbClr val="BD2027"/>
                </a:solidFill>
                <a:latin typeface="Arial"/>
                <a:ea typeface="+mn-ea"/>
                <a:cs typeface="Arial"/>
              </a:rPr>
              <a:t>Team</a:t>
            </a:r>
            <a:endParaRPr sz="2000" dirty="0">
              <a:solidFill>
                <a:srgbClr val="BD2027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58" name="Immagin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6"/>
          <p:cNvPicPr>
            <a:picLocks noChangeAspect="1"/>
          </p:cNvPicPr>
          <p:nvPr userDrawn="1"/>
        </p:nvPicPr>
        <p:blipFill>
          <a:blip r:embed="rId3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egnaposto testo 5"/>
          <p:cNvSpPr>
            <a:spLocks noGrp="1"/>
          </p:cNvSpPr>
          <p:nvPr>
            <p:ph type="body" sz="quarter" idx="14"/>
          </p:nvPr>
        </p:nvSpPr>
        <p:spPr>
          <a:xfrm>
            <a:off x="347300" y="1223964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18" name="Segnaposto testo 5"/>
          <p:cNvSpPr>
            <a:spLocks noGrp="1"/>
          </p:cNvSpPr>
          <p:nvPr>
            <p:ph type="body" sz="quarter" idx="16"/>
          </p:nvPr>
        </p:nvSpPr>
        <p:spPr>
          <a:xfrm>
            <a:off x="347300" y="146257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Segnaposto testo 5"/>
          <p:cNvSpPr>
            <a:spLocks noGrp="1"/>
          </p:cNvSpPr>
          <p:nvPr>
            <p:ph type="body" sz="quarter" idx="17"/>
          </p:nvPr>
        </p:nvSpPr>
        <p:spPr>
          <a:xfrm>
            <a:off x="347663" y="1678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Segnaposto testo 5"/>
          <p:cNvSpPr>
            <a:spLocks noGrp="1"/>
          </p:cNvSpPr>
          <p:nvPr>
            <p:ph type="body" sz="quarter" idx="18"/>
          </p:nvPr>
        </p:nvSpPr>
        <p:spPr>
          <a:xfrm>
            <a:off x="347300" y="1893601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Segnaposto testo 5"/>
          <p:cNvSpPr>
            <a:spLocks noGrp="1"/>
          </p:cNvSpPr>
          <p:nvPr>
            <p:ph type="body" sz="quarter" idx="19"/>
          </p:nvPr>
        </p:nvSpPr>
        <p:spPr>
          <a:xfrm>
            <a:off x="347300" y="2216873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22" name="Segnaposto testo 5"/>
          <p:cNvSpPr>
            <a:spLocks noGrp="1"/>
          </p:cNvSpPr>
          <p:nvPr>
            <p:ph type="body" sz="quarter" idx="20"/>
          </p:nvPr>
        </p:nvSpPr>
        <p:spPr>
          <a:xfrm>
            <a:off x="347300" y="245547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Segnaposto testo 5"/>
          <p:cNvSpPr>
            <a:spLocks noGrp="1"/>
          </p:cNvSpPr>
          <p:nvPr>
            <p:ph type="body" sz="quarter" idx="21"/>
          </p:nvPr>
        </p:nvSpPr>
        <p:spPr>
          <a:xfrm>
            <a:off x="347663" y="2670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Segnaposto testo 5"/>
          <p:cNvSpPr>
            <a:spLocks noGrp="1"/>
          </p:cNvSpPr>
          <p:nvPr>
            <p:ph type="body" sz="quarter" idx="22"/>
          </p:nvPr>
        </p:nvSpPr>
        <p:spPr>
          <a:xfrm>
            <a:off x="347300" y="2886510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Segnaposto testo 5"/>
          <p:cNvSpPr>
            <a:spLocks noGrp="1"/>
          </p:cNvSpPr>
          <p:nvPr>
            <p:ph type="body" sz="quarter" idx="23"/>
          </p:nvPr>
        </p:nvSpPr>
        <p:spPr>
          <a:xfrm>
            <a:off x="347300" y="321747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26" name="Segnaposto testo 5"/>
          <p:cNvSpPr>
            <a:spLocks noGrp="1"/>
          </p:cNvSpPr>
          <p:nvPr>
            <p:ph type="body" sz="quarter" idx="24"/>
          </p:nvPr>
        </p:nvSpPr>
        <p:spPr>
          <a:xfrm>
            <a:off x="347300" y="3456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7" name="Segnaposto testo 5"/>
          <p:cNvSpPr>
            <a:spLocks noGrp="1"/>
          </p:cNvSpPr>
          <p:nvPr>
            <p:ph type="body" sz="quarter" idx="25"/>
          </p:nvPr>
        </p:nvSpPr>
        <p:spPr>
          <a:xfrm>
            <a:off x="347663" y="367160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8" name="Segnaposto testo 5"/>
          <p:cNvSpPr>
            <a:spLocks noGrp="1"/>
          </p:cNvSpPr>
          <p:nvPr>
            <p:ph type="body" sz="quarter" idx="26"/>
          </p:nvPr>
        </p:nvSpPr>
        <p:spPr>
          <a:xfrm>
            <a:off x="347300" y="3887116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Segnaposto testo 5"/>
          <p:cNvSpPr>
            <a:spLocks noGrp="1"/>
          </p:cNvSpPr>
          <p:nvPr>
            <p:ph type="body" sz="quarter" idx="27"/>
          </p:nvPr>
        </p:nvSpPr>
        <p:spPr>
          <a:xfrm>
            <a:off x="347300" y="421038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30" name="Segnaposto testo 5"/>
          <p:cNvSpPr>
            <a:spLocks noGrp="1"/>
          </p:cNvSpPr>
          <p:nvPr>
            <p:ph type="body" sz="quarter" idx="28"/>
          </p:nvPr>
        </p:nvSpPr>
        <p:spPr>
          <a:xfrm>
            <a:off x="347300" y="4448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Segnaposto testo 5"/>
          <p:cNvSpPr>
            <a:spLocks noGrp="1"/>
          </p:cNvSpPr>
          <p:nvPr>
            <p:ph type="body" sz="quarter" idx="29"/>
          </p:nvPr>
        </p:nvSpPr>
        <p:spPr>
          <a:xfrm>
            <a:off x="347663" y="466450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2" name="Segnaposto testo 5"/>
          <p:cNvSpPr>
            <a:spLocks noGrp="1"/>
          </p:cNvSpPr>
          <p:nvPr>
            <p:ph type="body" sz="quarter" idx="30"/>
          </p:nvPr>
        </p:nvSpPr>
        <p:spPr>
          <a:xfrm>
            <a:off x="347300" y="488002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Segnaposto testo 5"/>
          <p:cNvSpPr>
            <a:spLocks noGrp="1"/>
          </p:cNvSpPr>
          <p:nvPr>
            <p:ph type="body" sz="quarter" idx="31"/>
          </p:nvPr>
        </p:nvSpPr>
        <p:spPr>
          <a:xfrm>
            <a:off x="347300" y="520329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34" name="Segnaposto testo 5"/>
          <p:cNvSpPr>
            <a:spLocks noGrp="1"/>
          </p:cNvSpPr>
          <p:nvPr>
            <p:ph type="body" sz="quarter" idx="32"/>
          </p:nvPr>
        </p:nvSpPr>
        <p:spPr>
          <a:xfrm>
            <a:off x="347300" y="544190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Segnaposto testo 5"/>
          <p:cNvSpPr>
            <a:spLocks noGrp="1"/>
          </p:cNvSpPr>
          <p:nvPr>
            <p:ph type="body" sz="quarter" idx="33"/>
          </p:nvPr>
        </p:nvSpPr>
        <p:spPr>
          <a:xfrm>
            <a:off x="347663" y="565741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Segnaposto testo 5"/>
          <p:cNvSpPr>
            <a:spLocks noGrp="1"/>
          </p:cNvSpPr>
          <p:nvPr>
            <p:ph type="body" sz="quarter" idx="34"/>
          </p:nvPr>
        </p:nvSpPr>
        <p:spPr>
          <a:xfrm>
            <a:off x="347300" y="587293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Segnaposto testo 5"/>
          <p:cNvSpPr>
            <a:spLocks noGrp="1"/>
          </p:cNvSpPr>
          <p:nvPr>
            <p:ph type="body" sz="quarter" idx="35"/>
          </p:nvPr>
        </p:nvSpPr>
        <p:spPr>
          <a:xfrm>
            <a:off x="4615095" y="1223964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38" name="Segnaposto testo 5"/>
          <p:cNvSpPr>
            <a:spLocks noGrp="1"/>
          </p:cNvSpPr>
          <p:nvPr>
            <p:ph type="body" sz="quarter" idx="36"/>
          </p:nvPr>
        </p:nvSpPr>
        <p:spPr>
          <a:xfrm>
            <a:off x="4615095" y="146257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9" name="Segnaposto testo 5"/>
          <p:cNvSpPr>
            <a:spLocks noGrp="1"/>
          </p:cNvSpPr>
          <p:nvPr>
            <p:ph type="body" sz="quarter" idx="37"/>
          </p:nvPr>
        </p:nvSpPr>
        <p:spPr>
          <a:xfrm>
            <a:off x="4615458" y="1678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0" name="Segnaposto testo 5"/>
          <p:cNvSpPr>
            <a:spLocks noGrp="1"/>
          </p:cNvSpPr>
          <p:nvPr>
            <p:ph type="body" sz="quarter" idx="38"/>
          </p:nvPr>
        </p:nvSpPr>
        <p:spPr>
          <a:xfrm>
            <a:off x="4615095" y="1893601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1" name="Segnaposto testo 5"/>
          <p:cNvSpPr>
            <a:spLocks noGrp="1"/>
          </p:cNvSpPr>
          <p:nvPr>
            <p:ph type="body" sz="quarter" idx="39"/>
          </p:nvPr>
        </p:nvSpPr>
        <p:spPr>
          <a:xfrm>
            <a:off x="4615095" y="2216873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42" name="Segnaposto testo 5"/>
          <p:cNvSpPr>
            <a:spLocks noGrp="1"/>
          </p:cNvSpPr>
          <p:nvPr>
            <p:ph type="body" sz="quarter" idx="40"/>
          </p:nvPr>
        </p:nvSpPr>
        <p:spPr>
          <a:xfrm>
            <a:off x="4615095" y="245547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3" name="Segnaposto testo 5"/>
          <p:cNvSpPr>
            <a:spLocks noGrp="1"/>
          </p:cNvSpPr>
          <p:nvPr>
            <p:ph type="body" sz="quarter" idx="41"/>
          </p:nvPr>
        </p:nvSpPr>
        <p:spPr>
          <a:xfrm>
            <a:off x="4615458" y="2670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Segnaposto testo 5"/>
          <p:cNvSpPr>
            <a:spLocks noGrp="1"/>
          </p:cNvSpPr>
          <p:nvPr>
            <p:ph type="body" sz="quarter" idx="42"/>
          </p:nvPr>
        </p:nvSpPr>
        <p:spPr>
          <a:xfrm>
            <a:off x="4615095" y="2886510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5" name="Segnaposto testo 5"/>
          <p:cNvSpPr>
            <a:spLocks noGrp="1"/>
          </p:cNvSpPr>
          <p:nvPr>
            <p:ph type="body" sz="quarter" idx="43"/>
          </p:nvPr>
        </p:nvSpPr>
        <p:spPr>
          <a:xfrm>
            <a:off x="4615095" y="3217479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46" name="Segnaposto testo 5"/>
          <p:cNvSpPr>
            <a:spLocks noGrp="1"/>
          </p:cNvSpPr>
          <p:nvPr>
            <p:ph type="body" sz="quarter" idx="44"/>
          </p:nvPr>
        </p:nvSpPr>
        <p:spPr>
          <a:xfrm>
            <a:off x="4615095" y="3456085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7" name="Segnaposto testo 5"/>
          <p:cNvSpPr>
            <a:spLocks noGrp="1"/>
          </p:cNvSpPr>
          <p:nvPr>
            <p:ph type="body" sz="quarter" idx="45"/>
          </p:nvPr>
        </p:nvSpPr>
        <p:spPr>
          <a:xfrm>
            <a:off x="4615458" y="3671600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8" name="Segnaposto testo 5"/>
          <p:cNvSpPr>
            <a:spLocks noGrp="1"/>
          </p:cNvSpPr>
          <p:nvPr>
            <p:ph type="body" sz="quarter" idx="46"/>
          </p:nvPr>
        </p:nvSpPr>
        <p:spPr>
          <a:xfrm>
            <a:off x="4615095" y="3887116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9" name="Segnaposto testo 5"/>
          <p:cNvSpPr>
            <a:spLocks noGrp="1"/>
          </p:cNvSpPr>
          <p:nvPr>
            <p:ph type="body" sz="quarter" idx="47"/>
          </p:nvPr>
        </p:nvSpPr>
        <p:spPr>
          <a:xfrm>
            <a:off x="4615095" y="421038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50" name="Segnaposto testo 5"/>
          <p:cNvSpPr>
            <a:spLocks noGrp="1"/>
          </p:cNvSpPr>
          <p:nvPr>
            <p:ph type="body" sz="quarter" idx="48"/>
          </p:nvPr>
        </p:nvSpPr>
        <p:spPr>
          <a:xfrm>
            <a:off x="4615095" y="444899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1" name="Segnaposto testo 5"/>
          <p:cNvSpPr>
            <a:spLocks noGrp="1"/>
          </p:cNvSpPr>
          <p:nvPr>
            <p:ph type="body" sz="quarter" idx="49"/>
          </p:nvPr>
        </p:nvSpPr>
        <p:spPr>
          <a:xfrm>
            <a:off x="4615458" y="466450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2" name="Segnaposto testo 5"/>
          <p:cNvSpPr>
            <a:spLocks noGrp="1"/>
          </p:cNvSpPr>
          <p:nvPr>
            <p:ph type="body" sz="quarter" idx="50"/>
          </p:nvPr>
        </p:nvSpPr>
        <p:spPr>
          <a:xfrm>
            <a:off x="4615095" y="488002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3" name="Segnaposto testo 5"/>
          <p:cNvSpPr>
            <a:spLocks noGrp="1"/>
          </p:cNvSpPr>
          <p:nvPr>
            <p:ph type="body" sz="quarter" idx="51"/>
          </p:nvPr>
        </p:nvSpPr>
        <p:spPr>
          <a:xfrm>
            <a:off x="4615095" y="5203298"/>
            <a:ext cx="4124276" cy="161492"/>
          </a:xfrm>
        </p:spPr>
        <p:txBody>
          <a:bodyPr/>
          <a:lstStyle>
            <a:lvl1pPr>
              <a:defRPr sz="1200" b="1" i="0"/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54" name="Segnaposto testo 5"/>
          <p:cNvSpPr>
            <a:spLocks noGrp="1"/>
          </p:cNvSpPr>
          <p:nvPr>
            <p:ph type="body" sz="quarter" idx="52"/>
          </p:nvPr>
        </p:nvSpPr>
        <p:spPr>
          <a:xfrm>
            <a:off x="4615095" y="5441904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5" name="Segnaposto testo 5"/>
          <p:cNvSpPr>
            <a:spLocks noGrp="1"/>
          </p:cNvSpPr>
          <p:nvPr>
            <p:ph type="body" sz="quarter" idx="53"/>
          </p:nvPr>
        </p:nvSpPr>
        <p:spPr>
          <a:xfrm>
            <a:off x="4615458" y="5657419"/>
            <a:ext cx="4124276" cy="161492"/>
          </a:xfrm>
        </p:spPr>
        <p:txBody>
          <a:bodyPr/>
          <a:lstStyle>
            <a:lvl1pPr>
              <a:defRPr sz="1000" b="0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6" name="Segnaposto testo 5"/>
          <p:cNvSpPr>
            <a:spLocks noGrp="1"/>
          </p:cNvSpPr>
          <p:nvPr>
            <p:ph type="body" sz="quarter" idx="54"/>
          </p:nvPr>
        </p:nvSpPr>
        <p:spPr>
          <a:xfrm>
            <a:off x="4615095" y="5872935"/>
            <a:ext cx="4124276" cy="161492"/>
          </a:xfrm>
        </p:spPr>
        <p:txBody>
          <a:bodyPr/>
          <a:lstStyle>
            <a:lvl1pPr>
              <a:defRPr sz="1000" b="0" i="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0" name="Segnaposto numero diapositiva 5"/>
          <p:cNvSpPr>
            <a:spLocks noGrp="1"/>
          </p:cNvSpPr>
          <p:nvPr>
            <p:ph type="sldNum" sz="quarter" idx="55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FE18FE9-925E-46EE-B55A-B8B7D7D491BB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61" name="Segnaposto data 3"/>
          <p:cNvSpPr>
            <a:spLocks noGrp="1"/>
          </p:cNvSpPr>
          <p:nvPr>
            <p:ph type="dt" sz="half" idx="56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F0327AE-D782-455A-8B16-63616C13950F}" type="datetime4">
              <a:rPr lang="it-IT"/>
              <a:pPr>
                <a:defRPr/>
              </a:pPr>
              <a:t>18 maggio 2018</a:t>
            </a:fld>
            <a:endParaRPr lang="it-IT" dirty="0"/>
          </a:p>
        </p:txBody>
      </p:sp>
      <p:sp>
        <p:nvSpPr>
          <p:cNvPr id="62" name="Segnaposto piè di pagina 4"/>
          <p:cNvSpPr>
            <a:spLocks noGrp="1"/>
          </p:cNvSpPr>
          <p:nvPr>
            <p:ph type="ftr" sz="quarter" idx="57"/>
          </p:nvPr>
        </p:nvSpPr>
        <p:spPr>
          <a:xfrm>
            <a:off x="4613275" y="6459538"/>
            <a:ext cx="2895600" cy="114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BD2027"/>
                </a:solidFill>
                <a:latin typeface="Arial Regular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"/>
          <p:cNvSpPr txBox="1"/>
          <p:nvPr userDrawn="1"/>
        </p:nvSpPr>
        <p:spPr>
          <a:xfrm>
            <a:off x="357188" y="715963"/>
            <a:ext cx="2614612" cy="319087"/>
          </a:xfrm>
          <a:prstGeom prst="rect">
            <a:avLst/>
          </a:prstGeom>
        </p:spPr>
        <p:txBody>
          <a:bodyPr lIns="0" tIns="0" rIns="0" bIns="0"/>
          <a:lstStyle/>
          <a:p>
            <a:pPr marL="12292" defTabSz="441582" fontAlgn="auto">
              <a:lnSpc>
                <a:spcPct val="95825"/>
              </a:lnSpc>
              <a:spcBef>
                <a:spcPts val="10"/>
              </a:spcBef>
              <a:spcAft>
                <a:spcPts val="0"/>
              </a:spcAft>
              <a:defRPr/>
            </a:pPr>
            <a:r>
              <a:rPr lang="it-IT" sz="2000" dirty="0" err="1">
                <a:solidFill>
                  <a:srgbClr val="BD2027"/>
                </a:solidFill>
                <a:latin typeface="Arial"/>
                <a:ea typeface="+mn-ea"/>
                <a:cs typeface="Arial"/>
              </a:rPr>
              <a:t>Next</a:t>
            </a:r>
            <a:r>
              <a:rPr lang="it-IT" sz="2000" dirty="0">
                <a:solidFill>
                  <a:srgbClr val="BD2027"/>
                </a:solidFill>
                <a:latin typeface="Arial"/>
                <a:ea typeface="+mn-ea"/>
                <a:cs typeface="Arial"/>
              </a:rPr>
              <a:t> </a:t>
            </a:r>
            <a:r>
              <a:rPr lang="it-IT" sz="2000" dirty="0" err="1">
                <a:solidFill>
                  <a:srgbClr val="BD2027"/>
                </a:solidFill>
                <a:latin typeface="Arial"/>
                <a:ea typeface="+mn-ea"/>
                <a:cs typeface="Arial"/>
              </a:rPr>
              <a:t>steps</a:t>
            </a:r>
            <a:endParaRPr sz="2000" dirty="0">
              <a:solidFill>
                <a:srgbClr val="BD2027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31" name="Immagine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6"/>
          <p:cNvPicPr>
            <a:picLocks noChangeAspect="1"/>
          </p:cNvPicPr>
          <p:nvPr userDrawn="1"/>
        </p:nvPicPr>
        <p:blipFill>
          <a:blip r:embed="rId3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Segnaposto testo 54"/>
          <p:cNvSpPr>
            <a:spLocks noGrp="1"/>
          </p:cNvSpPr>
          <p:nvPr>
            <p:ph type="body" sz="quarter" idx="43"/>
          </p:nvPr>
        </p:nvSpPr>
        <p:spPr>
          <a:xfrm>
            <a:off x="358145" y="1223965"/>
            <a:ext cx="4117610" cy="169334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0" name="Segnaposto testo 54"/>
          <p:cNvSpPr>
            <a:spLocks noGrp="1"/>
          </p:cNvSpPr>
          <p:nvPr>
            <p:ph type="body" sz="quarter" idx="44"/>
          </p:nvPr>
        </p:nvSpPr>
        <p:spPr>
          <a:xfrm>
            <a:off x="358144" y="1400996"/>
            <a:ext cx="4117607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1" name="Segnaposto testo 54"/>
          <p:cNvSpPr>
            <a:spLocks noGrp="1"/>
          </p:cNvSpPr>
          <p:nvPr>
            <p:ph type="body" sz="quarter" idx="45"/>
          </p:nvPr>
        </p:nvSpPr>
        <p:spPr>
          <a:xfrm>
            <a:off x="358106" y="1940064"/>
            <a:ext cx="4120354" cy="146097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2" name="Segnaposto testo 54"/>
          <p:cNvSpPr>
            <a:spLocks noGrp="1"/>
          </p:cNvSpPr>
          <p:nvPr>
            <p:ph type="body" sz="quarter" idx="46"/>
          </p:nvPr>
        </p:nvSpPr>
        <p:spPr>
          <a:xfrm>
            <a:off x="358144" y="2093726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3" name="Segnaposto testo 54"/>
          <p:cNvSpPr>
            <a:spLocks noGrp="1"/>
          </p:cNvSpPr>
          <p:nvPr>
            <p:ph type="body" sz="quarter" idx="47"/>
          </p:nvPr>
        </p:nvSpPr>
        <p:spPr>
          <a:xfrm>
            <a:off x="358106" y="2632792"/>
            <a:ext cx="4120354" cy="146097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4" name="Segnaposto testo 54"/>
          <p:cNvSpPr>
            <a:spLocks noGrp="1"/>
          </p:cNvSpPr>
          <p:nvPr>
            <p:ph type="body" sz="quarter" idx="48"/>
          </p:nvPr>
        </p:nvSpPr>
        <p:spPr>
          <a:xfrm>
            <a:off x="358144" y="2786450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5" name="Segnaposto testo 54"/>
          <p:cNvSpPr>
            <a:spLocks noGrp="1"/>
          </p:cNvSpPr>
          <p:nvPr>
            <p:ph type="body" sz="quarter" idx="49"/>
          </p:nvPr>
        </p:nvSpPr>
        <p:spPr>
          <a:xfrm>
            <a:off x="358106" y="3333216"/>
            <a:ext cx="4120354" cy="146097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6" name="Segnaposto testo 54"/>
          <p:cNvSpPr>
            <a:spLocks noGrp="1"/>
          </p:cNvSpPr>
          <p:nvPr>
            <p:ph type="body" sz="quarter" idx="50"/>
          </p:nvPr>
        </p:nvSpPr>
        <p:spPr>
          <a:xfrm>
            <a:off x="358144" y="3486874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7" name="Segnaposto testo 54"/>
          <p:cNvSpPr>
            <a:spLocks noGrp="1"/>
          </p:cNvSpPr>
          <p:nvPr>
            <p:ph type="body" sz="quarter" idx="51"/>
          </p:nvPr>
        </p:nvSpPr>
        <p:spPr>
          <a:xfrm>
            <a:off x="358106" y="4033640"/>
            <a:ext cx="4120354" cy="146097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8" name="Segnaposto testo 54"/>
          <p:cNvSpPr>
            <a:spLocks noGrp="1"/>
          </p:cNvSpPr>
          <p:nvPr>
            <p:ph type="body" sz="quarter" idx="52"/>
          </p:nvPr>
        </p:nvSpPr>
        <p:spPr>
          <a:xfrm>
            <a:off x="358144" y="4187298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9" name="Segnaposto testo 54"/>
          <p:cNvSpPr>
            <a:spLocks noGrp="1"/>
          </p:cNvSpPr>
          <p:nvPr>
            <p:ph type="body" sz="quarter" idx="53"/>
          </p:nvPr>
        </p:nvSpPr>
        <p:spPr>
          <a:xfrm>
            <a:off x="358106" y="4734064"/>
            <a:ext cx="4120354" cy="146097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0" name="Segnaposto testo 54"/>
          <p:cNvSpPr>
            <a:spLocks noGrp="1"/>
          </p:cNvSpPr>
          <p:nvPr>
            <p:ph type="body" sz="quarter" idx="54"/>
          </p:nvPr>
        </p:nvSpPr>
        <p:spPr>
          <a:xfrm>
            <a:off x="358144" y="4887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1" name="Segnaposto testo 54"/>
          <p:cNvSpPr>
            <a:spLocks noGrp="1"/>
          </p:cNvSpPr>
          <p:nvPr>
            <p:ph type="body" sz="quarter" idx="55"/>
          </p:nvPr>
        </p:nvSpPr>
        <p:spPr>
          <a:xfrm>
            <a:off x="358106" y="5419095"/>
            <a:ext cx="4120354" cy="146097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2" name="Segnaposto testo 54"/>
          <p:cNvSpPr>
            <a:spLocks noGrp="1"/>
          </p:cNvSpPr>
          <p:nvPr>
            <p:ph type="body" sz="quarter" idx="56"/>
          </p:nvPr>
        </p:nvSpPr>
        <p:spPr>
          <a:xfrm>
            <a:off x="358144" y="5572757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3" name="Segnaposto testo 54"/>
          <p:cNvSpPr>
            <a:spLocks noGrp="1"/>
          </p:cNvSpPr>
          <p:nvPr>
            <p:ph type="body" sz="quarter" idx="57"/>
          </p:nvPr>
        </p:nvSpPr>
        <p:spPr>
          <a:xfrm>
            <a:off x="4613301" y="1223965"/>
            <a:ext cx="4117610" cy="169334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4" name="Segnaposto testo 54"/>
          <p:cNvSpPr>
            <a:spLocks noGrp="1"/>
          </p:cNvSpPr>
          <p:nvPr>
            <p:ph type="body" sz="quarter" idx="58"/>
          </p:nvPr>
        </p:nvSpPr>
        <p:spPr>
          <a:xfrm>
            <a:off x="4613300" y="1400996"/>
            <a:ext cx="4117607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5" name="Segnaposto testo 54"/>
          <p:cNvSpPr>
            <a:spLocks noGrp="1"/>
          </p:cNvSpPr>
          <p:nvPr>
            <p:ph type="body" sz="quarter" idx="59"/>
          </p:nvPr>
        </p:nvSpPr>
        <p:spPr>
          <a:xfrm>
            <a:off x="4613262" y="1940064"/>
            <a:ext cx="4120354" cy="146097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6" name="Segnaposto testo 54"/>
          <p:cNvSpPr>
            <a:spLocks noGrp="1"/>
          </p:cNvSpPr>
          <p:nvPr>
            <p:ph type="body" sz="quarter" idx="60"/>
          </p:nvPr>
        </p:nvSpPr>
        <p:spPr>
          <a:xfrm>
            <a:off x="4613300" y="2093726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7" name="Segnaposto testo 54"/>
          <p:cNvSpPr>
            <a:spLocks noGrp="1"/>
          </p:cNvSpPr>
          <p:nvPr>
            <p:ph type="body" sz="quarter" idx="61"/>
          </p:nvPr>
        </p:nvSpPr>
        <p:spPr>
          <a:xfrm>
            <a:off x="4613262" y="2632792"/>
            <a:ext cx="4120354" cy="146097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8" name="Segnaposto testo 54"/>
          <p:cNvSpPr>
            <a:spLocks noGrp="1"/>
          </p:cNvSpPr>
          <p:nvPr>
            <p:ph type="body" sz="quarter" idx="62"/>
          </p:nvPr>
        </p:nvSpPr>
        <p:spPr>
          <a:xfrm>
            <a:off x="4613300" y="2786450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9" name="Segnaposto testo 54"/>
          <p:cNvSpPr>
            <a:spLocks noGrp="1"/>
          </p:cNvSpPr>
          <p:nvPr>
            <p:ph type="body" sz="quarter" idx="63"/>
          </p:nvPr>
        </p:nvSpPr>
        <p:spPr>
          <a:xfrm>
            <a:off x="4613262" y="3333216"/>
            <a:ext cx="4120354" cy="146097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0" name="Segnaposto testo 54"/>
          <p:cNvSpPr>
            <a:spLocks noGrp="1"/>
          </p:cNvSpPr>
          <p:nvPr>
            <p:ph type="body" sz="quarter" idx="64"/>
          </p:nvPr>
        </p:nvSpPr>
        <p:spPr>
          <a:xfrm>
            <a:off x="4613300" y="3486874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1" name="Segnaposto testo 54"/>
          <p:cNvSpPr>
            <a:spLocks noGrp="1"/>
          </p:cNvSpPr>
          <p:nvPr>
            <p:ph type="body" sz="quarter" idx="65"/>
          </p:nvPr>
        </p:nvSpPr>
        <p:spPr>
          <a:xfrm>
            <a:off x="4613262" y="4033640"/>
            <a:ext cx="4120354" cy="146097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2" name="Segnaposto testo 54"/>
          <p:cNvSpPr>
            <a:spLocks noGrp="1"/>
          </p:cNvSpPr>
          <p:nvPr>
            <p:ph type="body" sz="quarter" idx="66"/>
          </p:nvPr>
        </p:nvSpPr>
        <p:spPr>
          <a:xfrm>
            <a:off x="4613300" y="4187298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3" name="Segnaposto testo 54"/>
          <p:cNvSpPr>
            <a:spLocks noGrp="1"/>
          </p:cNvSpPr>
          <p:nvPr>
            <p:ph type="body" sz="quarter" idx="67"/>
          </p:nvPr>
        </p:nvSpPr>
        <p:spPr>
          <a:xfrm>
            <a:off x="4613262" y="4734064"/>
            <a:ext cx="4120354" cy="146097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4" name="Segnaposto testo 54"/>
          <p:cNvSpPr>
            <a:spLocks noGrp="1"/>
          </p:cNvSpPr>
          <p:nvPr>
            <p:ph type="body" sz="quarter" idx="68"/>
          </p:nvPr>
        </p:nvSpPr>
        <p:spPr>
          <a:xfrm>
            <a:off x="4613300" y="4887722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5" name="Segnaposto testo 54"/>
          <p:cNvSpPr>
            <a:spLocks noGrp="1"/>
          </p:cNvSpPr>
          <p:nvPr>
            <p:ph type="body" sz="quarter" idx="69"/>
          </p:nvPr>
        </p:nvSpPr>
        <p:spPr>
          <a:xfrm>
            <a:off x="4613262" y="5419095"/>
            <a:ext cx="4120354" cy="146097"/>
          </a:xfrm>
        </p:spPr>
        <p:txBody>
          <a:bodyPr/>
          <a:lstStyle>
            <a:lvl1pPr>
              <a:defRPr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6" name="Segnaposto testo 54"/>
          <p:cNvSpPr>
            <a:spLocks noGrp="1"/>
          </p:cNvSpPr>
          <p:nvPr>
            <p:ph type="body" sz="quarter" idx="70"/>
          </p:nvPr>
        </p:nvSpPr>
        <p:spPr>
          <a:xfrm>
            <a:off x="4613300" y="5572757"/>
            <a:ext cx="4120316" cy="415490"/>
          </a:xfrm>
        </p:spPr>
        <p:txBody>
          <a:bodyPr/>
          <a:lstStyle>
            <a:lvl1pPr>
              <a:lnSpc>
                <a:spcPts val="1700"/>
              </a:lnSpc>
              <a:defRPr sz="1500" b="1" i="0" baseline="0"/>
            </a:lvl1pPr>
            <a:lvl4pPr marL="708382" indent="-173267">
              <a:tabLst>
                <a:tab pos="349589" algn="l"/>
                <a:tab pos="519788" algn="l"/>
                <a:tab pos="780448" algn="l"/>
              </a:tabLst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3" name="Segnaposto numero diapositiva 5"/>
          <p:cNvSpPr>
            <a:spLocks noGrp="1"/>
          </p:cNvSpPr>
          <p:nvPr>
            <p:ph type="sldNum" sz="quarter" idx="71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4397699-3E71-44A3-8226-D762A3076DA1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34" name="Segnaposto data 3"/>
          <p:cNvSpPr>
            <a:spLocks noGrp="1"/>
          </p:cNvSpPr>
          <p:nvPr>
            <p:ph type="dt" sz="half" idx="72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E3987F4-376C-4AB8-9536-C8AF86DF2AC8}" type="datetime4">
              <a:rPr lang="it-IT"/>
              <a:pPr>
                <a:defRPr/>
              </a:pPr>
              <a:t>18 maggio 2018</a:t>
            </a:fld>
            <a:endParaRPr lang="it-IT" dirty="0"/>
          </a:p>
        </p:txBody>
      </p:sp>
      <p:sp>
        <p:nvSpPr>
          <p:cNvPr id="35" name="Segnaposto piè di pagina 4"/>
          <p:cNvSpPr>
            <a:spLocks noGrp="1"/>
          </p:cNvSpPr>
          <p:nvPr>
            <p:ph type="ftr" sz="quarter" idx="73"/>
          </p:nvPr>
        </p:nvSpPr>
        <p:spPr>
          <a:xfrm>
            <a:off x="4613275" y="6459538"/>
            <a:ext cx="2895600" cy="114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BD2027"/>
                </a:solidFill>
                <a:latin typeface="Arial Regular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hart + Numeric Highlight: 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2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3"/>
          <p:cNvPicPr>
            <a:picLocks noChangeAspect="1"/>
          </p:cNvPicPr>
          <p:nvPr userDrawn="1"/>
        </p:nvPicPr>
        <p:blipFill>
          <a:blip r:embed="rId3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egnaposto grafico 20"/>
          <p:cNvSpPr>
            <a:spLocks noGrp="1"/>
          </p:cNvSpPr>
          <p:nvPr>
            <p:ph type="chart" sz="quarter" idx="17"/>
          </p:nvPr>
        </p:nvSpPr>
        <p:spPr>
          <a:xfrm>
            <a:off x="347582" y="1682754"/>
            <a:ext cx="4125913" cy="4378325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it-IT" noProof="0" dirty="0"/>
          </a:p>
        </p:txBody>
      </p:sp>
      <p:sp>
        <p:nvSpPr>
          <p:cNvPr id="20" name="Segnaposto testo 2"/>
          <p:cNvSpPr>
            <a:spLocks noGrp="1"/>
          </p:cNvSpPr>
          <p:nvPr>
            <p:ph type="body" sz="quarter" idx="15"/>
          </p:nvPr>
        </p:nvSpPr>
        <p:spPr>
          <a:xfrm>
            <a:off x="4648200" y="1682750"/>
            <a:ext cx="3976334" cy="1525588"/>
          </a:xfrm>
        </p:spPr>
        <p:txBody>
          <a:bodyPr spcCol="139071"/>
          <a:lstStyle>
            <a:lvl1pPr>
              <a:lnSpc>
                <a:spcPts val="6295"/>
              </a:lnSpc>
              <a:spcAft>
                <a:spcPts val="1799"/>
              </a:spcAft>
              <a:defRPr sz="7200" b="1" i="0" baseline="0">
                <a:solidFill>
                  <a:srgbClr val="BD0D22"/>
                </a:solidFill>
              </a:defRPr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Segnaposto testo 2"/>
          <p:cNvSpPr>
            <a:spLocks noGrp="1"/>
          </p:cNvSpPr>
          <p:nvPr>
            <p:ph type="body" sz="quarter" idx="18"/>
          </p:nvPr>
        </p:nvSpPr>
        <p:spPr>
          <a:xfrm>
            <a:off x="4648204" y="3367465"/>
            <a:ext cx="3962400" cy="2693610"/>
          </a:xfrm>
        </p:spPr>
        <p:txBody>
          <a:bodyPr/>
          <a:lstStyle>
            <a:lvl1pPr>
              <a:defRPr b="1" i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itolo 1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25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9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76D24B7-1D1B-4CCB-86BF-A52DFD989C12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20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77330D1-AFA6-4588-AC6D-2AEA1B69B6AA}" type="datetime4">
              <a:rPr lang="it-IT"/>
              <a:pPr>
                <a:defRPr/>
              </a:pPr>
              <a:t>18 maggio 2018</a:t>
            </a:fld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21"/>
          </p:nvPr>
        </p:nvSpPr>
        <p:spPr>
          <a:xfrm>
            <a:off x="4613275" y="6459538"/>
            <a:ext cx="2895600" cy="114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BD2027"/>
                </a:solidFill>
                <a:latin typeface="Arial Regular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7"/>
          <p:cNvPicPr>
            <a:picLocks noChangeAspect="1"/>
          </p:cNvPicPr>
          <p:nvPr userDrawn="1"/>
        </p:nvPicPr>
        <p:blipFill>
          <a:blip r:embed="rId2"/>
          <a:srcRect r="21049"/>
          <a:stretch>
            <a:fillRect/>
          </a:stretch>
        </p:blipFill>
        <p:spPr bwMode="auto">
          <a:xfrm>
            <a:off x="0" y="0"/>
            <a:ext cx="2000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47663" y="287338"/>
            <a:ext cx="8636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10"/>
          <p:cNvSpPr txBox="1"/>
          <p:nvPr userDrawn="1"/>
        </p:nvSpPr>
        <p:spPr>
          <a:xfrm>
            <a:off x="347663" y="3032125"/>
            <a:ext cx="8399462" cy="506413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4415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300" b="1" dirty="0" err="1">
                <a:solidFill>
                  <a:srgbClr val="BD2027"/>
                </a:solidFill>
                <a:latin typeface="+mn-lt"/>
                <a:ea typeface="+mn-ea"/>
                <a:cs typeface="+mn-cs"/>
              </a:rPr>
              <a:t>Thank</a:t>
            </a:r>
            <a:r>
              <a:rPr lang="it-IT" sz="3300" b="1" dirty="0">
                <a:solidFill>
                  <a:srgbClr val="BD2027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3300" b="1" dirty="0" err="1">
                <a:solidFill>
                  <a:srgbClr val="BD2027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it-IT" sz="3300" b="1" dirty="0">
                <a:solidFill>
                  <a:srgbClr val="BD2027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0" name="CasellaDiTesto 16"/>
          <p:cNvSpPr txBox="1"/>
          <p:nvPr userDrawn="1"/>
        </p:nvSpPr>
        <p:spPr>
          <a:xfrm>
            <a:off x="347663" y="4645025"/>
            <a:ext cx="4579937" cy="1524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defTabSz="44158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00" b="1" dirty="0" err="1">
                <a:solidFill>
                  <a:srgbClr val="BD2027"/>
                </a:solidFill>
                <a:latin typeface="+mn-lt"/>
                <a:ea typeface="+mn-ea"/>
                <a:cs typeface="+mn-cs"/>
              </a:rPr>
              <a:t>Contacts</a:t>
            </a:r>
            <a:r>
              <a:rPr lang="it-IT" sz="1000" b="1" dirty="0">
                <a:solidFill>
                  <a:srgbClr val="BD2027"/>
                </a:solidFill>
                <a:latin typeface="+mn-lt"/>
                <a:ea typeface="+mn-ea"/>
                <a:cs typeface="+mn-cs"/>
              </a:rPr>
              <a:t>:</a:t>
            </a:r>
          </a:p>
        </p:txBody>
      </p:sp>
      <p:pic>
        <p:nvPicPr>
          <p:cNvPr id="11" name="Picture 39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640513" y="5681663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0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002463" y="5681663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1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348538" y="5681663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2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710488" y="5681663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3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426450" y="5681663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4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8070850" y="5681663"/>
            <a:ext cx="307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egnaposto testo 3"/>
          <p:cNvSpPr>
            <a:spLocks noGrp="1"/>
          </p:cNvSpPr>
          <p:nvPr>
            <p:ph type="body" sz="quarter" idx="11"/>
          </p:nvPr>
        </p:nvSpPr>
        <p:spPr>
          <a:xfrm>
            <a:off x="347582" y="5351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347582" y="5605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Segnaposto testo 3"/>
          <p:cNvSpPr>
            <a:spLocks noGrp="1"/>
          </p:cNvSpPr>
          <p:nvPr>
            <p:ph type="body" sz="quarter" idx="13"/>
          </p:nvPr>
        </p:nvSpPr>
        <p:spPr>
          <a:xfrm>
            <a:off x="347582" y="5859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Segnaposto testo 3"/>
          <p:cNvSpPr>
            <a:spLocks noGrp="1"/>
          </p:cNvSpPr>
          <p:nvPr>
            <p:ph type="body" sz="quarter" idx="14"/>
          </p:nvPr>
        </p:nvSpPr>
        <p:spPr>
          <a:xfrm>
            <a:off x="347582" y="5097463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23" name="Segnaposto testo 3"/>
          <p:cNvSpPr>
            <a:spLocks noGrp="1"/>
          </p:cNvSpPr>
          <p:nvPr>
            <p:ph type="body" sz="quarter" idx="15"/>
          </p:nvPr>
        </p:nvSpPr>
        <p:spPr>
          <a:xfrm>
            <a:off x="347582" y="4838077"/>
            <a:ext cx="4580467" cy="168804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18" name="Segnaposto data 3"/>
          <p:cNvSpPr>
            <a:spLocks noGrp="1"/>
          </p:cNvSpPr>
          <p:nvPr>
            <p:ph type="dt" sz="half" idx="16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A6E5ABE-8099-4969-BA4D-F738BD8C3CA9}" type="datetime4">
              <a:rPr lang="it-IT"/>
              <a:pPr>
                <a:defRPr/>
              </a:pPr>
              <a:t>18 maggio 2018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ack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1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olo 1"/>
          <p:cNvSpPr>
            <a:spLocks noGrp="1"/>
          </p:cNvSpPr>
          <p:nvPr>
            <p:ph type="ctrTitle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11" name="Sottotitolo 2"/>
          <p:cNvSpPr>
            <a:spLocks noGrp="1"/>
          </p:cNvSpPr>
          <p:nvPr>
            <p:ph type="subTitle" idx="1"/>
          </p:nvPr>
        </p:nvSpPr>
        <p:spPr>
          <a:xfrm>
            <a:off x="347300" y="3105306"/>
            <a:ext cx="8386686" cy="712269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12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496"/>
              </a:lnSpc>
              <a:defRPr sz="3300" b="1" i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>
                <a:solidFill>
                  <a:prstClr val="white">
                    <a:lumMod val="50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66D58EB-E888-4E0E-94C3-862D3772AB83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5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318A708-A422-44CC-9D5A-6EFAF6AB2B24}" type="datetime4">
              <a:rPr lang="it-IT"/>
              <a:pPr>
                <a:defRPr/>
              </a:pPr>
              <a:t>18 maggio 2018</a:t>
            </a:fld>
            <a:endParaRPr 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6"/>
          </p:nvPr>
        </p:nvSpPr>
        <p:spPr>
          <a:xfrm>
            <a:off x="4613275" y="6459538"/>
            <a:ext cx="2895600" cy="114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BD2027"/>
                </a:solidFill>
                <a:latin typeface="Arial Regular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1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/>
          <p:cNvPicPr>
            <a:picLocks noChangeAspect="1"/>
          </p:cNvPicPr>
          <p:nvPr userDrawn="1"/>
        </p:nvPicPr>
        <p:blipFill>
          <a:blip r:embed="rId3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olo 1"/>
          <p:cNvSpPr>
            <a:spLocks noGrp="1"/>
          </p:cNvSpPr>
          <p:nvPr>
            <p:ph type="ctrTitle"/>
          </p:nvPr>
        </p:nvSpPr>
        <p:spPr>
          <a:xfrm>
            <a:off x="347300" y="730606"/>
            <a:ext cx="8386686" cy="235474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dirty="0" err="1" smtClean="0"/>
              <a:t>Click to edit Master title style</a:t>
            </a:r>
            <a:endParaRPr lang="it-IT" dirty="0"/>
          </a:p>
        </p:txBody>
      </p:sp>
      <p:sp>
        <p:nvSpPr>
          <p:cNvPr id="14" name="Sottotitolo 2"/>
          <p:cNvSpPr>
            <a:spLocks noGrp="1"/>
          </p:cNvSpPr>
          <p:nvPr>
            <p:ph type="subTitle" idx="1"/>
          </p:nvPr>
        </p:nvSpPr>
        <p:spPr>
          <a:xfrm>
            <a:off x="347300" y="3105306"/>
            <a:ext cx="8386686" cy="712269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rgbClr val="7F7F7F"/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Click to edit Master subtitle style</a:t>
            </a:r>
            <a:endParaRPr lang="it-IT" dirty="0"/>
          </a:p>
        </p:txBody>
      </p:sp>
      <p:sp>
        <p:nvSpPr>
          <p:cNvPr id="17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47300" y="2130426"/>
            <a:ext cx="8386686" cy="869098"/>
          </a:xfrm>
        </p:spPr>
        <p:txBody>
          <a:bodyPr/>
          <a:lstStyle>
            <a:lvl1pPr>
              <a:lnSpc>
                <a:spcPts val="3496"/>
              </a:lnSpc>
              <a:defRPr sz="3300" b="1" i="0" baseline="0"/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D8BF640-CC8E-494E-B3EA-5CA4B2D4B2F2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15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8BDB72-BE3E-45AB-8337-88E51AE2EC0F}" type="datetime4">
              <a:rPr lang="it-IT"/>
              <a:pPr>
                <a:defRPr/>
              </a:pPr>
              <a:t>18 maggio 2018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 userDrawn="1"/>
        </p:nvSpPr>
        <p:spPr>
          <a:xfrm>
            <a:off x="357188" y="715963"/>
            <a:ext cx="1336675" cy="319087"/>
          </a:xfrm>
          <a:prstGeom prst="rect">
            <a:avLst/>
          </a:prstGeom>
        </p:spPr>
        <p:txBody>
          <a:bodyPr lIns="0" tIns="0" rIns="0" bIns="0"/>
          <a:lstStyle/>
          <a:p>
            <a:pPr marL="12292" defTabSz="441582" fontAlgn="auto">
              <a:lnSpc>
                <a:spcPct val="95825"/>
              </a:lnSpc>
              <a:spcBef>
                <a:spcPts val="1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rgbClr val="BD2027"/>
                </a:solidFill>
                <a:latin typeface="Arial"/>
                <a:ea typeface="+mn-ea"/>
                <a:cs typeface="Arial"/>
              </a:rPr>
              <a:t>Agenda</a:t>
            </a:r>
            <a:endParaRPr sz="2000" dirty="0">
              <a:solidFill>
                <a:srgbClr val="BD2027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5" name="Immagin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/>
          <p:cNvPicPr>
            <a:picLocks noChangeAspect="1"/>
          </p:cNvPicPr>
          <p:nvPr userDrawn="1"/>
        </p:nvPicPr>
        <p:blipFill>
          <a:blip r:embed="rId3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testo 2"/>
          <p:cNvSpPr>
            <a:spLocks noGrp="1"/>
          </p:cNvSpPr>
          <p:nvPr>
            <p:ph type="body" sz="quarter" idx="13"/>
          </p:nvPr>
        </p:nvSpPr>
        <p:spPr>
          <a:xfrm>
            <a:off x="357189" y="1224439"/>
            <a:ext cx="8382000" cy="4861256"/>
          </a:xfrm>
        </p:spPr>
        <p:txBody>
          <a:bodyPr numCol="2" spcCol="208618">
            <a:noAutofit/>
          </a:bodyPr>
          <a:lstStyle>
            <a:lvl1pPr marL="165622" indent="-165622">
              <a:lnSpc>
                <a:spcPts val="1799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-"/>
              <a:defRPr sz="1200" b="1" i="0" baseline="0"/>
            </a:lvl1pPr>
            <a:lvl2pPr>
              <a:lnSpc>
                <a:spcPts val="1799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200" baseline="0"/>
            </a:lvl2pPr>
            <a:lvl3pPr marL="521557" indent="-173862">
              <a:lnSpc>
                <a:spcPts val="1799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§"/>
              <a:defRPr sz="1200" baseline="0"/>
            </a:lvl3pPr>
            <a:lvl4pPr marL="709337" indent="-173862">
              <a:lnSpc>
                <a:spcPts val="1799"/>
              </a:lnSpc>
              <a:spcBef>
                <a:spcPts val="0"/>
              </a:spcBef>
              <a:spcAft>
                <a:spcPts val="0"/>
              </a:spcAft>
              <a:buSzPct val="60000"/>
              <a:buFont typeface="Wingdings" charset="2"/>
              <a:buChar char="²"/>
              <a:defRPr sz="1200" baseline="0"/>
            </a:lvl4pPr>
            <a:lvl5pPr>
              <a:lnSpc>
                <a:spcPts val="1799"/>
              </a:lnSpc>
              <a:spcBef>
                <a:spcPts val="0"/>
              </a:spcBef>
              <a:spcAft>
                <a:spcPts val="0"/>
              </a:spcAft>
              <a:buSzPct val="60000"/>
              <a:defRPr sz="12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4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DECC16E-83F3-49CE-AA5D-C505240F40B1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15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E8C91D-4D5E-4CFD-AF8A-BCDB92A7090F}" type="datetime4">
              <a:rPr lang="it-IT"/>
              <a:pPr>
                <a:defRPr/>
              </a:pPr>
              <a:t>18 maggio 2018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: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1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/>
          <p:cNvPicPr>
            <a:picLocks noChangeAspect="1"/>
          </p:cNvPicPr>
          <p:nvPr userDrawn="1"/>
        </p:nvPicPr>
        <p:blipFill>
          <a:blip r:embed="rId3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olo 1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15" name="Sottotitolo 2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18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16" name="Segnaposto contenuto 2"/>
          <p:cNvSpPr>
            <a:spLocks noGrp="1"/>
          </p:cNvSpPr>
          <p:nvPr>
            <p:ph sz="quarter" idx="15"/>
          </p:nvPr>
        </p:nvSpPr>
        <p:spPr>
          <a:xfrm>
            <a:off x="347667" y="1682754"/>
            <a:ext cx="8391525" cy="437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6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7117504-137F-4284-A845-22709083295E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7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619CEE5-3C0A-4166-AA05-6EA6C4CF6328}" type="datetime4">
              <a:rPr lang="it-IT"/>
              <a:pPr>
                <a:defRPr/>
              </a:pPr>
              <a:t>18 maggio 2018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1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/>
          <p:cNvPicPr>
            <a:picLocks noChangeAspect="1"/>
          </p:cNvPicPr>
          <p:nvPr userDrawn="1"/>
        </p:nvPicPr>
        <p:blipFill>
          <a:blip r:embed="rId3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7" y="1682754"/>
            <a:ext cx="8391525" cy="4378325"/>
          </a:xfrm>
        </p:spPr>
        <p:txBody>
          <a:bodyPr numCol="2" spcCol="17386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5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D05F5F-367A-473C-925F-07C82456B846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6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7B413EC-F751-4752-BA77-E6431CE5F20D}" type="datetime4">
              <a:rPr lang="it-IT"/>
              <a:pPr>
                <a:defRPr/>
              </a:pPr>
              <a:t>18 maggio 2018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1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/>
          <p:cNvPicPr>
            <a:picLocks noChangeAspect="1"/>
          </p:cNvPicPr>
          <p:nvPr userDrawn="1"/>
        </p:nvPicPr>
        <p:blipFill>
          <a:blip r:embed="rId3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667" y="1682754"/>
            <a:ext cx="8391525" cy="4378325"/>
          </a:xfrm>
        </p:spPr>
        <p:txBody>
          <a:bodyPr/>
          <a:lstStyle>
            <a:lvl1pPr marL="0" indent="0" algn="l">
              <a:lnSpc>
                <a:spcPts val="2199"/>
              </a:lnSpc>
              <a:buClr>
                <a:schemeClr val="tx2"/>
              </a:buClr>
              <a:buFont typeface="Wingdings" charset="2"/>
              <a:buChar char="v"/>
              <a:defRPr sz="2000" b="1" i="0" baseline="0"/>
            </a:lvl1pPr>
            <a:lvl2pPr marL="0" indent="-173862">
              <a:lnSpc>
                <a:spcPts val="1600"/>
              </a:lnSpc>
              <a:spcAft>
                <a:spcPts val="0"/>
              </a:spcAft>
              <a:buClr>
                <a:schemeClr val="tx1"/>
              </a:buClr>
              <a:buFont typeface="Lucida Grande"/>
              <a:buChar char="-"/>
              <a:defRPr sz="1000" baseline="0"/>
            </a:lvl2pPr>
            <a:lvl3pPr marL="0" indent="-173862">
              <a:buFont typeface="Arial"/>
              <a:buChar char="•"/>
              <a:defRPr sz="1000"/>
            </a:lvl3pPr>
            <a:lvl4pPr marL="0" indent="-173862">
              <a:defRPr sz="1000"/>
            </a:lvl4pPr>
            <a:lvl5pPr marL="0" indent="-173862">
              <a:buFont typeface="Arial"/>
              <a:buChar char="•"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17" name="Titolo 1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20" name="Sottotitolo 2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22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5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EA2E09D-7090-45E2-B049-8030698B59DB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6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02142D2-06DA-45D4-B414-AE6DF06B7D3A}" type="datetime4">
              <a:rPr lang="it-IT"/>
              <a:pPr>
                <a:defRPr/>
              </a:pPr>
              <a:t>18 maggio 2018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tem +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3"/>
          <p:cNvSpPr/>
          <p:nvPr userDrawn="1"/>
        </p:nvSpPr>
        <p:spPr>
          <a:xfrm>
            <a:off x="347663" y="4759325"/>
            <a:ext cx="8391525" cy="130175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8325" tIns="44148" rIns="88325" bIns="44148" anchor="ctr"/>
          <a:lstStyle/>
          <a:p>
            <a:pPr algn="ctr" defTabSz="441582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pic>
        <p:nvPicPr>
          <p:cNvPr id="8" name="Immagine 2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/>
          <p:cNvPicPr>
            <a:picLocks noChangeAspect="1"/>
          </p:cNvPicPr>
          <p:nvPr userDrawn="1"/>
        </p:nvPicPr>
        <p:blipFill>
          <a:blip r:embed="rId3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testo 2"/>
          <p:cNvSpPr>
            <a:spLocks noGrp="1"/>
          </p:cNvSpPr>
          <p:nvPr>
            <p:ph type="body" sz="quarter" idx="18"/>
          </p:nvPr>
        </p:nvSpPr>
        <p:spPr>
          <a:xfrm>
            <a:off x="347667" y="4758685"/>
            <a:ext cx="8391525" cy="1302390"/>
          </a:xfrm>
        </p:spPr>
        <p:txBody>
          <a:bodyPr lIns="69511" tIns="69511" rIns="69511"/>
          <a:lstStyle>
            <a:lvl1pPr>
              <a:lnSpc>
                <a:spcPts val="1000"/>
              </a:lnSpc>
              <a:defRPr sz="800"/>
            </a:lvl1pPr>
            <a:lvl2pPr marL="187762" indent="-187762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45056" indent="-187762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45056" indent="-187762">
              <a:lnSpc>
                <a:spcPts val="1000"/>
              </a:lnSpc>
              <a:defRPr sz="800"/>
            </a:lvl4pPr>
            <a:lvl5pPr marL="445056" indent="-187762">
              <a:lnSpc>
                <a:spcPts val="1000"/>
              </a:lnSpc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15" name="Titolo 1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17" name="Segnaposto contenuto 4"/>
          <p:cNvSpPr>
            <a:spLocks noGrp="1"/>
          </p:cNvSpPr>
          <p:nvPr>
            <p:ph sz="quarter" idx="21"/>
          </p:nvPr>
        </p:nvSpPr>
        <p:spPr>
          <a:xfrm>
            <a:off x="347667" y="1683032"/>
            <a:ext cx="8391525" cy="2976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22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6B6F7E-CFA6-43B5-8FC4-E0C7B46060DC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23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08BB63-9F7D-4702-BFFD-FA85C5D96408}" type="datetime4">
              <a:rPr lang="it-IT"/>
              <a:pPr>
                <a:defRPr/>
              </a:pPr>
              <a:t>18 maggio 2018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 1 + Ite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20"/>
          <p:cNvSpPr/>
          <p:nvPr userDrawn="1"/>
        </p:nvSpPr>
        <p:spPr>
          <a:xfrm>
            <a:off x="347663" y="1682750"/>
            <a:ext cx="8391525" cy="130175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8325" tIns="44148" rIns="88325" bIns="44148" anchor="ctr"/>
          <a:lstStyle/>
          <a:p>
            <a:pPr algn="ctr" defTabSz="441582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pic>
        <p:nvPicPr>
          <p:cNvPr id="8" name="Immagine 2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/>
          <p:cNvPicPr>
            <a:picLocks noChangeAspect="1"/>
          </p:cNvPicPr>
          <p:nvPr userDrawn="1"/>
        </p:nvPicPr>
        <p:blipFill>
          <a:blip r:embed="rId3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egnaposto testo 2"/>
          <p:cNvSpPr>
            <a:spLocks noGrp="1"/>
          </p:cNvSpPr>
          <p:nvPr>
            <p:ph type="body" sz="quarter" idx="20"/>
          </p:nvPr>
        </p:nvSpPr>
        <p:spPr>
          <a:xfrm>
            <a:off x="347667" y="1682750"/>
            <a:ext cx="8391525" cy="1302390"/>
          </a:xfrm>
        </p:spPr>
        <p:txBody>
          <a:bodyPr lIns="69511" tIns="69511" rIns="69511"/>
          <a:lstStyle>
            <a:lvl1pPr>
              <a:lnSpc>
                <a:spcPts val="1000"/>
              </a:lnSpc>
              <a:defRPr sz="800"/>
            </a:lvl1pPr>
            <a:lvl2pPr marL="187762" indent="-187762">
              <a:lnSpc>
                <a:spcPts val="1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Font typeface="Arial"/>
              <a:buChar char="•"/>
              <a:defRPr sz="800" b="0" i="0"/>
            </a:lvl2pPr>
            <a:lvl3pPr marL="445056" indent="-187762">
              <a:lnSpc>
                <a:spcPts val="1000"/>
              </a:lnSpc>
              <a:buClr>
                <a:schemeClr val="tx2"/>
              </a:buClr>
              <a:buFont typeface="Wingdings" charset="2"/>
              <a:buChar char="ü"/>
              <a:defRPr sz="800"/>
            </a:lvl3pPr>
            <a:lvl4pPr marL="445056" indent="-187762">
              <a:lnSpc>
                <a:spcPts val="1000"/>
              </a:lnSpc>
              <a:defRPr sz="800"/>
            </a:lvl4pPr>
            <a:lvl5pPr marL="445056" indent="-187762">
              <a:lnSpc>
                <a:spcPts val="1000"/>
              </a:lnSpc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15" name="Titolo 1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18" name="Sottotitolo 2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19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20" name="Segnaposto contenuto 2"/>
          <p:cNvSpPr>
            <a:spLocks noGrp="1"/>
          </p:cNvSpPr>
          <p:nvPr>
            <p:ph sz="quarter" idx="22"/>
          </p:nvPr>
        </p:nvSpPr>
        <p:spPr>
          <a:xfrm>
            <a:off x="347667" y="3084513"/>
            <a:ext cx="8391525" cy="2976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23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B5A9BD6-660F-4262-A721-78202DE1BC1C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11" name="Segnaposto data 3"/>
          <p:cNvSpPr>
            <a:spLocks noGrp="1"/>
          </p:cNvSpPr>
          <p:nvPr>
            <p:ph type="dt" sz="half" idx="24"/>
          </p:nvPr>
        </p:nvSpPr>
        <p:spPr>
          <a:xfrm>
            <a:off x="3679825" y="6459538"/>
            <a:ext cx="798513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6224D5F-C509-4BC6-B744-6C952BD2B690}" type="datetime4">
              <a:rPr lang="it-IT"/>
              <a:pPr>
                <a:defRPr/>
              </a:pPr>
              <a:t>18 maggio 2018</a:t>
            </a:fld>
            <a:endParaRPr lang="it-IT" dirty="0"/>
          </a:p>
        </p:txBody>
      </p:sp>
      <p:sp>
        <p:nvSpPr>
          <p:cNvPr id="12" name="Segnaposto piè di pagina 4"/>
          <p:cNvSpPr>
            <a:spLocks noGrp="1"/>
          </p:cNvSpPr>
          <p:nvPr>
            <p:ph type="ftr" sz="quarter" idx="25"/>
          </p:nvPr>
        </p:nvSpPr>
        <p:spPr>
          <a:xfrm>
            <a:off x="4613275" y="6459538"/>
            <a:ext cx="2895600" cy="114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BD2027"/>
                </a:solidFill>
                <a:latin typeface="Arial Regular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 + Item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2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89925" y="6216650"/>
            <a:ext cx="4445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/>
          <p:cNvPicPr>
            <a:picLocks noChangeAspect="1"/>
          </p:cNvPicPr>
          <p:nvPr userDrawn="1"/>
        </p:nvPicPr>
        <p:blipFill>
          <a:blip r:embed="rId3"/>
          <a:srcRect l="2" r="14960" b="85913"/>
          <a:stretch>
            <a:fillRect/>
          </a:stretch>
        </p:blipFill>
        <p:spPr bwMode="auto">
          <a:xfrm>
            <a:off x="0" y="0"/>
            <a:ext cx="2159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egnaposto testo 18"/>
          <p:cNvSpPr>
            <a:spLocks noGrp="1"/>
          </p:cNvSpPr>
          <p:nvPr>
            <p:ph type="body" sz="quarter" idx="14"/>
          </p:nvPr>
        </p:nvSpPr>
        <p:spPr>
          <a:xfrm>
            <a:off x="347945" y="1682754"/>
            <a:ext cx="4132303" cy="437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  <p:sp>
        <p:nvSpPr>
          <p:cNvPr id="19" name="Titolo 1"/>
          <p:cNvSpPr>
            <a:spLocks noGrp="1"/>
          </p:cNvSpPr>
          <p:nvPr>
            <p:ph type="ctrTitle"/>
          </p:nvPr>
        </p:nvSpPr>
        <p:spPr>
          <a:xfrm>
            <a:off x="347300" y="451877"/>
            <a:ext cx="8386686" cy="557458"/>
          </a:xfrm>
        </p:spPr>
        <p:txBody>
          <a:bodyPr/>
          <a:lstStyle>
            <a:lvl1pPr>
              <a:lnSpc>
                <a:spcPts val="2199"/>
              </a:lnSpc>
              <a:defRPr sz="2000" b="0" i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20" name="Sottotitolo 2"/>
          <p:cNvSpPr>
            <a:spLocks noGrp="1"/>
          </p:cNvSpPr>
          <p:nvPr>
            <p:ph type="subTitle" idx="1"/>
          </p:nvPr>
        </p:nvSpPr>
        <p:spPr>
          <a:xfrm>
            <a:off x="347300" y="1070623"/>
            <a:ext cx="8386686" cy="456408"/>
          </a:xfrm>
        </p:spPr>
        <p:txBody>
          <a:bodyPr>
            <a:noAutofit/>
          </a:bodyPr>
          <a:lstStyle>
            <a:lvl1pPr marL="0" indent="0" algn="l">
              <a:lnSpc>
                <a:spcPts val="1700"/>
              </a:lnSpc>
              <a:spcBef>
                <a:spcPts val="0"/>
              </a:spcBef>
              <a:buNone/>
              <a:defRPr sz="1500" baseline="0">
                <a:solidFill>
                  <a:srgbClr val="7F7F7F"/>
                </a:solidFill>
              </a:defRPr>
            </a:lvl1pPr>
            <a:lvl2pPr marL="441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3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4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6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7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9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2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  <p:sp>
        <p:nvSpPr>
          <p:cNvPr id="23" name="Segnaposto testo 15"/>
          <p:cNvSpPr>
            <a:spLocks noGrp="1"/>
          </p:cNvSpPr>
          <p:nvPr>
            <p:ph type="body" sz="quarter" idx="13"/>
          </p:nvPr>
        </p:nvSpPr>
        <p:spPr>
          <a:xfrm>
            <a:off x="347300" y="273559"/>
            <a:ext cx="2223124" cy="115990"/>
          </a:xfrm>
        </p:spPr>
        <p:txBody>
          <a:bodyPr>
            <a:normAutofit/>
          </a:bodyPr>
          <a:lstStyle>
            <a:lvl1pPr>
              <a:lnSpc>
                <a:spcPts val="700"/>
              </a:lnSpc>
              <a:defRPr sz="7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Click to edit Master text styles</a:t>
            </a:r>
          </a:p>
        </p:txBody>
      </p:sp>
      <p:sp>
        <p:nvSpPr>
          <p:cNvPr id="15" name="Segnaposto contenuto 2"/>
          <p:cNvSpPr>
            <a:spLocks noGrp="1"/>
          </p:cNvSpPr>
          <p:nvPr>
            <p:ph sz="quarter" idx="17"/>
          </p:nvPr>
        </p:nvSpPr>
        <p:spPr>
          <a:xfrm>
            <a:off x="4613557" y="1682754"/>
            <a:ext cx="4125913" cy="437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8"/>
          </p:nvPr>
        </p:nvSpPr>
        <p:spPr>
          <a:xfrm>
            <a:off x="8539163" y="273050"/>
            <a:ext cx="200025" cy="179388"/>
          </a:xfrm>
        </p:spPr>
        <p:txBody>
          <a:bodyPr lIns="0" tIns="0" rIns="0" bIns="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E480A5C-1513-498B-94DF-C76CC9FBC2AA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10" name="Segnaposto data 3"/>
          <p:cNvSpPr>
            <a:spLocks noGrp="1"/>
          </p:cNvSpPr>
          <p:nvPr>
            <p:ph type="dt" sz="half" idx="19"/>
          </p:nvPr>
        </p:nvSpPr>
        <p:spPr>
          <a:xfrm>
            <a:off x="3679825" y="6459538"/>
            <a:ext cx="800100" cy="114300"/>
          </a:xfrm>
        </p:spPr>
        <p:txBody>
          <a:bodyPr lIns="0" tIns="0" rIns="0" bIns="0" rtlCol="0" anchor="t"/>
          <a:lstStyle>
            <a:lvl1pPr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BD202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751B933-00FF-4D7D-9F95-B00B031EDBFF}" type="datetime4">
              <a:rPr lang="it-IT"/>
              <a:pPr>
                <a:defRPr/>
              </a:pPr>
              <a:t>18 maggio 2018</a:t>
            </a:fld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20"/>
          </p:nvPr>
        </p:nvSpPr>
        <p:spPr>
          <a:xfrm>
            <a:off x="4613275" y="6459538"/>
            <a:ext cx="2895600" cy="114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rgbClr val="BD2027"/>
                </a:solidFill>
                <a:latin typeface="Arial Regular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080000" y="6356350"/>
            <a:ext cx="1320800" cy="365125"/>
          </a:xfrm>
          <a:prstGeom prst="rect">
            <a:avLst/>
          </a:prstGeom>
        </p:spPr>
        <p:txBody>
          <a:bodyPr vert="horz" wrap="square" lIns="88325" tIns="44148" rIns="88325" bIns="44148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F7F7F"/>
                </a:solidFill>
                <a:latin typeface="Arial Regular"/>
              </a:defRPr>
            </a:lvl1pPr>
          </a:lstStyle>
          <a:p>
            <a:pPr>
              <a:defRPr/>
            </a:pPr>
            <a:fld id="{89AD46C3-4861-41DC-A385-089D1AE3A6D1}" type="datetime4">
              <a:rPr lang="it-IT"/>
              <a:pPr>
                <a:defRPr/>
              </a:pPr>
              <a:t>18 maggio 2018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266113" y="6356350"/>
            <a:ext cx="420687" cy="365125"/>
          </a:xfrm>
          <a:prstGeom prst="rect">
            <a:avLst/>
          </a:prstGeom>
        </p:spPr>
        <p:txBody>
          <a:bodyPr vert="horz" wrap="square" lIns="88325" tIns="44148" rIns="88325" bIns="4414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F7F7F"/>
                </a:solidFill>
                <a:latin typeface="Arial Regular"/>
              </a:defRPr>
            </a:lvl1pPr>
          </a:lstStyle>
          <a:p>
            <a:pPr>
              <a:defRPr/>
            </a:pPr>
            <a:fld id="{A1E6CED1-90FE-4A6A-994A-C7FDB722752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7" name="object 3"/>
          <p:cNvSpPr txBox="1"/>
          <p:nvPr/>
        </p:nvSpPr>
        <p:spPr>
          <a:xfrm>
            <a:off x="347663" y="6459538"/>
            <a:ext cx="1976437" cy="114300"/>
          </a:xfrm>
          <a:prstGeom prst="rect">
            <a:avLst/>
          </a:prstGeom>
        </p:spPr>
        <p:txBody>
          <a:bodyPr lIns="0" tIns="0" rIns="0" bIns="0"/>
          <a:lstStyle/>
          <a:p>
            <a:pPr marL="12292" defTabSz="441582" fontAlgn="auto">
              <a:lnSpc>
                <a:spcPct val="95825"/>
              </a:lnSpc>
              <a:spcBef>
                <a:spcPts val="10"/>
              </a:spcBef>
              <a:spcAft>
                <a:spcPts val="0"/>
              </a:spcAft>
              <a:defRPr/>
            </a:pPr>
            <a:r>
              <a:rPr lang="sr-Latn-RS" sz="700" dirty="0">
                <a:solidFill>
                  <a:srgbClr val="BD2027"/>
                </a:solidFill>
                <a:latin typeface="Arial"/>
                <a:ea typeface="+mn-ea"/>
                <a:cs typeface="Arial"/>
              </a:rPr>
              <a:t>Generali Osiguranje Srbija</a:t>
            </a:r>
            <a:endParaRPr sz="700" dirty="0">
              <a:solidFill>
                <a:srgbClr val="BD2027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2449513" y="6459538"/>
            <a:ext cx="1122362" cy="114300"/>
          </a:xfrm>
          <a:prstGeom prst="rect">
            <a:avLst/>
          </a:prstGeom>
        </p:spPr>
        <p:txBody>
          <a:bodyPr lIns="0" tIns="0" rIns="0" bIns="0"/>
          <a:lstStyle/>
          <a:p>
            <a:pPr marL="12292" defTabSz="441582" fontAlgn="auto">
              <a:lnSpc>
                <a:spcPct val="95825"/>
              </a:lnSpc>
              <a:spcBef>
                <a:spcPts val="10"/>
              </a:spcBef>
              <a:spcAft>
                <a:spcPts val="0"/>
              </a:spcAft>
              <a:defRPr/>
            </a:pPr>
            <a:r>
              <a:rPr lang="sr-Latn-RS" sz="700" dirty="0">
                <a:solidFill>
                  <a:srgbClr val="BD2027"/>
                </a:solidFill>
                <a:latin typeface="Arial"/>
                <a:ea typeface="+mn-ea"/>
                <a:cs typeface="Arial"/>
              </a:rPr>
              <a:t>Beograd</a:t>
            </a:r>
            <a:endParaRPr lang="it-IT" sz="700" dirty="0">
              <a:solidFill>
                <a:srgbClr val="BD2027"/>
              </a:solidFill>
              <a:latin typeface="Arial"/>
              <a:ea typeface="+mn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41325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300" b="1" kern="1200">
          <a:solidFill>
            <a:schemeClr val="tx1"/>
          </a:solidFill>
          <a:latin typeface="Arial"/>
          <a:ea typeface="+mj-ea"/>
          <a:cs typeface="Arial Italic" pitchFamily="34" charset="0"/>
        </a:defRPr>
      </a:lvl1pPr>
      <a:lvl2pPr algn="l" defTabSz="441325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  <a:cs typeface="Arial Italic" pitchFamily="34" charset="0"/>
        </a:defRPr>
      </a:lvl2pPr>
      <a:lvl3pPr algn="l" defTabSz="441325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  <a:cs typeface="Arial Italic" pitchFamily="34" charset="0"/>
        </a:defRPr>
      </a:lvl3pPr>
      <a:lvl4pPr algn="l" defTabSz="441325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  <a:cs typeface="Arial Italic" pitchFamily="34" charset="0"/>
        </a:defRPr>
      </a:lvl4pPr>
      <a:lvl5pPr algn="l" defTabSz="441325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  <a:cs typeface="Arial Italic" pitchFamily="34" charset="0"/>
        </a:defRPr>
      </a:lvl5pPr>
      <a:lvl6pPr marL="457200" algn="l" defTabSz="441325" rtl="0" fontAlgn="base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  <a:cs typeface="Arial Italic" pitchFamily="34" charset="0"/>
        </a:defRPr>
      </a:lvl6pPr>
      <a:lvl7pPr marL="914400" algn="l" defTabSz="441325" rtl="0" fontAlgn="base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  <a:cs typeface="Arial Italic" pitchFamily="34" charset="0"/>
        </a:defRPr>
      </a:lvl7pPr>
      <a:lvl8pPr marL="1371600" algn="l" defTabSz="441325" rtl="0" fontAlgn="base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  <a:cs typeface="Arial Italic" pitchFamily="34" charset="0"/>
        </a:defRPr>
      </a:lvl8pPr>
      <a:lvl9pPr marL="1828800" algn="l" defTabSz="441325" rtl="0" fontAlgn="base">
        <a:lnSpc>
          <a:spcPts val="3200"/>
        </a:lnSpc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  <a:cs typeface="Arial Italic" pitchFamily="34" charset="0"/>
        </a:defRPr>
      </a:lvl9pPr>
    </p:titleStyle>
    <p:bodyStyle>
      <a:lvl1pPr marL="342900" indent="-342900" algn="l" defTabSz="441325" rtl="0" eaLnBrk="0" fontAlgn="base" hangingPunct="0">
        <a:lnSpc>
          <a:spcPts val="1200"/>
        </a:lnSpc>
        <a:spcBef>
          <a:spcPct val="0"/>
        </a:spcBef>
        <a:spcAft>
          <a:spcPct val="0"/>
        </a:spcAft>
        <a:defRPr sz="1000" kern="1200">
          <a:solidFill>
            <a:schemeClr val="tx1"/>
          </a:solidFill>
          <a:latin typeface="+mn-lt"/>
          <a:ea typeface="+mn-ea"/>
          <a:cs typeface="Arial Regular"/>
        </a:defRPr>
      </a:lvl1pPr>
      <a:lvl2pPr marL="347663" indent="-173038" algn="l" defTabSz="441325" rtl="0" eaLnBrk="0" fontAlgn="base" hangingPunct="0">
        <a:lnSpc>
          <a:spcPts val="12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Arial Regular"/>
        </a:defRPr>
      </a:lvl2pPr>
      <a:lvl3pPr marL="520700" indent="-173038" algn="l" defTabSz="441325" rtl="0" eaLnBrk="0" fontAlgn="base" hangingPunct="0">
        <a:lnSpc>
          <a:spcPts val="1200"/>
        </a:lnSpc>
        <a:spcBef>
          <a:spcPct val="0"/>
        </a:spcBef>
        <a:spcAft>
          <a:spcPct val="0"/>
        </a:spcAft>
        <a:buFont typeface="Lucida Grande"/>
        <a:buChar char="-"/>
        <a:defRPr sz="1000" kern="1200">
          <a:solidFill>
            <a:schemeClr val="tx1"/>
          </a:solidFill>
          <a:latin typeface="+mn-lt"/>
          <a:ea typeface="+mn-ea"/>
          <a:cs typeface="Arial Regular"/>
        </a:defRPr>
      </a:lvl3pPr>
      <a:lvl4pPr marL="708025" indent="-173038" algn="l" defTabSz="441325" rtl="0" eaLnBrk="0" fontAlgn="base" hangingPunct="0">
        <a:lnSpc>
          <a:spcPts val="1200"/>
        </a:lnSpc>
        <a:spcBef>
          <a:spcPct val="0"/>
        </a:spcBef>
        <a:spcAft>
          <a:spcPct val="0"/>
        </a:spcAft>
        <a:buFont typeface="Arial" charset="0"/>
        <a:buChar char="•"/>
        <a:defRPr sz="1000" kern="1200">
          <a:solidFill>
            <a:schemeClr val="tx1"/>
          </a:solidFill>
          <a:latin typeface="+mn-lt"/>
          <a:ea typeface="+mn-ea"/>
          <a:cs typeface="Arial Regular"/>
        </a:defRPr>
      </a:lvl4pPr>
      <a:lvl5pPr marL="879475" indent="-173038" algn="l" defTabSz="441325" rtl="0" eaLnBrk="0" fontAlgn="base" hangingPunct="0">
        <a:lnSpc>
          <a:spcPts val="1200"/>
        </a:lnSpc>
        <a:spcBef>
          <a:spcPct val="0"/>
        </a:spcBef>
        <a:spcAft>
          <a:spcPct val="0"/>
        </a:spcAft>
        <a:buFont typeface="Wingdings" pitchFamily="2" charset="2"/>
        <a:buChar char="Ø"/>
        <a:defRPr sz="1000" kern="1200">
          <a:solidFill>
            <a:schemeClr val="tx1"/>
          </a:solidFill>
          <a:latin typeface="+mn-lt"/>
          <a:ea typeface="+mn-ea"/>
          <a:cs typeface="Arial Regular"/>
        </a:defRPr>
      </a:lvl5pPr>
      <a:lvl6pPr marL="2428735" indent="-220776" algn="l" defTabSz="4415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70316" indent="-220776" algn="l" defTabSz="4415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911" indent="-220776" algn="l" defTabSz="4415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53491" indent="-220776" algn="l" defTabSz="4415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41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1582" algn="l" defTabSz="441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3177" algn="l" defTabSz="441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4759" algn="l" defTabSz="441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6351" algn="l" defTabSz="441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7945" algn="l" defTabSz="441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9524" algn="l" defTabSz="441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91119" algn="l" defTabSz="441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32700" algn="l" defTabSz="4415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ctrTitle"/>
          </p:nvPr>
        </p:nvSpPr>
        <p:spPr>
          <a:xfrm>
            <a:off x="323850" y="4724400"/>
            <a:ext cx="8569325" cy="935038"/>
          </a:xfrm>
        </p:spPr>
        <p:txBody>
          <a:bodyPr/>
          <a:lstStyle/>
          <a:p>
            <a:pPr eaLnBrk="1" hangingPunct="1">
              <a:lnSpc>
                <a:spcPts val="3500"/>
              </a:lnSpc>
            </a:pPr>
            <a:r>
              <a:rPr lang="en-US" sz="1800" dirty="0" err="1" smtClean="0">
                <a:solidFill>
                  <a:srgbClr val="9B0012"/>
                </a:solidFill>
                <a:latin typeface="Arial" charset="0"/>
              </a:rPr>
              <a:t>Branko</a:t>
            </a:r>
            <a:r>
              <a:rPr lang="en-US" sz="1800" dirty="0" smtClean="0">
                <a:solidFill>
                  <a:srgbClr val="9B0012"/>
                </a:solidFill>
                <a:latin typeface="Arial" charset="0"/>
              </a:rPr>
              <a:t> </a:t>
            </a:r>
            <a:r>
              <a:rPr lang="en-US" sz="1800" dirty="0" err="1" smtClean="0">
                <a:solidFill>
                  <a:srgbClr val="9B0012"/>
                </a:solidFill>
                <a:latin typeface="Arial" charset="0"/>
              </a:rPr>
              <a:t>Pavlović</a:t>
            </a:r>
            <a:r>
              <a:rPr lang="en-US" sz="1800" dirty="0" smtClean="0">
                <a:solidFill>
                  <a:srgbClr val="9B0012"/>
                </a:solidFill>
                <a:latin typeface="Arial" charset="0"/>
              </a:rPr>
              <a:t/>
            </a:r>
            <a:br>
              <a:rPr lang="en-US" sz="1800" dirty="0" smtClean="0">
                <a:solidFill>
                  <a:srgbClr val="9B0012"/>
                </a:solidFill>
                <a:latin typeface="Arial" charset="0"/>
              </a:rPr>
            </a:br>
            <a:r>
              <a:rPr lang="en-US" sz="1800" dirty="0" err="1" smtClean="0">
                <a:solidFill>
                  <a:srgbClr val="9B0012"/>
                </a:solidFill>
                <a:latin typeface="Arial" charset="0"/>
              </a:rPr>
              <a:t>Aranđelovac</a:t>
            </a:r>
            <a:r>
              <a:rPr lang="en-US" sz="1800" dirty="0" smtClean="0">
                <a:solidFill>
                  <a:srgbClr val="9B0012"/>
                </a:solidFill>
                <a:latin typeface="Arial" charset="0"/>
              </a:rPr>
              <a:t>, 19.5.2018</a:t>
            </a:r>
            <a:r>
              <a:rPr lang="sr-Latn-RS" sz="1800" dirty="0" smtClean="0">
                <a:solidFill>
                  <a:srgbClr val="9B0012"/>
                </a:solidFill>
                <a:latin typeface="Arial" charset="0"/>
              </a:rPr>
              <a:t>.</a:t>
            </a:r>
            <a:endParaRPr lang="en-US" dirty="0" smtClean="0">
              <a:latin typeface="Arial" charset="0"/>
            </a:endParaRPr>
          </a:p>
        </p:txBody>
      </p:sp>
      <p:sp>
        <p:nvSpPr>
          <p:cNvPr id="22530" name="Slide Number Placeholder 6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368775-115C-49CD-AA3F-85C3A917D9D2}" type="slidenum">
              <a:rPr lang="it-IT">
                <a:solidFill>
                  <a:srgbClr val="7F7F7F"/>
                </a:solidFill>
                <a:cs typeface="Arial Regular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it-IT">
              <a:solidFill>
                <a:srgbClr val="7F7F7F"/>
              </a:solidFill>
              <a:cs typeface="Arial Regular"/>
            </a:endParaRPr>
          </a:p>
        </p:txBody>
      </p:sp>
      <p:sp>
        <p:nvSpPr>
          <p:cNvPr id="23555" name="Title 1"/>
          <p:cNvSpPr>
            <a:spLocks/>
          </p:cNvSpPr>
          <p:nvPr/>
        </p:nvSpPr>
        <p:spPr bwMode="auto">
          <a:xfrm>
            <a:off x="395288" y="1411809"/>
            <a:ext cx="85693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441325">
              <a:lnSpc>
                <a:spcPts val="3500"/>
              </a:lnSpc>
            </a:pPr>
            <a:r>
              <a:rPr lang="sr-Latn-CS" sz="3200" b="1" dirty="0">
                <a:solidFill>
                  <a:srgbClr val="A43D3A"/>
                </a:solidFill>
                <a:cs typeface="Arial Italic" pitchFamily="34" charset="0"/>
              </a:rPr>
              <a:t>BLOCKCHAIN TEHNOLOGIJA U OSIGURANJU I REOSIGURANJU</a:t>
            </a:r>
            <a:r>
              <a:rPr lang="en-US" sz="3200" b="1" dirty="0">
                <a:solidFill>
                  <a:srgbClr val="A43D3A"/>
                </a:solidFill>
                <a:cs typeface="Arial Italic" pitchFamily="34" charset="0"/>
              </a:rPr>
              <a:t/>
            </a:r>
            <a:br>
              <a:rPr lang="en-US" sz="3200" b="1" dirty="0">
                <a:solidFill>
                  <a:srgbClr val="A43D3A"/>
                </a:solidFill>
                <a:cs typeface="Arial Italic" pitchFamily="34" charset="0"/>
              </a:rPr>
            </a:br>
            <a:r>
              <a:rPr lang="en-US" sz="3200" b="1" dirty="0">
                <a:solidFill>
                  <a:srgbClr val="A43D3A"/>
                </a:solidFill>
                <a:cs typeface="Arial Italic" pitchFamily="34" charset="0"/>
              </a:rPr>
              <a:t/>
            </a:r>
            <a:br>
              <a:rPr lang="en-US" sz="3200" b="1" dirty="0">
                <a:solidFill>
                  <a:srgbClr val="A43D3A"/>
                </a:solidFill>
                <a:cs typeface="Arial Italic" pitchFamily="34" charset="0"/>
              </a:rPr>
            </a:br>
            <a:endParaRPr lang="en-US" sz="3200" b="1" dirty="0">
              <a:solidFill>
                <a:srgbClr val="A43D3A"/>
              </a:solidFill>
              <a:cs typeface="Arial Italic" pitchFamily="34" charset="0"/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8316913" y="6237288"/>
            <a:ext cx="50323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533" y="2564904"/>
            <a:ext cx="6253979" cy="4293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1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EB8F42-303D-40B7-8FA3-E4137053D8E6}" type="slidenum">
              <a:rPr lang="it-IT">
                <a:solidFill>
                  <a:schemeClr val="tx2"/>
                </a:solidFill>
                <a:cs typeface="Arial Regular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it-IT">
              <a:solidFill>
                <a:schemeClr val="tx2"/>
              </a:solidFill>
              <a:cs typeface="Arial Regular"/>
            </a:endParaRPr>
          </a:p>
        </p:txBody>
      </p:sp>
      <p:sp>
        <p:nvSpPr>
          <p:cNvPr id="32770" name="Date Placeholder 2"/>
          <p:cNvSpPr>
            <a:spLocks noGrp="1"/>
          </p:cNvSpPr>
          <p:nvPr>
            <p:ph type="dt" sz="quarter" idx="1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5F9FEA-F78F-4EC6-B3DC-29247AF656DC}" type="datetime1">
              <a:rPr lang="en-US">
                <a:solidFill>
                  <a:schemeClr val="tx2"/>
                </a:solidFill>
                <a:cs typeface="Arial Regular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18.05.2018</a:t>
            </a:fld>
            <a:endParaRPr lang="it-IT">
              <a:solidFill>
                <a:schemeClr val="tx2"/>
              </a:solidFill>
              <a:cs typeface="Arial Regular"/>
            </a:endParaRPr>
          </a:p>
        </p:txBody>
      </p:sp>
      <p:sp>
        <p:nvSpPr>
          <p:cNvPr id="34819" name="Title 3"/>
          <p:cNvSpPr>
            <a:spLocks noGrp="1"/>
          </p:cNvSpPr>
          <p:nvPr>
            <p:ph type="ctrTitle"/>
          </p:nvPr>
        </p:nvSpPr>
        <p:spPr>
          <a:xfrm>
            <a:off x="347663" y="452438"/>
            <a:ext cx="8386762" cy="557212"/>
          </a:xfrm>
        </p:spPr>
        <p:txBody>
          <a:bodyPr/>
          <a:lstStyle/>
          <a:p>
            <a:pPr eaLnBrk="1" hangingPunct="1">
              <a:lnSpc>
                <a:spcPts val="2200"/>
              </a:lnSpc>
            </a:pPr>
            <a:r>
              <a:rPr lang="sr-Latn-CS" smtClean="0">
                <a:solidFill>
                  <a:srgbClr val="A43D3A"/>
                </a:solidFill>
                <a:latin typeface="Arial" charset="0"/>
              </a:rPr>
              <a:t>ZAKLJUČAK</a:t>
            </a:r>
            <a:r>
              <a:rPr lang="en-US" smtClean="0">
                <a:solidFill>
                  <a:srgbClr val="A43D3A"/>
                </a:solidFill>
                <a:latin typeface="Arial" charset="0"/>
              </a:rPr>
              <a:t> </a:t>
            </a:r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395288" y="1037952"/>
            <a:ext cx="8640762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r-Latn-CS" sz="1600" dirty="0"/>
              <a:t>Posle deset godina od pojave </a:t>
            </a:r>
            <a:r>
              <a:rPr lang="sr-Latn-CS" sz="1600" dirty="0" err="1"/>
              <a:t>Satošijevog</a:t>
            </a:r>
            <a:r>
              <a:rPr lang="sr-Latn-CS" sz="1600" dirty="0"/>
              <a:t> rada stekli su se uslovi za njenu masovniju primenu </a:t>
            </a:r>
          </a:p>
          <a:p>
            <a:pPr marL="285750" indent="-285750">
              <a:buFont typeface="Wingdings" pitchFamily="2" charset="2"/>
              <a:buChar char="v"/>
            </a:pPr>
            <a:endParaRPr lang="sr-Latn-CS" sz="1600" dirty="0"/>
          </a:p>
          <a:p>
            <a:pPr marL="285750" indent="-285750">
              <a:buFont typeface="Wingdings" pitchFamily="2" charset="2"/>
              <a:buChar char="v"/>
            </a:pPr>
            <a:r>
              <a:rPr lang="sr-Latn-CS" sz="1600" dirty="0"/>
              <a:t>Pored trgovine kriptovalutama, već sada ima i drugih zanimljivih i korisnih implementiranih projekata</a:t>
            </a:r>
          </a:p>
          <a:p>
            <a:pPr marL="285750" indent="-285750">
              <a:buFont typeface="Wingdings" pitchFamily="2" charset="2"/>
              <a:buChar char="v"/>
            </a:pPr>
            <a:endParaRPr lang="sr-Latn-CS" sz="1600" dirty="0"/>
          </a:p>
          <a:p>
            <a:pPr marL="285750" indent="-285750">
              <a:buFont typeface="Wingdings" pitchFamily="2" charset="2"/>
              <a:buChar char="v"/>
            </a:pPr>
            <a:r>
              <a:rPr lang="sr-Latn-CS" sz="1600" dirty="0"/>
              <a:t>Očekuje se puna primena za pet godina </a:t>
            </a:r>
          </a:p>
          <a:p>
            <a:pPr marL="285750" indent="-285750">
              <a:buFont typeface="Wingdings" pitchFamily="2" charset="2"/>
              <a:buChar char="v"/>
            </a:pPr>
            <a:endParaRPr lang="sr-Latn-CS" sz="1600" dirty="0"/>
          </a:p>
          <a:p>
            <a:pPr marL="285750" indent="-285750">
              <a:buFont typeface="Wingdings" pitchFamily="2" charset="2"/>
              <a:buChar char="v"/>
            </a:pPr>
            <a:r>
              <a:rPr lang="sr-Latn-CS" sz="1600" dirty="0"/>
              <a:t>Nisu još uvek rešeni svi problemi: </a:t>
            </a:r>
          </a:p>
          <a:p>
            <a:pPr marL="742950" lvl="1" indent="-285750">
              <a:buFont typeface="Wingdings" pitchFamily="2" charset="2"/>
              <a:buNone/>
            </a:pPr>
            <a:r>
              <a:rPr lang="sr-Latn-CS" sz="1600" dirty="0"/>
              <a:t>		- Ne postoje standardni protokoli, niti jedinstveno rešenje za implementaciju </a:t>
            </a:r>
          </a:p>
          <a:p>
            <a:pPr marL="285750" indent="-285750">
              <a:buFont typeface="Wingdings" pitchFamily="2" charset="2"/>
              <a:buNone/>
            </a:pPr>
            <a:r>
              <a:rPr lang="sr-Latn-CS" sz="1600" dirty="0"/>
              <a:t>		- Integritet podataka ugrožavaju kvantni kompjuteri </a:t>
            </a:r>
          </a:p>
          <a:p>
            <a:pPr marL="285750" indent="-285750">
              <a:buFont typeface="Wingdings" pitchFamily="2" charset="2"/>
              <a:buNone/>
            </a:pPr>
            <a:r>
              <a:rPr lang="sr-Latn-CS" sz="1600" dirty="0"/>
              <a:t>		- Potrošnja električne energije za validiranje transakcija raste sa povećanjem 	mreže, tako se dovodi u pitanje buduća ekonomska opravdanost </a:t>
            </a:r>
          </a:p>
          <a:p>
            <a:pPr marL="285750" indent="-285750"/>
            <a:endParaRPr lang="sr-Latn-CS" sz="1600" dirty="0"/>
          </a:p>
          <a:p>
            <a:pPr marL="285750" indent="-285750">
              <a:buFont typeface="Wingdings" pitchFamily="2" charset="2"/>
              <a:buChar char="v"/>
            </a:pPr>
            <a:r>
              <a:rPr lang="sr-Latn-CS" sz="1600" dirty="0"/>
              <a:t>Sada je pravi trenutak za eksperimentisanje i pilot projekte </a:t>
            </a:r>
          </a:p>
        </p:txBody>
      </p:sp>
      <p:sp>
        <p:nvSpPr>
          <p:cNvPr id="32774" name="Title 3"/>
          <p:cNvSpPr>
            <a:spLocks/>
          </p:cNvSpPr>
          <p:nvPr/>
        </p:nvSpPr>
        <p:spPr bwMode="auto">
          <a:xfrm>
            <a:off x="1763688" y="5103689"/>
            <a:ext cx="4139952" cy="98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41325">
              <a:lnSpc>
                <a:spcPts val="2200"/>
              </a:lnSpc>
              <a:spcAft>
                <a:spcPts val="600"/>
              </a:spcAft>
            </a:pPr>
            <a:r>
              <a:rPr lang="sr-Latn-CS" sz="2400" b="1" dirty="0">
                <a:solidFill>
                  <a:srgbClr val="A43D3A"/>
                </a:solidFill>
                <a:cs typeface="Arial Italic" pitchFamily="34" charset="0"/>
              </a:rPr>
              <a:t>Pitanje: kada će prva </a:t>
            </a:r>
            <a:r>
              <a:rPr lang="sr-Latn-CS" sz="2400" b="1" dirty="0" smtClean="0">
                <a:solidFill>
                  <a:srgbClr val="A43D3A"/>
                </a:solidFill>
                <a:cs typeface="Arial Italic" pitchFamily="34" charset="0"/>
              </a:rPr>
              <a:t>polisa</a:t>
            </a:r>
          </a:p>
          <a:p>
            <a:pPr defTabSz="441325">
              <a:lnSpc>
                <a:spcPts val="2200"/>
              </a:lnSpc>
              <a:spcAft>
                <a:spcPts val="600"/>
              </a:spcAft>
            </a:pPr>
            <a:r>
              <a:rPr lang="sr-Latn-CS" sz="2400" b="1" dirty="0" smtClean="0">
                <a:solidFill>
                  <a:srgbClr val="A43D3A"/>
                </a:solidFill>
                <a:cs typeface="Arial Italic" pitchFamily="34" charset="0"/>
              </a:rPr>
              <a:t>biti </a:t>
            </a:r>
            <a:r>
              <a:rPr lang="sr-Latn-CS" sz="2400" b="1" dirty="0">
                <a:solidFill>
                  <a:srgbClr val="A43D3A"/>
                </a:solidFill>
                <a:cs typeface="Arial Italic" pitchFamily="34" charset="0"/>
              </a:rPr>
              <a:t>plaćena kriptovalutom?</a:t>
            </a:r>
            <a:endParaRPr lang="en-US" sz="2400" b="1" dirty="0">
              <a:solidFill>
                <a:srgbClr val="A43D3A"/>
              </a:solidFill>
              <a:cs typeface="Arial Ital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148" y="4256833"/>
            <a:ext cx="2747789" cy="26011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7152"/>
            <a:ext cx="1368152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1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E71F92-422E-4121-9ED5-94C5B9B3D84A}" type="slidenum">
              <a:rPr lang="it-IT">
                <a:solidFill>
                  <a:schemeClr val="tx2"/>
                </a:solidFill>
                <a:cs typeface="Arial Regular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t-IT">
              <a:solidFill>
                <a:schemeClr val="tx2"/>
              </a:solidFill>
              <a:cs typeface="Arial Regular"/>
            </a:endParaRPr>
          </a:p>
        </p:txBody>
      </p:sp>
      <p:sp>
        <p:nvSpPr>
          <p:cNvPr id="24578" name="Date Placeholder 2"/>
          <p:cNvSpPr>
            <a:spLocks noGrp="1"/>
          </p:cNvSpPr>
          <p:nvPr>
            <p:ph type="dt" sz="quarter" idx="1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32E1E6-F464-46E9-9712-B2B4D249761A}" type="datetime1">
              <a:rPr lang="en-US">
                <a:solidFill>
                  <a:schemeClr val="tx2"/>
                </a:solidFill>
                <a:cs typeface="Arial Regular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18.05.2018</a:t>
            </a:fld>
            <a:endParaRPr lang="it-IT">
              <a:solidFill>
                <a:schemeClr val="tx2"/>
              </a:solidFill>
              <a:cs typeface="Arial Regular"/>
            </a:endParaRPr>
          </a:p>
        </p:txBody>
      </p:sp>
      <p:sp>
        <p:nvSpPr>
          <p:cNvPr id="25603" name="Title 3"/>
          <p:cNvSpPr>
            <a:spLocks noGrp="1"/>
          </p:cNvSpPr>
          <p:nvPr>
            <p:ph type="ctrTitle"/>
          </p:nvPr>
        </p:nvSpPr>
        <p:spPr>
          <a:xfrm>
            <a:off x="347663" y="452438"/>
            <a:ext cx="8386762" cy="557212"/>
          </a:xfrm>
        </p:spPr>
        <p:txBody>
          <a:bodyPr/>
          <a:lstStyle/>
          <a:p>
            <a:pPr eaLnBrk="1" hangingPunct="1">
              <a:lnSpc>
                <a:spcPts val="2200"/>
              </a:lnSpc>
            </a:pPr>
            <a:r>
              <a:rPr lang="sr-Latn-CS" smtClean="0">
                <a:solidFill>
                  <a:srgbClr val="A43D3A"/>
                </a:solidFill>
                <a:latin typeface="Arial" charset="0"/>
              </a:rPr>
              <a:t>SADRŽAJ RADA</a:t>
            </a:r>
            <a:endParaRPr lang="en-US" smtClean="0">
              <a:solidFill>
                <a:srgbClr val="A43D3A"/>
              </a:solidFill>
              <a:latin typeface="Arial" charset="0"/>
            </a:endParaRP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179512" y="2118072"/>
            <a:ext cx="8353425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sr-Latn-RS" sz="1600" dirty="0" smtClean="0">
                <a:solidFill>
                  <a:srgbClr val="A43D3A"/>
                </a:solidFill>
              </a:rPr>
              <a:t>Osnovni pojmovi i koncepti </a:t>
            </a:r>
            <a:r>
              <a:rPr lang="sr-Latn-RS" sz="1600" dirty="0" err="1" smtClean="0">
                <a:solidFill>
                  <a:srgbClr val="A43D3A"/>
                </a:solidFill>
              </a:rPr>
              <a:t>Blockchain</a:t>
            </a:r>
            <a:r>
              <a:rPr lang="sr-Latn-RS" sz="1600" dirty="0" smtClean="0">
                <a:solidFill>
                  <a:srgbClr val="A43D3A"/>
                </a:solidFill>
              </a:rPr>
              <a:t> tehnologije*</a:t>
            </a:r>
          </a:p>
          <a:p>
            <a:pPr>
              <a:buFont typeface="Wingdings" pitchFamily="2" charset="2"/>
              <a:buChar char="v"/>
            </a:pPr>
            <a:endParaRPr lang="sr-Latn-RS" sz="1600" dirty="0" smtClean="0"/>
          </a:p>
          <a:p>
            <a:pPr>
              <a:buFont typeface="Wingdings" pitchFamily="2" charset="2"/>
              <a:buChar char="v"/>
            </a:pPr>
            <a:r>
              <a:rPr lang="sr-Latn-RS" sz="1600" dirty="0" err="1" smtClean="0"/>
              <a:t>Blockchain</a:t>
            </a:r>
            <a:r>
              <a:rPr lang="sr-Latn-RS" sz="1600" dirty="0" smtClean="0"/>
              <a:t> i </a:t>
            </a:r>
            <a:r>
              <a:rPr lang="sr-Latn-RS" sz="1600" dirty="0" err="1" smtClean="0"/>
              <a:t>Ethereum</a:t>
            </a:r>
            <a:r>
              <a:rPr lang="sr-Latn-RS" sz="1600" dirty="0" smtClean="0"/>
              <a:t> mreže </a:t>
            </a:r>
          </a:p>
          <a:p>
            <a:pPr>
              <a:buFont typeface="Wingdings" pitchFamily="2" charset="2"/>
              <a:buChar char="v"/>
            </a:pPr>
            <a:endParaRPr lang="sr-Latn-RS" sz="1600" dirty="0" smtClean="0"/>
          </a:p>
          <a:p>
            <a:pPr>
              <a:buFont typeface="Wingdings" pitchFamily="2" charset="2"/>
              <a:buChar char="v"/>
            </a:pPr>
            <a:r>
              <a:rPr lang="sr-Latn-RS" sz="1600" dirty="0" smtClean="0"/>
              <a:t>Rešenja problema duple potrošnje i vizantijskih generala</a:t>
            </a:r>
          </a:p>
          <a:p>
            <a:pPr>
              <a:buFont typeface="Wingdings" pitchFamily="2" charset="2"/>
              <a:buChar char="v"/>
            </a:pPr>
            <a:endParaRPr lang="sr-Latn-RS" sz="1600" dirty="0" smtClean="0"/>
          </a:p>
          <a:p>
            <a:pPr>
              <a:buFont typeface="Wingdings" pitchFamily="2" charset="2"/>
              <a:buChar char="v"/>
            </a:pPr>
            <a:r>
              <a:rPr lang="sr-Latn-RS" sz="1600" dirty="0" smtClean="0"/>
              <a:t>Načini postizanja konsenzusa čvorova u mreži</a:t>
            </a:r>
          </a:p>
          <a:p>
            <a:pPr>
              <a:buFont typeface="Wingdings" pitchFamily="2" charset="2"/>
              <a:buChar char="v"/>
            </a:pPr>
            <a:endParaRPr lang="sr-Latn-RS" sz="1600" dirty="0" smtClean="0"/>
          </a:p>
          <a:p>
            <a:pPr>
              <a:buFont typeface="Wingdings" pitchFamily="2" charset="2"/>
              <a:buChar char="v"/>
            </a:pPr>
            <a:r>
              <a:rPr lang="sr-Latn-RS" sz="1600" dirty="0" smtClean="0">
                <a:solidFill>
                  <a:srgbClr val="A43D3A"/>
                </a:solidFill>
              </a:rPr>
              <a:t>Primena u delatnosti osiguranja*</a:t>
            </a:r>
          </a:p>
          <a:p>
            <a:pPr>
              <a:buFont typeface="Wingdings" pitchFamily="2" charset="2"/>
              <a:buChar char="v"/>
            </a:pPr>
            <a:endParaRPr lang="sr-Latn-RS" sz="1600" dirty="0" smtClean="0">
              <a:solidFill>
                <a:srgbClr val="A43D3A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sr-Latn-RS" sz="1600" dirty="0" smtClean="0"/>
              <a:t>Fokus na projektima koji će biti implementirani u toku 2018. godine: </a:t>
            </a:r>
          </a:p>
          <a:p>
            <a:r>
              <a:rPr lang="sr-Latn-RS" sz="1600" dirty="0" smtClean="0"/>
              <a:t>      </a:t>
            </a:r>
            <a:r>
              <a:rPr lang="sr-Latn-RS" sz="1600" dirty="0" smtClean="0">
                <a:solidFill>
                  <a:srgbClr val="A43D3A"/>
                </a:solidFill>
              </a:rPr>
              <a:t>- B3i konzorcijum u </a:t>
            </a:r>
            <a:r>
              <a:rPr lang="sr-Latn-RS" sz="1600" dirty="0" err="1" smtClean="0">
                <a:solidFill>
                  <a:srgbClr val="A43D3A"/>
                </a:solidFill>
              </a:rPr>
              <a:t>neproporcionalnom</a:t>
            </a:r>
            <a:r>
              <a:rPr lang="sr-Latn-RS" sz="1600" dirty="0" smtClean="0">
                <a:solidFill>
                  <a:srgbClr val="A43D3A"/>
                </a:solidFill>
              </a:rPr>
              <a:t> reosiguranju katastrofalnih imovinskih rizika*</a:t>
            </a:r>
          </a:p>
          <a:p>
            <a:r>
              <a:rPr lang="sr-Latn-RS" sz="1600" dirty="0" smtClean="0"/>
              <a:t>      - osiguranje sezonskog </a:t>
            </a:r>
            <a:r>
              <a:rPr lang="sr-Latn-RS" sz="1600" dirty="0" err="1" smtClean="0"/>
              <a:t>skipassa</a:t>
            </a:r>
            <a:r>
              <a:rPr lang="sr-Latn-RS" sz="1600" dirty="0" smtClean="0"/>
              <a:t> u Italiji</a:t>
            </a:r>
          </a:p>
          <a:p>
            <a:endParaRPr lang="sr-Latn-RS" sz="1600" dirty="0" smtClean="0"/>
          </a:p>
          <a:p>
            <a:pPr>
              <a:buFont typeface="Wingdings" pitchFamily="2" charset="2"/>
              <a:buChar char="v"/>
            </a:pPr>
            <a:r>
              <a:rPr lang="sr-Latn-RS" sz="1600" dirty="0" smtClean="0"/>
              <a:t>Dalji razvoj </a:t>
            </a:r>
            <a:r>
              <a:rPr lang="sr-Latn-RS" sz="1600" dirty="0" err="1" smtClean="0"/>
              <a:t>Blockchain</a:t>
            </a:r>
            <a:r>
              <a:rPr lang="sr-Latn-RS" sz="1600" dirty="0" smtClean="0"/>
              <a:t> tehnologije</a:t>
            </a:r>
            <a:endParaRPr lang="sr-Latn-R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0"/>
            <a:ext cx="4005064" cy="400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1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BB322E-E66B-4DC8-AE59-66CC80ADC03E}" type="slidenum">
              <a:rPr lang="it-IT">
                <a:solidFill>
                  <a:schemeClr val="tx2"/>
                </a:solidFill>
                <a:cs typeface="Arial Regular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t-IT">
              <a:solidFill>
                <a:schemeClr val="tx2"/>
              </a:solidFill>
              <a:cs typeface="Arial Regular"/>
            </a:endParaRPr>
          </a:p>
        </p:txBody>
      </p:sp>
      <p:sp>
        <p:nvSpPr>
          <p:cNvPr id="25602" name="Date Placeholder 2"/>
          <p:cNvSpPr>
            <a:spLocks noGrp="1"/>
          </p:cNvSpPr>
          <p:nvPr>
            <p:ph type="dt" sz="quarter" idx="1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774601-8B53-4D95-BFE2-DE2444DD6905}" type="datetime1">
              <a:rPr lang="en-US">
                <a:solidFill>
                  <a:schemeClr val="tx2"/>
                </a:solidFill>
                <a:cs typeface="Arial Regular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18.05.2018</a:t>
            </a:fld>
            <a:endParaRPr lang="it-IT">
              <a:solidFill>
                <a:schemeClr val="tx2"/>
              </a:solidFill>
              <a:cs typeface="Arial Regular"/>
            </a:endParaRPr>
          </a:p>
        </p:txBody>
      </p:sp>
      <p:sp>
        <p:nvSpPr>
          <p:cNvPr id="26627" name="Title 3"/>
          <p:cNvSpPr>
            <a:spLocks noGrp="1"/>
          </p:cNvSpPr>
          <p:nvPr>
            <p:ph type="ctrTitle"/>
          </p:nvPr>
        </p:nvSpPr>
        <p:spPr>
          <a:xfrm>
            <a:off x="323850" y="476250"/>
            <a:ext cx="8386763" cy="557213"/>
          </a:xfrm>
        </p:spPr>
        <p:txBody>
          <a:bodyPr/>
          <a:lstStyle/>
          <a:p>
            <a:pPr eaLnBrk="1" hangingPunct="1">
              <a:lnSpc>
                <a:spcPts val="2200"/>
              </a:lnSpc>
            </a:pPr>
            <a:r>
              <a:rPr lang="sr-Latn-CS" smtClean="0">
                <a:solidFill>
                  <a:srgbClr val="A43D3A"/>
                </a:solidFill>
                <a:latin typeface="Arial" charset="0"/>
              </a:rPr>
              <a:t>UVOD</a:t>
            </a:r>
            <a:endParaRPr lang="en-US" smtClean="0">
              <a:solidFill>
                <a:srgbClr val="A43D3A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098"/>
            <a:ext cx="3630201" cy="3379979"/>
          </a:xfrm>
          <a:prstGeom prst="rect">
            <a:avLst/>
          </a:prstGeom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35496" y="1772816"/>
            <a:ext cx="910280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sr-Latn-RS" sz="1600" dirty="0" smtClean="0"/>
              <a:t>Glavni razlog popularnosti </a:t>
            </a:r>
            <a:r>
              <a:rPr lang="sr-Latn-RS" sz="1600" dirty="0" err="1" smtClean="0"/>
              <a:t>Blockchaina</a:t>
            </a:r>
            <a:r>
              <a:rPr lang="sr-Latn-RS" sz="1600" dirty="0" smtClean="0"/>
              <a:t> su kriptovalute </a:t>
            </a:r>
          </a:p>
          <a:p>
            <a:pPr>
              <a:buFont typeface="Wingdings" pitchFamily="2" charset="2"/>
              <a:buChar char="v"/>
            </a:pPr>
            <a:endParaRPr lang="sr-Latn-RS" sz="1600" dirty="0" smtClean="0"/>
          </a:p>
          <a:p>
            <a:pPr>
              <a:buFont typeface="Wingdings" pitchFamily="2" charset="2"/>
              <a:buChar char="v"/>
            </a:pPr>
            <a:r>
              <a:rPr lang="sr-Latn-RS" sz="1600" dirty="0" smtClean="0"/>
              <a:t>Najpoznatija kriptovaluta je Bitcoin (vredi oko 10.000 dolara)</a:t>
            </a:r>
          </a:p>
          <a:p>
            <a:pPr>
              <a:buFont typeface="Wingdings" pitchFamily="2" charset="2"/>
              <a:buChar char="v"/>
            </a:pPr>
            <a:endParaRPr lang="sr-Latn-RS" sz="1600" dirty="0" smtClean="0"/>
          </a:p>
          <a:p>
            <a:pPr>
              <a:buFont typeface="Wingdings" pitchFamily="2" charset="2"/>
              <a:buChar char="v"/>
            </a:pPr>
            <a:r>
              <a:rPr lang="sr-Latn-RS" sz="1600" dirty="0" smtClean="0"/>
              <a:t>Postoji oko 1.600 kriptovaluta </a:t>
            </a:r>
          </a:p>
          <a:p>
            <a:pPr>
              <a:buFont typeface="Wingdings" pitchFamily="2" charset="2"/>
              <a:buChar char="v"/>
            </a:pPr>
            <a:endParaRPr lang="sr-Latn-RS" sz="1600" dirty="0" smtClean="0"/>
          </a:p>
          <a:p>
            <a:pPr>
              <a:buFont typeface="Wingdings" pitchFamily="2" charset="2"/>
              <a:buChar char="v"/>
            </a:pPr>
            <a:r>
              <a:rPr lang="sr-Latn-RS" sz="1600" dirty="0" smtClean="0"/>
              <a:t>Mogućnosti primene </a:t>
            </a:r>
            <a:r>
              <a:rPr lang="sr-Latn-RS" sz="1600" dirty="0" err="1" smtClean="0"/>
              <a:t>Blockchain</a:t>
            </a:r>
            <a:r>
              <a:rPr lang="sr-Latn-RS" sz="1600" dirty="0" smtClean="0"/>
              <a:t> tehnologije daleko prevazilaze kriptovalute</a:t>
            </a:r>
          </a:p>
          <a:p>
            <a:endParaRPr lang="sr-Latn-RS" sz="1600" dirty="0" smtClean="0"/>
          </a:p>
          <a:p>
            <a:pPr>
              <a:buFont typeface="Wingdings" pitchFamily="2" charset="2"/>
              <a:buChar char="v"/>
            </a:pPr>
            <a:r>
              <a:rPr lang="sr-Latn-RS" sz="1600" dirty="0" smtClean="0"/>
              <a:t>Koncept </a:t>
            </a:r>
            <a:r>
              <a:rPr lang="sr-Latn-RS" sz="1600" dirty="0" err="1" smtClean="0"/>
              <a:t>Blockchain</a:t>
            </a:r>
            <a:r>
              <a:rPr lang="sr-Latn-RS" sz="1600" dirty="0" smtClean="0"/>
              <a:t> tehnologije razvio 2008. godine nepoznati autor (</a:t>
            </a:r>
            <a:r>
              <a:rPr lang="sr-Latn-RS" sz="1600" dirty="0" err="1" smtClean="0"/>
              <a:t>Satoši</a:t>
            </a:r>
            <a:r>
              <a:rPr lang="sr-Latn-RS" sz="1600" dirty="0" smtClean="0"/>
              <a:t> </a:t>
            </a:r>
            <a:r>
              <a:rPr lang="sr-Latn-RS" sz="1600" dirty="0" err="1" smtClean="0"/>
              <a:t>Nakamoto</a:t>
            </a:r>
            <a:r>
              <a:rPr lang="sr-Latn-RS" sz="1600" dirty="0" smtClean="0"/>
              <a:t>)</a:t>
            </a:r>
          </a:p>
          <a:p>
            <a:r>
              <a:rPr lang="sr-Latn-RS" sz="1600" dirty="0" smtClean="0"/>
              <a:t>	- dokazao da se tzv. problem „duple potrošnje“ digitalnih dobara može rešiti bez 	posrednika u koga obe strane imaju poverenja, </a:t>
            </a:r>
          </a:p>
          <a:p>
            <a:r>
              <a:rPr lang="sr-Latn-RS" sz="1600" dirty="0" smtClean="0"/>
              <a:t>	- za prebacivanje digitalnog novca sa računa jednog korisnika na račun drugog 	korisnika nije neophodno posredovanje banke</a:t>
            </a:r>
          </a:p>
          <a:p>
            <a:endParaRPr lang="sr-Latn-RS" sz="1600" dirty="0" smtClean="0"/>
          </a:p>
          <a:p>
            <a:pPr>
              <a:buFont typeface="Wingdings" pitchFamily="2" charset="2"/>
              <a:buChar char="v"/>
            </a:pPr>
            <a:r>
              <a:rPr lang="sr-Latn-RS" sz="1600" dirty="0" err="1" smtClean="0"/>
              <a:t>Blockchain</a:t>
            </a:r>
            <a:r>
              <a:rPr lang="sr-Latn-RS" sz="1600" dirty="0" smtClean="0"/>
              <a:t> je javna decentralizovana baza podataka u kojoj se transakcije izvršavaju i potvrđuju anonimno</a:t>
            </a:r>
          </a:p>
          <a:p>
            <a:pPr>
              <a:buFont typeface="Wingdings" pitchFamily="2" charset="2"/>
              <a:buChar char="v"/>
            </a:pPr>
            <a:endParaRPr lang="sr-Latn-RS" sz="1600" dirty="0" smtClean="0"/>
          </a:p>
          <a:p>
            <a:pPr>
              <a:buFont typeface="Wingdings" pitchFamily="2" charset="2"/>
              <a:buChar char="v"/>
            </a:pPr>
            <a:r>
              <a:rPr lang="sr-Latn-RS" sz="1600" dirty="0" smtClean="0"/>
              <a:t>Pored funkcija baze podataka ima i mogućnost izvršavanja programa - veliki potencijal za biznis</a:t>
            </a:r>
            <a:endParaRPr lang="sr-Latn-R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1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6389B8-1BFE-468D-BF58-DF6B022EFAC9}" type="slidenum">
              <a:rPr lang="it-IT">
                <a:solidFill>
                  <a:schemeClr val="tx2"/>
                </a:solidFill>
                <a:cs typeface="Arial Regular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t-IT">
              <a:solidFill>
                <a:schemeClr val="tx2"/>
              </a:solidFill>
              <a:cs typeface="Arial Regular"/>
            </a:endParaRPr>
          </a:p>
        </p:txBody>
      </p:sp>
      <p:sp>
        <p:nvSpPr>
          <p:cNvPr id="26626" name="Date Placeholder 2"/>
          <p:cNvSpPr>
            <a:spLocks noGrp="1"/>
          </p:cNvSpPr>
          <p:nvPr>
            <p:ph type="dt" sz="quarter" idx="1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38C12F-1767-43F8-BEA3-2893732005CD}" type="datetime1">
              <a:rPr lang="en-US">
                <a:solidFill>
                  <a:schemeClr val="tx2"/>
                </a:solidFill>
                <a:cs typeface="Arial Regular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18.05.2018</a:t>
            </a:fld>
            <a:endParaRPr lang="it-IT">
              <a:solidFill>
                <a:schemeClr val="tx2"/>
              </a:solidFill>
              <a:cs typeface="Arial Regular"/>
            </a:endParaRPr>
          </a:p>
        </p:txBody>
      </p:sp>
      <p:sp>
        <p:nvSpPr>
          <p:cNvPr id="27651" name="Title 3"/>
          <p:cNvSpPr>
            <a:spLocks noGrp="1"/>
          </p:cNvSpPr>
          <p:nvPr>
            <p:ph type="ctrTitle"/>
          </p:nvPr>
        </p:nvSpPr>
        <p:spPr>
          <a:xfrm>
            <a:off x="323850" y="476250"/>
            <a:ext cx="8386763" cy="557213"/>
          </a:xfrm>
        </p:spPr>
        <p:txBody>
          <a:bodyPr/>
          <a:lstStyle/>
          <a:p>
            <a:pPr eaLnBrk="1" hangingPunct="1">
              <a:lnSpc>
                <a:spcPts val="2200"/>
              </a:lnSpc>
            </a:pPr>
            <a:r>
              <a:rPr lang="sr-Latn-CS" smtClean="0">
                <a:solidFill>
                  <a:srgbClr val="A43D3A"/>
                </a:solidFill>
                <a:latin typeface="Arial" charset="0"/>
              </a:rPr>
              <a:t>KONCEPT</a:t>
            </a:r>
            <a:r>
              <a:rPr lang="en-US" smtClean="0">
                <a:solidFill>
                  <a:srgbClr val="A43D3A"/>
                </a:solidFill>
                <a:latin typeface="Arial" charset="0"/>
              </a:rPr>
              <a:t> </a:t>
            </a: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395288" y="1055688"/>
            <a:ext cx="8569325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r-Latn-RS" sz="1600" dirty="0" err="1" smtClean="0"/>
              <a:t>Blockchain</a:t>
            </a:r>
            <a:r>
              <a:rPr lang="sr-Latn-RS" sz="1600" dirty="0" smtClean="0"/>
              <a:t> je baza podataka koju čine manje jedinice podatka tzv. blokovi, koji su međusobno digitalno povezani u lanac. Svaki blok predstavlja transakciju, a lanac celu bazu podataka</a:t>
            </a:r>
          </a:p>
          <a:p>
            <a:pPr marL="285750" indent="-285750">
              <a:buFont typeface="Wingdings" pitchFamily="2" charset="2"/>
              <a:buChar char="v"/>
            </a:pPr>
            <a:endParaRPr lang="sr-Latn-RS" sz="8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sr-Latn-RS" sz="1600" dirty="0" smtClean="0"/>
              <a:t>Svaki blok sadrži 4 informacije: vezu ka prethodnom bloku, rezime transakcije, vremenski pečat i dokaz o formiranju bloka</a:t>
            </a:r>
            <a:endParaRPr lang="sr-Latn-RS" sz="1600" dirty="0"/>
          </a:p>
        </p:txBody>
      </p:sp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420938"/>
            <a:ext cx="799306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Box 4"/>
          <p:cNvSpPr txBox="1">
            <a:spLocks noChangeArrowheads="1"/>
          </p:cNvSpPr>
          <p:nvPr/>
        </p:nvSpPr>
        <p:spPr bwMode="auto">
          <a:xfrm>
            <a:off x="395288" y="4149725"/>
            <a:ext cx="85693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r-Latn-RS" sz="1600" dirty="0" smtClean="0"/>
              <a:t>Razmena informacija o transakcijama vrši se u samoj mreži, bez posrednika</a:t>
            </a:r>
          </a:p>
          <a:p>
            <a:pPr marL="285750" indent="-285750">
              <a:buFont typeface="Wingdings" pitchFamily="2" charset="2"/>
              <a:buChar char="v"/>
            </a:pPr>
            <a:endParaRPr lang="sr-Latn-RS" sz="8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sr-Latn-RS" sz="1600" dirty="0" smtClean="0"/>
              <a:t>Kada se razmena završi, određeni broj učesnika mreže mora da validira transakciju </a:t>
            </a:r>
          </a:p>
          <a:p>
            <a:pPr marL="285750" indent="-285750">
              <a:buFont typeface="Wingdings" pitchFamily="2" charset="2"/>
              <a:buChar char="v"/>
            </a:pPr>
            <a:endParaRPr lang="sr-Latn-RS" sz="8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sr-Latn-RS" sz="1600" dirty="0" smtClean="0"/>
              <a:t>Zatim se informacije kriptografski povezuju s blokom, koji ulazi u postojeći lanac </a:t>
            </a:r>
          </a:p>
          <a:p>
            <a:pPr marL="285750" indent="-285750">
              <a:buFont typeface="Wingdings" pitchFamily="2" charset="2"/>
              <a:buChar char="v"/>
            </a:pPr>
            <a:endParaRPr lang="sr-Latn-RS" sz="8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sr-Latn-RS" sz="1600" dirty="0" smtClean="0"/>
              <a:t>Članovi mreže koji validiraju transakcije, ubacuju ih u blokove i vode njihovu evidenciju</a:t>
            </a:r>
          </a:p>
          <a:p>
            <a:pPr marL="285750" indent="-285750">
              <a:buFont typeface="Wingdings" pitchFamily="2" charset="2"/>
              <a:buNone/>
            </a:pPr>
            <a:r>
              <a:rPr lang="sr-Latn-RS" sz="1600" dirty="0" smtClean="0"/>
              <a:t> dobijaju nagradu za svoj rad od mreže 12,5 Bitcoina po transakciji</a:t>
            </a:r>
          </a:p>
          <a:p>
            <a:pPr marL="285750" indent="-285750">
              <a:buFont typeface="Wingdings" pitchFamily="2" charset="2"/>
              <a:buNone/>
            </a:pPr>
            <a:endParaRPr lang="sr-Latn-RS" sz="8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sr-Latn-RS" sz="1600" dirty="0" smtClean="0"/>
              <a:t>Proces se naziva rudarenje, a članovi koji se time bave su rudari</a:t>
            </a:r>
            <a:endParaRPr lang="sr-Latn-R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1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4027F9-3BA1-4DE9-B326-9B12B9EDAED3}" type="slidenum">
              <a:rPr lang="it-IT">
                <a:solidFill>
                  <a:schemeClr val="tx2"/>
                </a:solidFill>
                <a:cs typeface="Arial Regular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it-IT">
              <a:solidFill>
                <a:schemeClr val="tx2"/>
              </a:solidFill>
              <a:cs typeface="Arial Regular"/>
            </a:endParaRPr>
          </a:p>
        </p:txBody>
      </p:sp>
      <p:sp>
        <p:nvSpPr>
          <p:cNvPr id="27650" name="Date Placeholder 2"/>
          <p:cNvSpPr>
            <a:spLocks noGrp="1"/>
          </p:cNvSpPr>
          <p:nvPr>
            <p:ph type="dt" sz="quarter" idx="1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3BB9C6-2B6D-43FF-9984-E8F209C38B5F}" type="datetime1">
              <a:rPr lang="en-US">
                <a:solidFill>
                  <a:schemeClr val="tx2"/>
                </a:solidFill>
                <a:cs typeface="Arial Regular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18.05.2018</a:t>
            </a:fld>
            <a:endParaRPr lang="it-IT">
              <a:solidFill>
                <a:schemeClr val="tx2"/>
              </a:solidFill>
              <a:cs typeface="Arial Regular"/>
            </a:endParaRPr>
          </a:p>
        </p:txBody>
      </p:sp>
      <p:sp>
        <p:nvSpPr>
          <p:cNvPr id="28675" name="Title 3"/>
          <p:cNvSpPr>
            <a:spLocks noGrp="1"/>
          </p:cNvSpPr>
          <p:nvPr>
            <p:ph type="ctrTitle"/>
          </p:nvPr>
        </p:nvSpPr>
        <p:spPr>
          <a:xfrm>
            <a:off x="347663" y="452438"/>
            <a:ext cx="8796337" cy="557212"/>
          </a:xfrm>
        </p:spPr>
        <p:txBody>
          <a:bodyPr/>
          <a:lstStyle/>
          <a:p>
            <a:pPr eaLnBrk="1" hangingPunct="1">
              <a:lnSpc>
                <a:spcPts val="2200"/>
              </a:lnSpc>
            </a:pPr>
            <a:r>
              <a:rPr lang="sr-Latn-CS" smtClean="0">
                <a:solidFill>
                  <a:srgbClr val="A43D3A"/>
                </a:solidFill>
                <a:latin typeface="Arial" charset="0"/>
              </a:rPr>
              <a:t>MOGUĆNOSTI PRIMENE BLOCKCHAIN TEHNOLOGIJE U OSIGURANJU </a:t>
            </a:r>
            <a:endParaRPr lang="en-US" smtClean="0">
              <a:solidFill>
                <a:srgbClr val="A43D3A"/>
              </a:solidFill>
              <a:latin typeface="Arial" charset="0"/>
            </a:endParaRPr>
          </a:p>
        </p:txBody>
      </p:sp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-36512" y="1125538"/>
            <a:ext cx="9180512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sr-Latn-RS" sz="1600" dirty="0" smtClean="0"/>
              <a:t>1. </a:t>
            </a:r>
            <a:r>
              <a:rPr lang="sr-Latn-RS" sz="1600" dirty="0" err="1" smtClean="0"/>
              <a:t>Mikroosiguranje</a:t>
            </a:r>
            <a:r>
              <a:rPr lang="sr-Latn-RS" sz="1600" dirty="0" smtClean="0"/>
              <a:t> – poštuje imperativ malih troškova administracije ugovora </a:t>
            </a:r>
          </a:p>
          <a:p>
            <a:pPr marL="342900" indent="-342900">
              <a:buFontTx/>
              <a:buChar char="•"/>
            </a:pPr>
            <a:endParaRPr lang="sr-Latn-RS" sz="1600" dirty="0" smtClean="0"/>
          </a:p>
          <a:p>
            <a:pPr marL="342900" indent="-342900"/>
            <a:r>
              <a:rPr lang="sr-Latn-RS" sz="1600" dirty="0" smtClean="0"/>
              <a:t>2. Isplata šteta – brža i jeftinija isplata šteta, naročito u inostranstvu</a:t>
            </a:r>
          </a:p>
          <a:p>
            <a:pPr marL="342900" indent="-342900"/>
            <a:endParaRPr lang="sr-Latn-RS" sz="1600" dirty="0" smtClean="0"/>
          </a:p>
          <a:p>
            <a:pPr marL="342900" indent="-342900"/>
            <a:r>
              <a:rPr lang="sr-Latn-RS" sz="1600" dirty="0" smtClean="0"/>
              <a:t>3. Borba protiv prevara: </a:t>
            </a:r>
          </a:p>
          <a:p>
            <a:pPr marL="342900" indent="-342900"/>
            <a:r>
              <a:rPr lang="sr-Latn-RS" sz="1600" dirty="0" smtClean="0"/>
              <a:t>	– dostupno znatno više informacija o osiguranim slučajevima iz različitih izvora</a:t>
            </a:r>
          </a:p>
          <a:p>
            <a:pPr marL="342900" indent="-342900"/>
            <a:r>
              <a:rPr lang="sr-Latn-RS" sz="1600" dirty="0" smtClean="0"/>
              <a:t>	– mreža uspešno otkriva lažne identitete potencijalnih prevaranata</a:t>
            </a:r>
          </a:p>
          <a:p>
            <a:pPr marL="342900" indent="-342900"/>
            <a:r>
              <a:rPr lang="sr-Latn-RS" sz="1600" dirty="0" smtClean="0"/>
              <a:t>	– sprečava višestruko plaćanje iste štete </a:t>
            </a:r>
          </a:p>
          <a:p>
            <a:pPr marL="342900" indent="-342900"/>
            <a:endParaRPr lang="sr-Latn-RS" sz="1600" dirty="0" smtClean="0"/>
          </a:p>
          <a:p>
            <a:pPr marL="342900" indent="-342900"/>
            <a:r>
              <a:rPr lang="sr-Latn-RS" sz="1600" dirty="0" smtClean="0"/>
              <a:t>4. Reosiguranje – olakšava se i ubrzava razmena informacija o riziku i štetama </a:t>
            </a:r>
          </a:p>
          <a:p>
            <a:pPr marL="342900" indent="-342900"/>
            <a:endParaRPr lang="sr-Latn-RS" sz="1600" dirty="0" smtClean="0"/>
          </a:p>
          <a:p>
            <a:pPr marL="342900" indent="-342900"/>
            <a:r>
              <a:rPr lang="sr-Latn-RS" sz="1600" dirty="0" smtClean="0"/>
              <a:t>5. Pametni ugovori – automatizacija plaćanja šteta, pošto </a:t>
            </a:r>
            <a:r>
              <a:rPr lang="sr-Latn-RS" sz="1600" dirty="0" err="1" smtClean="0"/>
              <a:t>Blockchain</a:t>
            </a:r>
            <a:r>
              <a:rPr lang="sr-Latn-RS" sz="1600" dirty="0" smtClean="0"/>
              <a:t> tehnologija omogućava ispitivanje da li su ispunjeni uslovi za isplatu</a:t>
            </a:r>
            <a:endParaRPr lang="sr-Latn-R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980" y="4328160"/>
            <a:ext cx="4351020" cy="2529840"/>
          </a:xfrm>
          <a:prstGeom prst="rect">
            <a:avLst/>
          </a:prstGeom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-36512" y="4535249"/>
            <a:ext cx="532859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CS" sz="1600" dirty="0"/>
              <a:t>6. Preuzimanje specifičnih rizika – osiguranje specifične imovine kojoj je teško odrediti vrednost, npr. umetničkih dela, dijamanata </a:t>
            </a:r>
          </a:p>
          <a:p>
            <a:endParaRPr lang="sr-Latn-CS" sz="1600" dirty="0" smtClean="0"/>
          </a:p>
          <a:p>
            <a:r>
              <a:rPr lang="sr-Latn-CS" sz="1600" dirty="0" smtClean="0"/>
              <a:t>7</a:t>
            </a:r>
            <a:r>
              <a:rPr lang="sr-Latn-CS" sz="1600" dirty="0"/>
              <a:t>. Preuzimanje standardnih rizika – pristupanje javnim podacima o prethodnoj istoriji i ponašanju potencijalnog osiguranika</a:t>
            </a:r>
            <a:endParaRPr lang="en-US" sz="1600" dirty="0"/>
          </a:p>
          <a:p>
            <a:endParaRPr lang="sr-Latn-C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1"/>
          <p:cNvSpPr>
            <a:spLocks noGrp="1"/>
          </p:cNvSpPr>
          <p:nvPr>
            <p:ph type="sldNum" sz="quarter" idx="14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55394B-0B1E-43BF-A0BD-9A9828F27DCF}" type="slidenum">
              <a:rPr lang="it-IT">
                <a:solidFill>
                  <a:schemeClr val="tx2"/>
                </a:solidFill>
                <a:cs typeface="Arial Regular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it-IT">
              <a:solidFill>
                <a:schemeClr val="tx2"/>
              </a:solidFill>
              <a:cs typeface="Arial Regular"/>
            </a:endParaRPr>
          </a:p>
        </p:txBody>
      </p:sp>
      <p:sp>
        <p:nvSpPr>
          <p:cNvPr id="28674" name="Date Placeholder 2"/>
          <p:cNvSpPr>
            <a:spLocks noGrp="1"/>
          </p:cNvSpPr>
          <p:nvPr>
            <p:ph type="dt" sz="quarter" idx="1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4F64F3-46CA-4027-9A13-024A21026EA7}" type="datetime1">
              <a:rPr lang="en-US">
                <a:solidFill>
                  <a:schemeClr val="tx2"/>
                </a:solidFill>
                <a:cs typeface="Arial Regular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18.05.2018</a:t>
            </a:fld>
            <a:endParaRPr lang="it-IT">
              <a:solidFill>
                <a:schemeClr val="tx2"/>
              </a:solidFill>
              <a:cs typeface="Arial Regular"/>
            </a:endParaRPr>
          </a:p>
        </p:txBody>
      </p:sp>
      <p:sp>
        <p:nvSpPr>
          <p:cNvPr id="29699" name="Title 3"/>
          <p:cNvSpPr>
            <a:spLocks noGrp="1"/>
          </p:cNvSpPr>
          <p:nvPr>
            <p:ph type="ctrTitle"/>
          </p:nvPr>
        </p:nvSpPr>
        <p:spPr>
          <a:xfrm>
            <a:off x="347663" y="404813"/>
            <a:ext cx="8386762" cy="557212"/>
          </a:xfrm>
        </p:spPr>
        <p:txBody>
          <a:bodyPr/>
          <a:lstStyle/>
          <a:p>
            <a:pPr eaLnBrk="1" hangingPunct="1">
              <a:lnSpc>
                <a:spcPts val="2200"/>
              </a:lnSpc>
            </a:pPr>
            <a:r>
              <a:rPr lang="sr-Latn-CS" smtClean="0">
                <a:solidFill>
                  <a:srgbClr val="A43D3A"/>
                </a:solidFill>
                <a:latin typeface="Arial" charset="0"/>
              </a:rPr>
              <a:t>PREDNOSTI PRIMENE BLOCKCHAIN TEHNOLOGIJE U OSIGURANJU </a:t>
            </a:r>
            <a:endParaRPr lang="en-US" smtClean="0">
              <a:solidFill>
                <a:srgbClr val="A43D3A"/>
              </a:solidFill>
              <a:latin typeface="Arial" charset="0"/>
            </a:endParaRPr>
          </a:p>
        </p:txBody>
      </p:sp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251520" y="980728"/>
            <a:ext cx="8748712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r-Latn-CS" sz="1600" dirty="0"/>
          </a:p>
          <a:p>
            <a:pPr>
              <a:buFont typeface="Wingdings" pitchFamily="2" charset="2"/>
              <a:buChar char="v"/>
            </a:pPr>
            <a:r>
              <a:rPr lang="sr-Latn-CS" sz="1600" dirty="0"/>
              <a:t> Smanjene troškova pribave, administracije i rešavanja šteta</a:t>
            </a:r>
          </a:p>
          <a:p>
            <a:pPr>
              <a:buFont typeface="Wingdings" pitchFamily="2" charset="2"/>
              <a:buChar char="v"/>
            </a:pPr>
            <a:endParaRPr lang="sr-Latn-CS" sz="1600" dirty="0"/>
          </a:p>
          <a:p>
            <a:pPr>
              <a:buFont typeface="Wingdings" pitchFamily="2" charset="2"/>
              <a:buChar char="v"/>
            </a:pPr>
            <a:r>
              <a:rPr lang="sr-Latn-CS" sz="1600" dirty="0"/>
              <a:t> Povećanje transparentnosti i poverenja korišćenjem otvorenog distribuiranog sistema</a:t>
            </a:r>
          </a:p>
          <a:p>
            <a:pPr>
              <a:buFont typeface="Wingdings" pitchFamily="2" charset="2"/>
              <a:buChar char="v"/>
            </a:pPr>
            <a:endParaRPr lang="sr-Latn-CS" sz="1600" dirty="0"/>
          </a:p>
          <a:p>
            <a:pPr>
              <a:buFont typeface="Wingdings" pitchFamily="2" charset="2"/>
              <a:buChar char="v"/>
            </a:pPr>
            <a:r>
              <a:rPr lang="sr-Latn-CS" sz="1600" dirty="0"/>
              <a:t> Povećanje efikasnosti operacija</a:t>
            </a:r>
          </a:p>
          <a:p>
            <a:pPr>
              <a:buFont typeface="Wingdings" pitchFamily="2" charset="2"/>
              <a:buChar char="v"/>
            </a:pPr>
            <a:endParaRPr lang="sr-Latn-CS" sz="1600" dirty="0"/>
          </a:p>
          <a:p>
            <a:pPr>
              <a:buFont typeface="Wingdings" pitchFamily="2" charset="2"/>
              <a:buChar char="v"/>
            </a:pPr>
            <a:r>
              <a:rPr lang="sr-Latn-CS" sz="1600" dirty="0"/>
              <a:t> Automatsko uključivanje eksternih podataka u proces preuzimanja rizika i određivanja cena</a:t>
            </a:r>
          </a:p>
          <a:p>
            <a:pPr>
              <a:buFont typeface="Wingdings" pitchFamily="2" charset="2"/>
              <a:buChar char="v"/>
            </a:pPr>
            <a:endParaRPr lang="sr-Latn-CS" sz="1600" dirty="0"/>
          </a:p>
          <a:p>
            <a:pPr>
              <a:buFont typeface="Wingdings" pitchFamily="2" charset="2"/>
              <a:buChar char="v"/>
            </a:pPr>
            <a:r>
              <a:rPr lang="sr-Latn-CS" sz="1600" dirty="0"/>
              <a:t> Povećanje brzine isplate šteta</a:t>
            </a:r>
          </a:p>
          <a:p>
            <a:pPr>
              <a:buFont typeface="Wingdings" pitchFamily="2" charset="2"/>
              <a:buChar char="v"/>
            </a:pPr>
            <a:endParaRPr lang="sr-Latn-CS" sz="1600" dirty="0"/>
          </a:p>
          <a:p>
            <a:pPr>
              <a:buFont typeface="Wingdings" pitchFamily="2" charset="2"/>
              <a:buChar char="v"/>
            </a:pPr>
            <a:r>
              <a:rPr lang="sr-Latn-CS" sz="1600" dirty="0"/>
              <a:t> Smanjenje ukupnih isplaćenih iznosa za štete kroz efikasnije otkrivanje prevara</a:t>
            </a:r>
            <a:endParaRPr lang="sr-Latn-C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224" y="4009925"/>
            <a:ext cx="5004048" cy="2814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52226"/>
            <a:ext cx="5437948" cy="2012678"/>
          </a:xfrm>
          <a:prstGeom prst="rect">
            <a:avLst/>
          </a:prstGeom>
        </p:spPr>
      </p:pic>
      <p:sp>
        <p:nvSpPr>
          <p:cNvPr id="31745" name="Slide Number Placeholder 1"/>
          <p:cNvSpPr txBox="1">
            <a:spLocks noGrp="1"/>
          </p:cNvSpPr>
          <p:nvPr/>
        </p:nvSpPr>
        <p:spPr bwMode="auto">
          <a:xfrm>
            <a:off x="8539163" y="273050"/>
            <a:ext cx="20002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6EDF37B9-E2DF-42CB-A04B-5BED8B2E13DD}" type="slidenum">
              <a:rPr lang="it-IT" sz="700">
                <a:solidFill>
                  <a:schemeClr val="tx2"/>
                </a:solidFill>
                <a:latin typeface="Arial Regular"/>
              </a:rPr>
              <a:pPr algn="r"/>
              <a:t>7</a:t>
            </a:fld>
            <a:endParaRPr lang="it-IT" sz="700">
              <a:solidFill>
                <a:schemeClr val="tx2"/>
              </a:solidFill>
              <a:latin typeface="Arial Regular"/>
            </a:endParaRPr>
          </a:p>
        </p:txBody>
      </p:sp>
      <p:sp>
        <p:nvSpPr>
          <p:cNvPr id="31746" name="Date Placeholder 2"/>
          <p:cNvSpPr txBox="1">
            <a:spLocks noGrp="1"/>
          </p:cNvSpPr>
          <p:nvPr/>
        </p:nvSpPr>
        <p:spPr bwMode="auto">
          <a:xfrm>
            <a:off x="3679825" y="6459538"/>
            <a:ext cx="798513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BFDF91D1-AAC6-4D8B-813E-DFF8EB79E915}" type="datetime1">
              <a:rPr lang="en-US" sz="700">
                <a:solidFill>
                  <a:schemeClr val="tx2"/>
                </a:solidFill>
                <a:latin typeface="Arial Regular"/>
              </a:rPr>
              <a:pPr/>
              <a:t>18.05.2018</a:t>
            </a:fld>
            <a:endParaRPr lang="it-IT" sz="700">
              <a:solidFill>
                <a:schemeClr val="tx2"/>
              </a:solidFill>
              <a:latin typeface="Arial Regular"/>
            </a:endParaRPr>
          </a:p>
        </p:txBody>
      </p:sp>
      <p:sp>
        <p:nvSpPr>
          <p:cNvPr id="31747" name="Title 3"/>
          <p:cNvSpPr>
            <a:spLocks noGrp="1"/>
          </p:cNvSpPr>
          <p:nvPr>
            <p:ph type="ctrTitle" idx="4294967295"/>
          </p:nvPr>
        </p:nvSpPr>
        <p:spPr>
          <a:xfrm>
            <a:off x="347663" y="404813"/>
            <a:ext cx="8386762" cy="557212"/>
          </a:xfrm>
        </p:spPr>
        <p:txBody>
          <a:bodyPr/>
          <a:lstStyle/>
          <a:p>
            <a:pPr eaLnBrk="1" hangingPunct="1">
              <a:lnSpc>
                <a:spcPts val="2200"/>
              </a:lnSpc>
            </a:pPr>
            <a:r>
              <a:rPr lang="sr-Latn-CS" sz="2000" b="0" dirty="0" smtClean="0">
                <a:solidFill>
                  <a:srgbClr val="A43D3A"/>
                </a:solidFill>
                <a:latin typeface="Arial" charset="0"/>
              </a:rPr>
              <a:t>IMPLEMENTIRANI PRIMER PRIMENE BLOCKCHAIN TEHNOLOGIJE U OSIGURANJU – B3i KONZORCIJUM</a:t>
            </a:r>
            <a:endParaRPr lang="en-US" sz="2000" b="0" dirty="0" smtClean="0">
              <a:solidFill>
                <a:srgbClr val="A43D3A"/>
              </a:solidFill>
              <a:latin typeface="Arial" charset="0"/>
            </a:endParaRPr>
          </a:p>
        </p:txBody>
      </p:sp>
      <p:sp>
        <p:nvSpPr>
          <p:cNvPr id="31748" name="TextBox 6"/>
          <p:cNvSpPr txBox="1">
            <a:spLocks noChangeArrowheads="1"/>
          </p:cNvSpPr>
          <p:nvPr/>
        </p:nvSpPr>
        <p:spPr bwMode="auto">
          <a:xfrm>
            <a:off x="35496" y="2277194"/>
            <a:ext cx="874871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r-Latn-CS" sz="1600" dirty="0"/>
          </a:p>
          <a:p>
            <a:pPr>
              <a:buFont typeface="Wingdings" pitchFamily="2" charset="2"/>
              <a:buChar char="v"/>
            </a:pPr>
            <a:r>
              <a:rPr lang="sr-Latn-CS" sz="1600" dirty="0"/>
              <a:t>Osnivači: </a:t>
            </a:r>
            <a:r>
              <a:rPr lang="sr-Latn-CS" sz="1600" dirty="0" err="1"/>
              <a:t>Achmea</a:t>
            </a:r>
            <a:r>
              <a:rPr lang="sr-Latn-CS" sz="1600" dirty="0"/>
              <a:t>, </a:t>
            </a:r>
            <a:r>
              <a:rPr lang="sr-Latn-CS" sz="1600" dirty="0" err="1"/>
              <a:t>Aegon</a:t>
            </a:r>
            <a:r>
              <a:rPr lang="sr-Latn-CS" sz="1600" dirty="0"/>
              <a:t>, </a:t>
            </a:r>
            <a:r>
              <a:rPr lang="sr-Latn-CS" sz="1600" dirty="0" err="1"/>
              <a:t>Ageas</a:t>
            </a:r>
            <a:r>
              <a:rPr lang="sr-Latn-CS" sz="1600" dirty="0"/>
              <a:t>, </a:t>
            </a:r>
            <a:r>
              <a:rPr lang="sr-Latn-CS" sz="1600" dirty="0" err="1"/>
              <a:t>Allianz</a:t>
            </a:r>
            <a:r>
              <a:rPr lang="sr-Latn-CS" sz="1600" dirty="0"/>
              <a:t>, Generali, </a:t>
            </a:r>
            <a:r>
              <a:rPr lang="sr-Latn-CS" sz="1600" dirty="0" err="1"/>
              <a:t>Hannover</a:t>
            </a:r>
            <a:r>
              <a:rPr lang="sr-Latn-CS" sz="1600" dirty="0"/>
              <a:t> Re, </a:t>
            </a:r>
            <a:r>
              <a:rPr lang="sr-Latn-CS" sz="1600" dirty="0" err="1"/>
              <a:t>Liberty</a:t>
            </a:r>
            <a:r>
              <a:rPr lang="sr-Latn-CS" sz="1600" dirty="0"/>
              <a:t> </a:t>
            </a:r>
            <a:r>
              <a:rPr lang="sr-Latn-CS" sz="1600" dirty="0" err="1"/>
              <a:t>Mutual</a:t>
            </a:r>
            <a:r>
              <a:rPr lang="sr-Latn-CS" sz="1600" dirty="0"/>
              <a:t>, </a:t>
            </a:r>
            <a:r>
              <a:rPr lang="sr-Latn-CS" sz="1600" dirty="0" err="1"/>
              <a:t>Munich</a:t>
            </a:r>
            <a:r>
              <a:rPr lang="sr-Latn-CS" sz="1600" dirty="0"/>
              <a:t> Re, RGA, SCOR, </a:t>
            </a:r>
            <a:r>
              <a:rPr lang="sr-Latn-CS" sz="1600" dirty="0" err="1"/>
              <a:t>Sampo</a:t>
            </a:r>
            <a:r>
              <a:rPr lang="sr-Latn-CS" sz="1600" dirty="0"/>
              <a:t> Japan </a:t>
            </a:r>
            <a:r>
              <a:rPr lang="sr-Latn-CS" sz="1600" dirty="0" err="1"/>
              <a:t>Nipponkoa</a:t>
            </a:r>
            <a:r>
              <a:rPr lang="sr-Latn-CS" sz="1600" dirty="0"/>
              <a:t>, </a:t>
            </a:r>
            <a:r>
              <a:rPr lang="sr-Latn-CS" sz="1600" dirty="0" err="1"/>
              <a:t>Swiss</a:t>
            </a:r>
            <a:r>
              <a:rPr lang="sr-Latn-CS" sz="1600" dirty="0"/>
              <a:t> Re, Tokio Marine, XL </a:t>
            </a:r>
            <a:r>
              <a:rPr lang="sr-Latn-CS" sz="1600" dirty="0" err="1"/>
              <a:t>Catlin</a:t>
            </a:r>
            <a:r>
              <a:rPr lang="sr-Latn-CS" sz="1600" dirty="0"/>
              <a:t> i </a:t>
            </a:r>
            <a:r>
              <a:rPr lang="sr-Latn-CS" sz="1600" dirty="0" err="1"/>
              <a:t>Zurich</a:t>
            </a:r>
            <a:endParaRPr lang="sr-Latn-CS" sz="1600" dirty="0"/>
          </a:p>
          <a:p>
            <a:pPr>
              <a:buFont typeface="Wingdings" pitchFamily="2" charset="2"/>
              <a:buChar char="v"/>
            </a:pPr>
            <a:endParaRPr lang="sr-Latn-CS" sz="1600" dirty="0"/>
          </a:p>
          <a:p>
            <a:pPr>
              <a:buFont typeface="Wingdings" pitchFamily="2" charset="2"/>
              <a:buChar char="v"/>
            </a:pPr>
            <a:r>
              <a:rPr lang="sr-Latn-CS" sz="1600" dirty="0"/>
              <a:t>Cilj da uvedu Blockchain tehnologiju u delatnost reosiguranja i osiguranja</a:t>
            </a:r>
          </a:p>
          <a:p>
            <a:pPr>
              <a:buFont typeface="Wingdings" pitchFamily="2" charset="2"/>
              <a:buChar char="v"/>
            </a:pPr>
            <a:endParaRPr lang="sr-Latn-CS" sz="1600" dirty="0"/>
          </a:p>
          <a:p>
            <a:pPr>
              <a:buFont typeface="Wingdings" pitchFamily="2" charset="2"/>
              <a:buChar char="v"/>
            </a:pPr>
            <a:r>
              <a:rPr lang="sr-Latn-CS" sz="1600" dirty="0"/>
              <a:t>Reosiguranje je po svojoj prirodi mnogo bliže filozofiji Blockchaina, jer puno reosiguravača i retrocesionara deli jedan rizik</a:t>
            </a:r>
          </a:p>
          <a:p>
            <a:pPr>
              <a:buFont typeface="Wingdings" pitchFamily="2" charset="2"/>
              <a:buChar char="v"/>
            </a:pPr>
            <a:endParaRPr lang="sr-Latn-CS" sz="1600" dirty="0"/>
          </a:p>
          <a:p>
            <a:pPr>
              <a:buFont typeface="Wingdings" pitchFamily="2" charset="2"/>
              <a:buChar char="v"/>
            </a:pPr>
            <a:r>
              <a:rPr lang="sr-Latn-CS" sz="1600" dirty="0"/>
              <a:t>U slučaju transfera rizika iz osiguravajuće kompanije reosiguravaču, Blockchain obezbeđuje uvid koliko retrocesionara i na koji način su dalje podelili rizik sa reosiguravačem </a:t>
            </a:r>
          </a:p>
          <a:p>
            <a:pPr>
              <a:buFont typeface="Wingdings" pitchFamily="2" charset="2"/>
              <a:buChar char="v"/>
            </a:pPr>
            <a:endParaRPr lang="sr-Latn-CS" sz="1600" dirty="0"/>
          </a:p>
          <a:p>
            <a:pPr>
              <a:buFont typeface="Wingdings" pitchFamily="2" charset="2"/>
              <a:buChar char="v"/>
            </a:pPr>
            <a:r>
              <a:rPr lang="sr-Latn-CS" sz="1600" dirty="0" smtClean="0"/>
              <a:t>Olakšaće </a:t>
            </a:r>
            <a:r>
              <a:rPr lang="sr-Latn-CS" sz="1600" dirty="0"/>
              <a:t>razmenu informacija o likvidiranim i rezervisanim štetama, između svih učesnika u preuzimanju rizika i retrocesiji, što će poboljšati njihovu adekvatnost tehničkih rezervi </a:t>
            </a:r>
          </a:p>
          <a:p>
            <a:pPr>
              <a:buFont typeface="Wingdings" pitchFamily="2" charset="2"/>
              <a:buChar char="v"/>
            </a:pPr>
            <a:endParaRPr lang="sr-Latn-CS" sz="1600" dirty="0"/>
          </a:p>
          <a:p>
            <a:pPr>
              <a:buFont typeface="Wingdings" pitchFamily="2" charset="2"/>
              <a:buChar char="v"/>
            </a:pPr>
            <a:r>
              <a:rPr lang="sr-Latn-CS" sz="1600" dirty="0"/>
              <a:t>Osiguravač će dobiti brzo i lako potrebne informacije o svim retrocesionarima, koje su neophodne za ispunjenje zahteva za kapitalnu adekvatnost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1"/>
          <p:cNvSpPr txBox="1">
            <a:spLocks noGrp="1"/>
          </p:cNvSpPr>
          <p:nvPr/>
        </p:nvSpPr>
        <p:spPr bwMode="auto">
          <a:xfrm>
            <a:off x="8539163" y="273050"/>
            <a:ext cx="20002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EB17BD38-B7B3-4595-BC3F-13B029011109}" type="slidenum">
              <a:rPr lang="it-IT" sz="700">
                <a:solidFill>
                  <a:schemeClr val="tx2"/>
                </a:solidFill>
                <a:latin typeface="Arial Regular"/>
              </a:rPr>
              <a:pPr algn="r"/>
              <a:t>8</a:t>
            </a:fld>
            <a:endParaRPr lang="it-IT" sz="700">
              <a:solidFill>
                <a:schemeClr val="tx2"/>
              </a:solidFill>
              <a:latin typeface="Arial Regular"/>
            </a:endParaRPr>
          </a:p>
        </p:txBody>
      </p:sp>
      <p:sp>
        <p:nvSpPr>
          <p:cNvPr id="32770" name="Date Placeholder 2"/>
          <p:cNvSpPr txBox="1">
            <a:spLocks noGrp="1"/>
          </p:cNvSpPr>
          <p:nvPr/>
        </p:nvSpPr>
        <p:spPr bwMode="auto">
          <a:xfrm>
            <a:off x="3679825" y="6459538"/>
            <a:ext cx="798513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2C35E41C-2B0A-4D0A-A640-704A12818F83}" type="datetime1">
              <a:rPr lang="en-US" sz="700">
                <a:solidFill>
                  <a:schemeClr val="tx2"/>
                </a:solidFill>
                <a:latin typeface="Arial Regular"/>
              </a:rPr>
              <a:pPr/>
              <a:t>18.05.2018</a:t>
            </a:fld>
            <a:endParaRPr lang="it-IT" sz="700">
              <a:solidFill>
                <a:schemeClr val="tx2"/>
              </a:solidFill>
              <a:latin typeface="Arial Regular"/>
            </a:endParaRPr>
          </a:p>
        </p:txBody>
      </p:sp>
      <p:sp>
        <p:nvSpPr>
          <p:cNvPr id="32771" name="Title 3"/>
          <p:cNvSpPr>
            <a:spLocks noGrp="1"/>
          </p:cNvSpPr>
          <p:nvPr>
            <p:ph type="ctrTitle" idx="4294967295"/>
          </p:nvPr>
        </p:nvSpPr>
        <p:spPr>
          <a:xfrm>
            <a:off x="347663" y="404813"/>
            <a:ext cx="8386762" cy="557212"/>
          </a:xfrm>
        </p:spPr>
        <p:txBody>
          <a:bodyPr/>
          <a:lstStyle/>
          <a:p>
            <a:pPr eaLnBrk="1" hangingPunct="1">
              <a:lnSpc>
                <a:spcPts val="2200"/>
              </a:lnSpc>
            </a:pPr>
            <a:r>
              <a:rPr lang="sr-Latn-CS" sz="2000" b="0" smtClean="0">
                <a:solidFill>
                  <a:srgbClr val="A43D3A"/>
                </a:solidFill>
                <a:latin typeface="Arial" charset="0"/>
              </a:rPr>
              <a:t>B3i KONZORCIJUM</a:t>
            </a:r>
            <a:r>
              <a:rPr lang="en-US" sz="2000" b="0" smtClean="0">
                <a:solidFill>
                  <a:srgbClr val="A43D3A"/>
                </a:solidFill>
                <a:latin typeface="Arial" charset="0"/>
              </a:rPr>
              <a:t> </a:t>
            </a:r>
          </a:p>
        </p:txBody>
      </p:sp>
      <p:sp>
        <p:nvSpPr>
          <p:cNvPr id="32772" name="TextBox 6"/>
          <p:cNvSpPr txBox="1">
            <a:spLocks noChangeArrowheads="1"/>
          </p:cNvSpPr>
          <p:nvPr/>
        </p:nvSpPr>
        <p:spPr bwMode="auto">
          <a:xfrm>
            <a:off x="179512" y="908720"/>
            <a:ext cx="87487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r-Latn-CS" sz="1600" dirty="0"/>
              <a:t>Savremeni proces </a:t>
            </a:r>
            <a:r>
              <a:rPr lang="sr-Latn-CS" sz="1600" dirty="0" err="1"/>
              <a:t>reosiguravanja</a:t>
            </a:r>
            <a:r>
              <a:rPr lang="sr-Latn-CS" sz="1600" dirty="0"/>
              <a:t> je prilično neefikasan i nije se mnogo menjao u poslednjih stotinak godina. Neefikasnost dovodi do kašnjenja u obradi ugovora o reosiguranju i šteta, što donosi </a:t>
            </a:r>
            <a:r>
              <a:rPr lang="sr-Latn-CS" sz="1600" dirty="0" err="1"/>
              <a:t>reputacioni</a:t>
            </a:r>
            <a:r>
              <a:rPr lang="sr-Latn-CS" sz="1600" dirty="0"/>
              <a:t> rizik za osiguravača i eventualne probleme sa tokovima gotovine.</a:t>
            </a:r>
            <a:endParaRPr lang="en-US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4644008" y="1844824"/>
            <a:ext cx="4327205" cy="681422"/>
          </a:xfrm>
          <a:prstGeom prst="roundRect">
            <a:avLst/>
          </a:prstGeom>
          <a:solidFill>
            <a:srgbClr val="990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Latn-CS" sz="16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Proces </a:t>
            </a:r>
            <a:r>
              <a:rPr lang="sr-Latn-CS" sz="1600" b="1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reosiguravanja</a:t>
            </a:r>
            <a:r>
              <a:rPr lang="sr-Latn-CS" sz="16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uz pomoć</a:t>
            </a:r>
            <a:endParaRPr lang="en-US" sz="160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lvl="0" algn="ctr" eaLnBrk="0" hangingPunct="0"/>
            <a:r>
              <a:rPr lang="sr-Latn-CS" sz="1600" b="1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Blockchain</a:t>
            </a:r>
            <a:r>
              <a:rPr lang="sr-Latn-CS" sz="16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tehnologije</a:t>
            </a:r>
            <a:endParaRPr lang="sr-Latn-CS" sz="1600" dirty="0">
              <a:solidFill>
                <a:schemeClr val="bg1"/>
              </a:solidFill>
              <a:latin typeface="Arial" charset="0"/>
              <a:cs typeface="Arial Regular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2787" y="1867551"/>
            <a:ext cx="4327205" cy="660000"/>
          </a:xfrm>
          <a:prstGeom prst="roundRect">
            <a:avLst/>
          </a:prstGeom>
          <a:solidFill>
            <a:srgbClr val="CC33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Latn-CS" sz="16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Postojeći proces </a:t>
            </a:r>
            <a:r>
              <a:rPr lang="sr-Latn-CS" sz="1600" b="1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reosiguravanja</a:t>
            </a:r>
            <a:endParaRPr lang="sr-Latn-CS" sz="1600" dirty="0">
              <a:solidFill>
                <a:schemeClr val="bg1"/>
              </a:solidFill>
              <a:latin typeface="Arial" charset="0"/>
              <a:cs typeface="Arial Regular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44008" y="2636912"/>
            <a:ext cx="4327205" cy="504056"/>
          </a:xfrm>
          <a:prstGeom prst="roundRect">
            <a:avLst/>
          </a:prstGeom>
          <a:solidFill>
            <a:srgbClr val="CC33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Latn-CS" sz="16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Ugovor se definiše digitalno na platformi </a:t>
            </a:r>
            <a:r>
              <a:rPr lang="sr-Latn-CS" sz="16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B3i</a:t>
            </a:r>
            <a:endParaRPr lang="sr-Latn-CS" sz="1600" dirty="0">
              <a:solidFill>
                <a:schemeClr val="bg1"/>
              </a:solidFill>
              <a:latin typeface="Arial" charset="0"/>
              <a:cs typeface="Arial Regular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1135" y="2636912"/>
            <a:ext cx="4327205" cy="520416"/>
          </a:xfrm>
          <a:prstGeom prst="roundRect">
            <a:avLst/>
          </a:prstGeom>
          <a:solidFill>
            <a:srgbClr val="990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16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Ugovor se ručno definiše na papiru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37283" y="3212976"/>
            <a:ext cx="4327205" cy="681422"/>
          </a:xfrm>
          <a:prstGeom prst="roundRect">
            <a:avLst/>
          </a:prstGeom>
          <a:solidFill>
            <a:srgbClr val="990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16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Pregovaranje između više brokera i </a:t>
            </a:r>
            <a:r>
              <a:rPr lang="sr-Latn-CS" sz="160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reosiguravača</a:t>
            </a:r>
            <a:r>
              <a:rPr lang="sr-Latn-CS" sz="16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je automatizovano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6062" y="3235703"/>
            <a:ext cx="4327205" cy="660000"/>
          </a:xfrm>
          <a:prstGeom prst="roundRect">
            <a:avLst/>
          </a:prstGeom>
          <a:solidFill>
            <a:srgbClr val="CC33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Latn-CS" sz="16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Pisano i usmeno pregovaranje o svakom ugovoru između više brokera i </a:t>
            </a:r>
            <a:r>
              <a:rPr lang="sr-Latn-CS" sz="160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reosiguravača</a:t>
            </a:r>
            <a:endParaRPr lang="sr-Latn-CS" sz="1600" dirty="0">
              <a:solidFill>
                <a:schemeClr val="bg1"/>
              </a:solidFill>
              <a:latin typeface="Arial" charset="0"/>
              <a:cs typeface="Arial Regular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37283" y="3971714"/>
            <a:ext cx="4327205" cy="660000"/>
          </a:xfrm>
          <a:prstGeom prst="roundRect">
            <a:avLst/>
          </a:prstGeom>
          <a:solidFill>
            <a:srgbClr val="CC33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Latn-CS" sz="16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Podaci se unose samo jednom, a obrađuju se automatski u </a:t>
            </a:r>
            <a:r>
              <a:rPr lang="sr-Latn-CS" sz="160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Blockchain</a:t>
            </a:r>
            <a:r>
              <a:rPr lang="sr-Latn-CS" sz="16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mreži</a:t>
            </a:r>
            <a:endParaRPr lang="sr-Latn-CS" sz="1600" dirty="0">
              <a:solidFill>
                <a:schemeClr val="bg1"/>
              </a:solidFill>
              <a:latin typeface="Arial" charset="0"/>
              <a:cs typeface="Arial Regular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4410" y="3971714"/>
            <a:ext cx="4327205" cy="681422"/>
          </a:xfrm>
          <a:prstGeom prst="roundRect">
            <a:avLst/>
          </a:prstGeom>
          <a:solidFill>
            <a:srgbClr val="990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16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Podatke ručno obrađuju svi učesnici za sebe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637283" y="4690489"/>
            <a:ext cx="4327205" cy="681422"/>
          </a:xfrm>
          <a:prstGeom prst="roundRect">
            <a:avLst/>
          </a:prstGeom>
          <a:solidFill>
            <a:srgbClr val="990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tabLst>
                <a:tab pos="555625" algn="l"/>
              </a:tabLst>
            </a:pPr>
            <a:r>
              <a:rPr lang="sr-Latn-CS" sz="16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Fakture i potraživanja generiše mreža, pa je usaglašavanje nepotrebno</a:t>
            </a:r>
            <a:endParaRPr lang="sr-Latn-CS" sz="1600" dirty="0">
              <a:solidFill>
                <a:schemeClr val="bg1"/>
              </a:solidFill>
              <a:latin typeface="Arial" charset="0"/>
              <a:cs typeface="Arial Regular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6062" y="4713216"/>
            <a:ext cx="4327205" cy="660000"/>
          </a:xfrm>
          <a:prstGeom prst="roundRect">
            <a:avLst/>
          </a:prstGeom>
          <a:solidFill>
            <a:srgbClr val="CC33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Latn-CS" sz="16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Fakture i potraživanja svako pravi za sebe, pa je neophodno usaglašavanje svih strana</a:t>
            </a:r>
            <a:endParaRPr lang="sr-Latn-CS" sz="1600" dirty="0">
              <a:solidFill>
                <a:schemeClr val="bg1"/>
              </a:solidFill>
              <a:latin typeface="Arial" charset="0"/>
              <a:cs typeface="Arial Regular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637283" y="5445224"/>
            <a:ext cx="4327205" cy="660000"/>
          </a:xfrm>
          <a:prstGeom prst="roundRect">
            <a:avLst/>
          </a:prstGeom>
          <a:solidFill>
            <a:srgbClr val="CC33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Latn-CS" sz="16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Pošto nema usaglašavanja prenos novca je značajno </a:t>
            </a:r>
            <a:r>
              <a:rPr lang="sr-Latn-CS" sz="16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ubrzan</a:t>
            </a:r>
            <a:endParaRPr lang="sr-Latn-CS" sz="1600" dirty="0">
              <a:solidFill>
                <a:schemeClr val="bg1"/>
              </a:solidFill>
              <a:latin typeface="Arial" charset="0"/>
              <a:cs typeface="Arial Regular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44410" y="5445224"/>
            <a:ext cx="4327205" cy="681422"/>
          </a:xfrm>
          <a:prstGeom prst="roundRect">
            <a:avLst/>
          </a:prstGeom>
          <a:solidFill>
            <a:srgbClr val="990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Latn-CS" sz="16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Komplikovano i dugotrajno usaglašavanje uzrokuje kašnjenja u prenosu novca</a:t>
            </a:r>
            <a:endParaRPr lang="sr-Latn-CS" sz="1600" dirty="0">
              <a:solidFill>
                <a:schemeClr val="bg1"/>
              </a:solidFill>
              <a:latin typeface="Arial" charset="0"/>
              <a:cs typeface="Arial Regular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672385" y="6220952"/>
            <a:ext cx="4327205" cy="504056"/>
          </a:xfrm>
          <a:prstGeom prst="roundRect">
            <a:avLst/>
          </a:prstGeom>
          <a:solidFill>
            <a:srgbClr val="CC33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Latn-CS" sz="16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Ugovor se čuva u </a:t>
            </a:r>
            <a:r>
              <a:rPr lang="sr-Latn-CS" sz="1600" dirty="0" err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Blockchain</a:t>
            </a:r>
            <a:r>
              <a:rPr lang="sr-Latn-CS" sz="16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mreži</a:t>
            </a:r>
            <a:endParaRPr lang="sr-Latn-CS" sz="1600" dirty="0">
              <a:solidFill>
                <a:schemeClr val="bg1"/>
              </a:solidFill>
              <a:latin typeface="Arial" charset="0"/>
              <a:cs typeface="Arial Regular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79512" y="6220952"/>
            <a:ext cx="4327205" cy="520416"/>
          </a:xfrm>
          <a:prstGeom prst="roundRect">
            <a:avLst/>
          </a:prstGeom>
          <a:solidFill>
            <a:srgbClr val="990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Latn-CS" sz="16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Kopije ugovora se čuvaju lokalno</a:t>
            </a:r>
            <a:endParaRPr lang="sr-Latn-CS" sz="1600" dirty="0">
              <a:solidFill>
                <a:schemeClr val="bg1"/>
              </a:solidFill>
              <a:latin typeface="Arial" charset="0"/>
              <a:cs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53848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1"/>
          <p:cNvSpPr txBox="1">
            <a:spLocks noGrp="1"/>
          </p:cNvSpPr>
          <p:nvPr/>
        </p:nvSpPr>
        <p:spPr bwMode="auto">
          <a:xfrm>
            <a:off x="8539163" y="273050"/>
            <a:ext cx="20002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/>
            <a:fld id="{1734531E-A577-4780-A01F-75FAB2F3BF00}" type="slidenum">
              <a:rPr lang="sr-Latn-RS" sz="700" smtClean="0">
                <a:solidFill>
                  <a:schemeClr val="tx2"/>
                </a:solidFill>
                <a:latin typeface="Arial Regular"/>
              </a:rPr>
              <a:pPr algn="r"/>
              <a:t>9</a:t>
            </a:fld>
            <a:endParaRPr lang="sr-Latn-RS" sz="700" dirty="0">
              <a:solidFill>
                <a:schemeClr val="tx2"/>
              </a:solidFill>
              <a:latin typeface="Arial Regular"/>
            </a:endParaRPr>
          </a:p>
        </p:txBody>
      </p:sp>
      <p:sp>
        <p:nvSpPr>
          <p:cNvPr id="33794" name="Date Placeholder 2"/>
          <p:cNvSpPr txBox="1">
            <a:spLocks noGrp="1"/>
          </p:cNvSpPr>
          <p:nvPr/>
        </p:nvSpPr>
        <p:spPr bwMode="auto">
          <a:xfrm>
            <a:off x="3679825" y="6459538"/>
            <a:ext cx="798513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AB6181AD-3066-4847-B705-2AF96CE52315}" type="datetime1">
              <a:rPr lang="sr-Latn-RS" sz="700" smtClean="0">
                <a:solidFill>
                  <a:schemeClr val="tx2"/>
                </a:solidFill>
                <a:latin typeface="Arial Regular"/>
              </a:rPr>
              <a:pPr/>
              <a:t>18.5.2018.</a:t>
            </a:fld>
            <a:endParaRPr lang="sr-Latn-RS" sz="700" dirty="0">
              <a:solidFill>
                <a:schemeClr val="tx2"/>
              </a:solidFill>
              <a:latin typeface="Arial Regular"/>
            </a:endParaRPr>
          </a:p>
        </p:txBody>
      </p:sp>
      <p:sp>
        <p:nvSpPr>
          <p:cNvPr id="33796" name="TextBox 6"/>
          <p:cNvSpPr txBox="1">
            <a:spLocks noChangeArrowheads="1"/>
          </p:cNvSpPr>
          <p:nvPr/>
        </p:nvSpPr>
        <p:spPr bwMode="auto">
          <a:xfrm>
            <a:off x="395288" y="1050925"/>
            <a:ext cx="874871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sr-Latn-RS" sz="1600" dirty="0" smtClean="0"/>
              <a:t>Septembar 2017: 	beta verzija IT rešenja upravljanja ugovorima o imovinskom reosiguranju 		viška štete za slučaj katastrofa tipa </a:t>
            </a:r>
            <a:r>
              <a:rPr lang="sr-Latn-RS" sz="1600" dirty="0" err="1" smtClean="0"/>
              <a:t>smart</a:t>
            </a:r>
            <a:r>
              <a:rPr lang="sr-Latn-RS" sz="1600" dirty="0" smtClean="0"/>
              <a:t> </a:t>
            </a:r>
            <a:r>
              <a:rPr lang="sr-Latn-RS" sz="1600" dirty="0" err="1" smtClean="0"/>
              <a:t>contract</a:t>
            </a:r>
            <a:endParaRPr lang="sr-Latn-RS" sz="1600" dirty="0" smtClean="0"/>
          </a:p>
          <a:p>
            <a:pPr>
              <a:buFont typeface="Wingdings" pitchFamily="2" charset="2"/>
              <a:buNone/>
            </a:pPr>
            <a:endParaRPr lang="sr-Latn-RS" sz="1600" dirty="0" smtClean="0"/>
          </a:p>
          <a:p>
            <a:pPr>
              <a:buFont typeface="Wingdings" pitchFamily="2" charset="2"/>
              <a:buChar char="v"/>
            </a:pPr>
            <a:r>
              <a:rPr lang="sr-Latn-RS" sz="1600" dirty="0" smtClean="0"/>
              <a:t>3. kvartal 2018: 	aplikacija „Codex1 </a:t>
            </a:r>
            <a:r>
              <a:rPr lang="sr-Latn-RS" sz="1600" dirty="0" err="1" smtClean="0"/>
              <a:t>Property</a:t>
            </a:r>
            <a:r>
              <a:rPr lang="sr-Latn-RS" sz="1600" dirty="0" smtClean="0"/>
              <a:t> </a:t>
            </a:r>
            <a:r>
              <a:rPr lang="sr-Latn-RS" sz="1600" dirty="0" err="1" smtClean="0"/>
              <a:t>Cat</a:t>
            </a:r>
            <a:r>
              <a:rPr lang="sr-Latn-RS" sz="1600" dirty="0" smtClean="0"/>
              <a:t> XL </a:t>
            </a:r>
            <a:r>
              <a:rPr lang="sr-Latn-RS" sz="1600" dirty="0" err="1" smtClean="0"/>
              <a:t>Treaty</a:t>
            </a:r>
            <a:r>
              <a:rPr lang="sr-Latn-RS" sz="1600" dirty="0" smtClean="0"/>
              <a:t>“ koja će se koristiti na tržištu 		reosiguranja</a:t>
            </a:r>
          </a:p>
          <a:p>
            <a:pPr>
              <a:buFont typeface="Wingdings" pitchFamily="2" charset="2"/>
              <a:buChar char="v"/>
            </a:pPr>
            <a:endParaRPr lang="sr-Latn-RS" sz="1600" dirty="0" smtClean="0"/>
          </a:p>
          <a:p>
            <a:pPr>
              <a:buFont typeface="Wingdings" pitchFamily="2" charset="2"/>
              <a:buChar char="v"/>
            </a:pPr>
            <a:r>
              <a:rPr lang="sr-Latn-RS" sz="1600" dirty="0" smtClean="0"/>
              <a:t>Implementacija u IBM-ovoj privatnoj </a:t>
            </a:r>
            <a:r>
              <a:rPr lang="sr-Latn-RS" sz="1600" dirty="0" err="1" smtClean="0"/>
              <a:t>Blockchain</a:t>
            </a:r>
            <a:r>
              <a:rPr lang="sr-Latn-RS" sz="1600" dirty="0" smtClean="0"/>
              <a:t> mreži, </a:t>
            </a:r>
            <a:r>
              <a:rPr lang="sr-Latn-RS" sz="1600" dirty="0" err="1" smtClean="0"/>
              <a:t>Hyperledger</a:t>
            </a:r>
            <a:r>
              <a:rPr lang="sr-Latn-RS" sz="1600" dirty="0" smtClean="0"/>
              <a:t> </a:t>
            </a:r>
            <a:r>
              <a:rPr lang="sr-Latn-RS" sz="1600" dirty="0" err="1" smtClean="0"/>
              <a:t>Fabric</a:t>
            </a:r>
            <a:r>
              <a:rPr lang="sr-Latn-RS" sz="1600" dirty="0" smtClean="0"/>
              <a:t> Network u kojoj se preko 100 čvorova u mreži bavi validiranjem transakcija</a:t>
            </a:r>
          </a:p>
          <a:p>
            <a:endParaRPr lang="sr-Latn-RS" sz="1600" dirty="0" smtClean="0"/>
          </a:p>
          <a:p>
            <a:endParaRPr lang="sr-Latn-RS" sz="1600" dirty="0" smtClean="0"/>
          </a:p>
          <a:p>
            <a:r>
              <a:rPr lang="sr-Latn-RS" sz="1600" b="1" dirty="0" smtClean="0"/>
              <a:t>Analiza slučaja pune implementacije ovog rešenja:</a:t>
            </a:r>
          </a:p>
          <a:p>
            <a:endParaRPr lang="sr-Latn-RS" sz="1600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sr-Latn-RS" sz="1600" dirty="0" smtClean="0"/>
              <a:t>ukupna godišnja premija ove vrste reosiguranja oko 60 milijardi USD</a:t>
            </a:r>
          </a:p>
          <a:p>
            <a:pPr>
              <a:buFont typeface="Wingdings" pitchFamily="2" charset="2"/>
              <a:buChar char="Ø"/>
            </a:pPr>
            <a:endParaRPr lang="sr-Latn-RS" sz="800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sr-Latn-RS" sz="1600" dirty="0" smtClean="0"/>
              <a:t>smanjenje administrativnih troškova za 30%</a:t>
            </a:r>
          </a:p>
          <a:p>
            <a:pPr>
              <a:buFont typeface="Wingdings" pitchFamily="2" charset="2"/>
              <a:buChar char="Ø"/>
            </a:pPr>
            <a:endParaRPr lang="sr-Latn-RS" sz="800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sr-Latn-RS" sz="1600" dirty="0" smtClean="0"/>
              <a:t>smanjenja kombinovanog racija oko 2 procentna poena</a:t>
            </a:r>
          </a:p>
          <a:p>
            <a:pPr>
              <a:buFont typeface="Wingdings" pitchFamily="2" charset="2"/>
              <a:buChar char="Ø"/>
            </a:pPr>
            <a:endParaRPr lang="sr-Latn-RS" sz="800" dirty="0" smtClean="0"/>
          </a:p>
          <a:p>
            <a:pPr marL="742950" lvl="1" indent="-285750">
              <a:buFont typeface="Wingdings" pitchFamily="2" charset="2"/>
              <a:buChar char="Ø"/>
            </a:pPr>
            <a:r>
              <a:rPr lang="sr-Latn-RS" sz="1600" dirty="0" smtClean="0"/>
              <a:t>cela industrija osiguranja ima dodatni profit preko milijardu dolara godišnje</a:t>
            </a:r>
            <a:endParaRPr lang="sr-Latn-RS" sz="1600" dirty="0"/>
          </a:p>
        </p:txBody>
      </p:sp>
      <p:sp>
        <p:nvSpPr>
          <p:cNvPr id="33798" name="Title 3"/>
          <p:cNvSpPr>
            <a:spLocks/>
          </p:cNvSpPr>
          <p:nvPr/>
        </p:nvSpPr>
        <p:spPr bwMode="auto">
          <a:xfrm>
            <a:off x="347663" y="404813"/>
            <a:ext cx="8386762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441325">
              <a:lnSpc>
                <a:spcPts val="2200"/>
              </a:lnSpc>
            </a:pPr>
            <a:r>
              <a:rPr lang="sr-Latn-RS" sz="2000" dirty="0" smtClean="0">
                <a:solidFill>
                  <a:srgbClr val="A43D3A"/>
                </a:solidFill>
                <a:cs typeface="Arial Italic" pitchFamily="34" charset="0"/>
              </a:rPr>
              <a:t>B3i KONZORCIJUM </a:t>
            </a:r>
            <a:endParaRPr lang="sr-Latn-RS" sz="2000" dirty="0">
              <a:solidFill>
                <a:srgbClr val="A43D3A"/>
              </a:solidFill>
              <a:cs typeface="Arial Ital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822262"/>
            <a:ext cx="3491880" cy="750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ali_DEF">
  <a:themeElements>
    <a:clrScheme name="Generali_colori_C">
      <a:dk1>
        <a:sysClr val="windowText" lastClr="000000"/>
      </a:dk1>
      <a:lt1>
        <a:sysClr val="window" lastClr="FFFFFF"/>
      </a:lt1>
      <a:dk2>
        <a:srgbClr val="BD2027"/>
      </a:dk2>
      <a:lt2>
        <a:srgbClr val="FEEEE6"/>
      </a:lt2>
      <a:accent1>
        <a:srgbClr val="BD2027"/>
      </a:accent1>
      <a:accent2>
        <a:srgbClr val="C25439"/>
      </a:accent2>
      <a:accent3>
        <a:srgbClr val="E9B09A"/>
      </a:accent3>
      <a:accent4>
        <a:srgbClr val="5C5D5F"/>
      </a:accent4>
      <a:accent5>
        <a:srgbClr val="CFD0D2"/>
      </a:accent5>
      <a:accent6>
        <a:srgbClr val="A1A3A4"/>
      </a:accent6>
      <a:hlink>
        <a:srgbClr val="BD2027"/>
      </a:hlink>
      <a:folHlink>
        <a:srgbClr val="C25439"/>
      </a:folHlink>
    </a:clrScheme>
    <a:fontScheme name="BE_typografia">
      <a:majorFont>
        <a:latin typeface="Arial Regular"/>
        <a:ea typeface="Arial Italic"/>
        <a:cs typeface=""/>
      </a:majorFont>
      <a:minorFont>
        <a:latin typeface="Arial Regular"/>
        <a:ea typeface="Arial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4464</TotalTime>
  <Words>758</Words>
  <Application>Microsoft Office PowerPoint</Application>
  <PresentationFormat>On-screen Show (4:3)</PresentationFormat>
  <Paragraphs>160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Generali_DEF</vt:lpstr>
      <vt:lpstr>Branko Pavlović Aranđelovac, 19.5.2018.</vt:lpstr>
      <vt:lpstr>SADRŽAJ RADA</vt:lpstr>
      <vt:lpstr>UVOD</vt:lpstr>
      <vt:lpstr>KONCEPT </vt:lpstr>
      <vt:lpstr>MOGUĆNOSTI PRIMENE BLOCKCHAIN TEHNOLOGIJE U OSIGURANJU </vt:lpstr>
      <vt:lpstr>PREDNOSTI PRIMENE BLOCKCHAIN TEHNOLOGIJE U OSIGURANJU </vt:lpstr>
      <vt:lpstr>IMPLEMENTIRANI PRIMER PRIMENE BLOCKCHAIN TEHNOLOGIJE U OSIGURANJU – B3i KONZORCIJUM</vt:lpstr>
      <vt:lpstr>B3i KONZORCIJUM </vt:lpstr>
      <vt:lpstr>PowerPoint Presentation</vt:lpstr>
      <vt:lpstr>ZAKLJUČAK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Štete / IT / Aktuarstvo / Logistika</dc:title>
  <dc:creator>Administrator</dc:creator>
  <cp:lastModifiedBy>Branko Pavlovic</cp:lastModifiedBy>
  <cp:revision>241</cp:revision>
  <cp:lastPrinted>2017-05-15T11:04:21Z</cp:lastPrinted>
  <dcterms:created xsi:type="dcterms:W3CDTF">2015-08-25T08:33:06Z</dcterms:created>
  <dcterms:modified xsi:type="dcterms:W3CDTF">2018-05-18T17:15:07Z</dcterms:modified>
</cp:coreProperties>
</file>