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2" r:id="rId6"/>
    <p:sldId id="263" r:id="rId7"/>
    <p:sldId id="266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937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60ECB-E543-4D97-9B2C-62E7A1B77BC0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6AE88577-3614-4A34-A3D8-888606043A7B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Prva faza</a:t>
          </a:r>
        </a:p>
        <a:p>
          <a:r>
            <a:rPr lang="sr-Latn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(1997. – 2004</a:t>
          </a:r>
          <a:r>
            <a:rPr lang="sr-Latn-R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</a:t>
          </a:r>
          <a:endParaRPr lang="en-GB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91614B-AE42-411C-825A-C68EF690E4FE}" type="parTrans" cxnId="{F22E41D6-AC3A-420B-BC6D-FC2DD20506B7}">
      <dgm:prSet/>
      <dgm:spPr/>
      <dgm:t>
        <a:bodyPr/>
        <a:lstStyle/>
        <a:p>
          <a:endParaRPr lang="en-GB"/>
        </a:p>
      </dgm:t>
    </dgm:pt>
    <dgm:pt modelId="{6DD99060-9FC6-4400-942C-8F4A7F11938A}" type="sibTrans" cxnId="{F22E41D6-AC3A-420B-BC6D-FC2DD20506B7}">
      <dgm:prSet/>
      <dgm:spPr/>
      <dgm:t>
        <a:bodyPr/>
        <a:lstStyle/>
        <a:p>
          <a:endParaRPr lang="en-GB"/>
        </a:p>
      </dgm:t>
    </dgm:pt>
    <dgm:pt modelId="{05B83381-DC69-49B9-80EE-D1FF548011D9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Druga faza</a:t>
          </a:r>
        </a:p>
        <a:p>
          <a:r>
            <a:rPr lang="sr-Latn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(2004. – 2017.)</a:t>
          </a:r>
          <a:endParaRPr lang="en-GB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CEE9DF-1F35-48E9-973D-5B1284034E5C}" type="sibTrans" cxnId="{6BEEA12D-C424-4780-8E80-341D97BCDB43}">
      <dgm:prSet/>
      <dgm:spPr/>
      <dgm:t>
        <a:bodyPr/>
        <a:lstStyle/>
        <a:p>
          <a:endParaRPr lang="en-GB"/>
        </a:p>
      </dgm:t>
    </dgm:pt>
    <dgm:pt modelId="{4512DB81-5B12-4592-ACE3-2EAD9E8D2E6C}" type="parTrans" cxnId="{6BEEA12D-C424-4780-8E80-341D97BCDB43}">
      <dgm:prSet/>
      <dgm:spPr/>
      <dgm:t>
        <a:bodyPr/>
        <a:lstStyle/>
        <a:p>
          <a:endParaRPr lang="en-GB"/>
        </a:p>
      </dgm:t>
    </dgm:pt>
    <dgm:pt modelId="{7ABF5336-D661-4FCF-B28B-37AAE71C2CC2}" type="pres">
      <dgm:prSet presAssocID="{94460ECB-E543-4D97-9B2C-62E7A1B77BC0}" presName="Name0" presStyleCnt="0">
        <dgm:presLayoutVars>
          <dgm:dir/>
          <dgm:resizeHandles val="exact"/>
        </dgm:presLayoutVars>
      </dgm:prSet>
      <dgm:spPr/>
    </dgm:pt>
    <dgm:pt modelId="{36F3C2AA-9FA6-4E53-8AFA-852A18F24D09}" type="pres">
      <dgm:prSet presAssocID="{6AE88577-3614-4A34-A3D8-888606043A7B}" presName="parTxOnly" presStyleLbl="node1" presStyleIdx="0" presStyleCnt="2" custScaleX="68727" custScaleY="44540" custLinFactNeighborX="8908" custLinFactNeighborY="-82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CECCAE-731B-4123-8D7A-A6EE25427779}" type="pres">
      <dgm:prSet presAssocID="{6DD99060-9FC6-4400-942C-8F4A7F11938A}" presName="parSpace" presStyleCnt="0"/>
      <dgm:spPr/>
    </dgm:pt>
    <dgm:pt modelId="{08ED2B2F-9A86-4018-A25B-C38FF2DE14D7}" type="pres">
      <dgm:prSet presAssocID="{05B83381-DC69-49B9-80EE-D1FF548011D9}" presName="parTxOnly" presStyleLbl="node1" presStyleIdx="1" presStyleCnt="2" custScaleY="44540" custLinFactNeighborX="1346" custLinFactNeighborY="-82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41A3D98-7714-49FE-81C6-4C38EDDF8750}" type="presOf" srcId="{94460ECB-E543-4D97-9B2C-62E7A1B77BC0}" destId="{7ABF5336-D661-4FCF-B28B-37AAE71C2CC2}" srcOrd="0" destOrd="0" presId="urn:microsoft.com/office/officeart/2005/8/layout/hChevron3"/>
    <dgm:cxn modelId="{33306391-1503-433C-9DFA-763F2364A47D}" type="presOf" srcId="{05B83381-DC69-49B9-80EE-D1FF548011D9}" destId="{08ED2B2F-9A86-4018-A25B-C38FF2DE14D7}" srcOrd="0" destOrd="0" presId="urn:microsoft.com/office/officeart/2005/8/layout/hChevron3"/>
    <dgm:cxn modelId="{F22E41D6-AC3A-420B-BC6D-FC2DD20506B7}" srcId="{94460ECB-E543-4D97-9B2C-62E7A1B77BC0}" destId="{6AE88577-3614-4A34-A3D8-888606043A7B}" srcOrd="0" destOrd="0" parTransId="{FB91614B-AE42-411C-825A-C68EF690E4FE}" sibTransId="{6DD99060-9FC6-4400-942C-8F4A7F11938A}"/>
    <dgm:cxn modelId="{6BEEA12D-C424-4780-8E80-341D97BCDB43}" srcId="{94460ECB-E543-4D97-9B2C-62E7A1B77BC0}" destId="{05B83381-DC69-49B9-80EE-D1FF548011D9}" srcOrd="1" destOrd="0" parTransId="{4512DB81-5B12-4592-ACE3-2EAD9E8D2E6C}" sibTransId="{BCCEE9DF-1F35-48E9-973D-5B1284034E5C}"/>
    <dgm:cxn modelId="{C8A438AB-72C3-430D-A3DC-F324E524CEAF}" type="presOf" srcId="{6AE88577-3614-4A34-A3D8-888606043A7B}" destId="{36F3C2AA-9FA6-4E53-8AFA-852A18F24D09}" srcOrd="0" destOrd="0" presId="urn:microsoft.com/office/officeart/2005/8/layout/hChevron3"/>
    <dgm:cxn modelId="{C9FFA45A-BCCE-4523-AE8E-E838215AD2C8}" type="presParOf" srcId="{7ABF5336-D661-4FCF-B28B-37AAE71C2CC2}" destId="{36F3C2AA-9FA6-4E53-8AFA-852A18F24D09}" srcOrd="0" destOrd="0" presId="urn:microsoft.com/office/officeart/2005/8/layout/hChevron3"/>
    <dgm:cxn modelId="{35E24B57-C2B3-4B32-A2A2-66F8682B4A6D}" type="presParOf" srcId="{7ABF5336-D661-4FCF-B28B-37AAE71C2CC2}" destId="{D7CECCAE-731B-4123-8D7A-A6EE25427779}" srcOrd="1" destOrd="0" presId="urn:microsoft.com/office/officeart/2005/8/layout/hChevron3"/>
    <dgm:cxn modelId="{F30F26B5-F24D-4A18-925B-A2C925E2CE46}" type="presParOf" srcId="{7ABF5336-D661-4FCF-B28B-37AAE71C2CC2}" destId="{08ED2B2F-9A86-4018-A25B-C38FF2DE14D7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093CED-1D81-4C12-8748-E55B277A73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1385E5D-73C8-479E-9A1B-9F4B0516E3A6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1997.</a:t>
          </a:r>
          <a:endParaRPr lang="en-GB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5B1B1B-9C8E-489E-84D9-7ED77B88B947}" type="parTrans" cxnId="{3F446CB1-7B57-4493-95FE-44A62D28074C}">
      <dgm:prSet/>
      <dgm:spPr/>
      <dgm:t>
        <a:bodyPr/>
        <a:lstStyle/>
        <a:p>
          <a:endParaRPr lang="en-GB"/>
        </a:p>
      </dgm:t>
    </dgm:pt>
    <dgm:pt modelId="{CEA7FFC9-40E0-4E81-B596-2F5E10BDEDE1}" type="sibTrans" cxnId="{3F446CB1-7B57-4493-95FE-44A62D28074C}">
      <dgm:prSet/>
      <dgm:spPr/>
      <dgm:t>
        <a:bodyPr/>
        <a:lstStyle/>
        <a:p>
          <a:endParaRPr lang="en-GB"/>
        </a:p>
      </dgm:t>
    </dgm:pt>
    <dgm:pt modelId="{4CBEFC96-A66B-4026-95CD-A926AA325724}">
      <dgm:prSet phldrT="[Text]"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dirty="0" smtClean="0">
              <a:latin typeface="Times New Roman" pitchFamily="18" charset="0"/>
              <a:cs typeface="Times New Roman" pitchFamily="18" charset="0"/>
            </a:rPr>
            <a:t>IASC </a:t>
          </a:r>
          <a:r>
            <a:rPr lang="sr-Latn-RS" sz="2000" b="1" dirty="0" smtClean="0">
              <a:latin typeface="Times New Roman" pitchFamily="18" charset="0"/>
              <a:cs typeface="Times New Roman" pitchFamily="18" charset="0"/>
            </a:rPr>
            <a:t>→ </a:t>
          </a:r>
          <a:r>
            <a:rPr lang="sr-Latn-RS" sz="2000" b="0" dirty="0" smtClean="0">
              <a:latin typeface="Times New Roman" pitchFamily="18" charset="0"/>
              <a:cs typeface="Times New Roman" pitchFamily="18" charset="0"/>
            </a:rPr>
            <a:t>IASB</a:t>
          </a:r>
          <a:endParaRPr lang="en-GB" sz="2000" b="1" dirty="0">
            <a:latin typeface="Times New Roman" pitchFamily="18" charset="0"/>
            <a:cs typeface="Times New Roman" pitchFamily="18" charset="0"/>
          </a:endParaRPr>
        </a:p>
      </dgm:t>
    </dgm:pt>
    <dgm:pt modelId="{C63C1445-10BF-41B2-B7D5-62A438E058AA}" type="parTrans" cxnId="{6C28E0F5-C0DB-42B3-872D-A01CDACCD252}">
      <dgm:prSet/>
      <dgm:spPr/>
      <dgm:t>
        <a:bodyPr/>
        <a:lstStyle/>
        <a:p>
          <a:endParaRPr lang="en-GB"/>
        </a:p>
      </dgm:t>
    </dgm:pt>
    <dgm:pt modelId="{3934E501-83BA-4B98-9484-68E9F5146500}" type="sibTrans" cxnId="{6C28E0F5-C0DB-42B3-872D-A01CDACCD252}">
      <dgm:prSet/>
      <dgm:spPr/>
      <dgm:t>
        <a:bodyPr/>
        <a:lstStyle/>
        <a:p>
          <a:endParaRPr lang="en-GB"/>
        </a:p>
      </dgm:t>
    </dgm:pt>
    <dgm:pt modelId="{EC84264E-B89E-4C53-869E-DD282E0E7A81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2002.</a:t>
          </a:r>
          <a:endParaRPr lang="en-GB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F9A998-2553-4004-84BF-D15889B7F735}" type="parTrans" cxnId="{1B201561-1CA3-4A16-967C-B28D4DACBD37}">
      <dgm:prSet/>
      <dgm:spPr/>
      <dgm:t>
        <a:bodyPr/>
        <a:lstStyle/>
        <a:p>
          <a:endParaRPr lang="en-GB"/>
        </a:p>
      </dgm:t>
    </dgm:pt>
    <dgm:pt modelId="{DD6909AD-0CB7-4F3A-9EDE-AC3D31E5A72A}" type="sibTrans" cxnId="{1B201561-1CA3-4A16-967C-B28D4DACBD37}">
      <dgm:prSet/>
      <dgm:spPr/>
      <dgm:t>
        <a:bodyPr/>
        <a:lstStyle/>
        <a:p>
          <a:endParaRPr lang="en-GB"/>
        </a:p>
      </dgm:t>
    </dgm:pt>
    <dgm:pt modelId="{302F06E9-AF80-45CC-A3B7-2C6473E9281B}">
      <dgm:prSet phldrT="[Text]"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1600" dirty="0" smtClean="0">
              <a:latin typeface="Times New Roman" pitchFamily="18" charset="0"/>
              <a:cs typeface="Times New Roman" pitchFamily="18" charset="0"/>
            </a:rPr>
            <a:t>Podela sveobuhvatnog projekta na dve faze</a:t>
          </a:r>
          <a:endParaRPr lang="en-GB" sz="1600" dirty="0">
            <a:latin typeface="Times New Roman" pitchFamily="18" charset="0"/>
            <a:cs typeface="Times New Roman" pitchFamily="18" charset="0"/>
          </a:endParaRPr>
        </a:p>
      </dgm:t>
    </dgm:pt>
    <dgm:pt modelId="{D713646B-EC1C-44B2-BC59-75A7B58D84F5}" type="parTrans" cxnId="{2E17E994-9709-4A43-8C61-1B829FB54570}">
      <dgm:prSet/>
      <dgm:spPr/>
      <dgm:t>
        <a:bodyPr/>
        <a:lstStyle/>
        <a:p>
          <a:endParaRPr lang="en-GB"/>
        </a:p>
      </dgm:t>
    </dgm:pt>
    <dgm:pt modelId="{D4804764-E0E7-4ACB-97F8-98D36E97E16E}" type="sibTrans" cxnId="{2E17E994-9709-4A43-8C61-1B829FB54570}">
      <dgm:prSet/>
      <dgm:spPr/>
      <dgm:t>
        <a:bodyPr/>
        <a:lstStyle/>
        <a:p>
          <a:endParaRPr lang="en-GB"/>
        </a:p>
      </dgm:t>
    </dgm:pt>
    <dgm:pt modelId="{14A744D0-1CE0-4DA5-8753-D72CCA4DFB7A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2003.</a:t>
          </a:r>
          <a:endParaRPr lang="en-GB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6B74FA-E766-4D8C-8E25-813E06FB5AA1}" type="parTrans" cxnId="{1666E5FF-84F6-4BE6-A824-5233417B0C1C}">
      <dgm:prSet/>
      <dgm:spPr/>
      <dgm:t>
        <a:bodyPr/>
        <a:lstStyle/>
        <a:p>
          <a:endParaRPr lang="en-GB"/>
        </a:p>
      </dgm:t>
    </dgm:pt>
    <dgm:pt modelId="{3B3DBE75-F08B-47DD-B82F-39A435253A9B}" type="sibTrans" cxnId="{1666E5FF-84F6-4BE6-A824-5233417B0C1C}">
      <dgm:prSet/>
      <dgm:spPr/>
      <dgm:t>
        <a:bodyPr/>
        <a:lstStyle/>
        <a:p>
          <a:endParaRPr lang="en-GB"/>
        </a:p>
      </dgm:t>
    </dgm:pt>
    <dgm:pt modelId="{BCC99C18-4CFE-4F2E-9D16-DFA7FD42ABC4}">
      <dgm:prSet phldrT="[Text]"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dirty="0" smtClean="0">
              <a:latin typeface="Times New Roman" pitchFamily="18" charset="0"/>
              <a:cs typeface="Times New Roman" pitchFamily="18" charset="0"/>
            </a:rPr>
            <a:t>Nacrt IFRS 4</a:t>
          </a:r>
          <a:endParaRPr lang="en-GB" sz="2000" dirty="0">
            <a:latin typeface="Times New Roman" pitchFamily="18" charset="0"/>
            <a:cs typeface="Times New Roman" pitchFamily="18" charset="0"/>
          </a:endParaRPr>
        </a:p>
      </dgm:t>
    </dgm:pt>
    <dgm:pt modelId="{659C3B2E-6E45-4447-BBFD-B0C4344A551E}" type="parTrans" cxnId="{E9933ED4-99D0-4F4D-BED8-07426A87F734}">
      <dgm:prSet/>
      <dgm:spPr/>
      <dgm:t>
        <a:bodyPr/>
        <a:lstStyle/>
        <a:p>
          <a:endParaRPr lang="en-GB"/>
        </a:p>
      </dgm:t>
    </dgm:pt>
    <dgm:pt modelId="{7453229A-1CCF-406B-9E79-B121CBD5FA6B}" type="sibTrans" cxnId="{E9933ED4-99D0-4F4D-BED8-07426A87F734}">
      <dgm:prSet/>
      <dgm:spPr/>
      <dgm:t>
        <a:bodyPr/>
        <a:lstStyle/>
        <a:p>
          <a:endParaRPr lang="en-GB"/>
        </a:p>
      </dgm:t>
    </dgm:pt>
    <dgm:pt modelId="{8D1C8D9D-8B51-465E-A2CC-AA61A143431E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2001.</a:t>
          </a:r>
          <a:endParaRPr lang="en-GB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9EED6C-3BD6-443F-BE80-8B68305DB74D}" type="parTrans" cxnId="{99344972-8948-4204-9711-3666B756D610}">
      <dgm:prSet/>
      <dgm:spPr/>
      <dgm:t>
        <a:bodyPr/>
        <a:lstStyle/>
        <a:p>
          <a:endParaRPr lang="en-GB"/>
        </a:p>
      </dgm:t>
    </dgm:pt>
    <dgm:pt modelId="{E4B1DA89-001F-4FF4-B8AB-33AD728140AD}" type="sibTrans" cxnId="{99344972-8948-4204-9711-3666B756D610}">
      <dgm:prSet/>
      <dgm:spPr/>
      <dgm:t>
        <a:bodyPr/>
        <a:lstStyle/>
        <a:p>
          <a:endParaRPr lang="en-GB"/>
        </a:p>
      </dgm:t>
    </dgm:pt>
    <dgm:pt modelId="{286070A0-3ADD-450B-BBFB-6D9FB79A5FE8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2004.</a:t>
          </a:r>
          <a:endParaRPr lang="en-GB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5166B0-D082-4FA9-A46C-41317153F623}" type="parTrans" cxnId="{10559B21-CA3B-4C9A-A3CC-55EC51FF1885}">
      <dgm:prSet/>
      <dgm:spPr/>
      <dgm:t>
        <a:bodyPr/>
        <a:lstStyle/>
        <a:p>
          <a:endParaRPr lang="en-GB"/>
        </a:p>
      </dgm:t>
    </dgm:pt>
    <dgm:pt modelId="{9199AAB2-811D-4CFD-8ABD-EEFBECE023B1}" type="sibTrans" cxnId="{10559B21-CA3B-4C9A-A3CC-55EC51FF1885}">
      <dgm:prSet/>
      <dgm:spPr/>
      <dgm:t>
        <a:bodyPr/>
        <a:lstStyle/>
        <a:p>
          <a:endParaRPr lang="en-GB"/>
        </a:p>
      </dgm:t>
    </dgm:pt>
    <dgm:pt modelId="{758D2643-A104-4C11-A957-A03529FFB978}">
      <dgm:prSet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1600" dirty="0" smtClean="0">
              <a:latin typeface="Times New Roman" pitchFamily="18" charset="0"/>
              <a:cs typeface="Times New Roman" pitchFamily="18" charset="0"/>
            </a:rPr>
            <a:t>IASC</a:t>
          </a:r>
          <a:r>
            <a:rPr lang="sr-Latn-RS" sz="1600" dirty="0" smtClean="0">
              <a:latin typeface="Times New Roman" pitchFamily="18" charset="0"/>
              <a:cs typeface="Times New Roman" pitchFamily="18" charset="0"/>
            </a:rPr>
            <a:t> - početak sveobuhvatnog projekta</a:t>
          </a:r>
          <a:endParaRPr lang="en-GB" sz="1600" dirty="0">
            <a:latin typeface="Times New Roman" pitchFamily="18" charset="0"/>
            <a:cs typeface="Times New Roman" pitchFamily="18" charset="0"/>
          </a:endParaRPr>
        </a:p>
      </dgm:t>
    </dgm:pt>
    <dgm:pt modelId="{A0123924-ED4A-41EA-A9B1-F9C0312975D9}" type="parTrans" cxnId="{14EDF8FC-EB91-43CE-8EED-2C23D6BE9978}">
      <dgm:prSet/>
      <dgm:spPr/>
      <dgm:t>
        <a:bodyPr/>
        <a:lstStyle/>
        <a:p>
          <a:endParaRPr lang="en-GB"/>
        </a:p>
      </dgm:t>
    </dgm:pt>
    <dgm:pt modelId="{1F162764-868F-4A0E-A55D-765A317DC5B7}" type="sibTrans" cxnId="{14EDF8FC-EB91-43CE-8EED-2C23D6BE9978}">
      <dgm:prSet/>
      <dgm:spPr/>
      <dgm:t>
        <a:bodyPr/>
        <a:lstStyle/>
        <a:p>
          <a:endParaRPr lang="en-GB"/>
        </a:p>
      </dgm:t>
    </dgm:pt>
    <dgm:pt modelId="{EA724906-7651-45A4-B381-C137B1CBD9BF}">
      <dgm:prSet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dirty="0" smtClean="0">
              <a:latin typeface="Times New Roman" pitchFamily="18" charset="0"/>
              <a:cs typeface="Times New Roman" pitchFamily="18" charset="0"/>
            </a:rPr>
            <a:t>Usvajanje IFRS 4</a:t>
          </a:r>
          <a:endParaRPr lang="en-GB" sz="2000" dirty="0">
            <a:latin typeface="Times New Roman" pitchFamily="18" charset="0"/>
            <a:cs typeface="Times New Roman" pitchFamily="18" charset="0"/>
          </a:endParaRPr>
        </a:p>
      </dgm:t>
    </dgm:pt>
    <dgm:pt modelId="{AA643A08-BDE4-46A1-955F-9E194F5A8F02}" type="parTrans" cxnId="{2D3A4AFF-B34B-453E-9317-38D2E07DF895}">
      <dgm:prSet/>
      <dgm:spPr/>
      <dgm:t>
        <a:bodyPr/>
        <a:lstStyle/>
        <a:p>
          <a:endParaRPr lang="en-GB"/>
        </a:p>
      </dgm:t>
    </dgm:pt>
    <dgm:pt modelId="{67E37A04-3AA9-47C7-B611-AD4680AECF4C}" type="sibTrans" cxnId="{2D3A4AFF-B34B-453E-9317-38D2E07DF895}">
      <dgm:prSet/>
      <dgm:spPr/>
      <dgm:t>
        <a:bodyPr/>
        <a:lstStyle/>
        <a:p>
          <a:endParaRPr lang="en-GB"/>
        </a:p>
      </dgm:t>
    </dgm:pt>
    <dgm:pt modelId="{BAC84B6D-3DAE-4FCE-9ED5-850D2F981EA7}" type="pres">
      <dgm:prSet presAssocID="{6B093CED-1D81-4C12-8748-E55B277A73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CC5EF48-2AAA-4480-986F-10A6ACFD009A}" type="pres">
      <dgm:prSet presAssocID="{A1385E5D-73C8-479E-9A1B-9F4B0516E3A6}" presName="composite" presStyleCnt="0"/>
      <dgm:spPr/>
    </dgm:pt>
    <dgm:pt modelId="{D220CCE7-5D5B-4CDE-9750-9E35B31F868F}" type="pres">
      <dgm:prSet presAssocID="{A1385E5D-73C8-479E-9A1B-9F4B0516E3A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DA9A9E-2CED-4D25-A4F9-091A7A8E1F8F}" type="pres">
      <dgm:prSet presAssocID="{A1385E5D-73C8-479E-9A1B-9F4B0516E3A6}" presName="descendantText" presStyleLbl="alignAcc1" presStyleIdx="0" presStyleCnt="5" custLinFactNeighborX="1036" custLinFactNeighborY="-94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BCED11-4B77-407B-B4C4-BE76B6193DE3}" type="pres">
      <dgm:prSet presAssocID="{CEA7FFC9-40E0-4E81-B596-2F5E10BDEDE1}" presName="sp" presStyleCnt="0"/>
      <dgm:spPr/>
    </dgm:pt>
    <dgm:pt modelId="{2819E5DB-2343-4AB4-BC10-5074547E99AD}" type="pres">
      <dgm:prSet presAssocID="{8D1C8D9D-8B51-465E-A2CC-AA61A143431E}" presName="composite" presStyleCnt="0"/>
      <dgm:spPr/>
    </dgm:pt>
    <dgm:pt modelId="{7086439C-8B03-4472-9627-74AA5CC03C37}" type="pres">
      <dgm:prSet presAssocID="{8D1C8D9D-8B51-465E-A2CC-AA61A143431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34215D-D726-466C-A2FE-CA56BCE4B147}" type="pres">
      <dgm:prSet presAssocID="{8D1C8D9D-8B51-465E-A2CC-AA61A143431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1EA0CC-F82F-4580-A6EF-C53FE9D42835}" type="pres">
      <dgm:prSet presAssocID="{E4B1DA89-001F-4FF4-B8AB-33AD728140AD}" presName="sp" presStyleCnt="0"/>
      <dgm:spPr/>
    </dgm:pt>
    <dgm:pt modelId="{006E60CC-22A4-4BF0-9FFB-7BE7F6743524}" type="pres">
      <dgm:prSet presAssocID="{EC84264E-B89E-4C53-869E-DD282E0E7A81}" presName="composite" presStyleCnt="0"/>
      <dgm:spPr/>
    </dgm:pt>
    <dgm:pt modelId="{8600CBEA-178A-4635-8AA8-51CB1D58F9CD}" type="pres">
      <dgm:prSet presAssocID="{EC84264E-B89E-4C53-869E-DD282E0E7A8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BEEF64-DB56-4C5D-9124-554FE0AC0E10}" type="pres">
      <dgm:prSet presAssocID="{EC84264E-B89E-4C53-869E-DD282E0E7A8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4721AC-0406-41AA-BFCC-F5BBBEACA198}" type="pres">
      <dgm:prSet presAssocID="{DD6909AD-0CB7-4F3A-9EDE-AC3D31E5A72A}" presName="sp" presStyleCnt="0"/>
      <dgm:spPr/>
    </dgm:pt>
    <dgm:pt modelId="{00EC1B21-12BC-44A0-9FB0-9ACD3570112B}" type="pres">
      <dgm:prSet presAssocID="{14A744D0-1CE0-4DA5-8753-D72CCA4DFB7A}" presName="composite" presStyleCnt="0"/>
      <dgm:spPr/>
    </dgm:pt>
    <dgm:pt modelId="{1C0B0317-3849-4A2F-8294-C7A0FF9EE9D3}" type="pres">
      <dgm:prSet presAssocID="{14A744D0-1CE0-4DA5-8753-D72CCA4DFB7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052C90-4A70-4ED3-95E8-58F0761B5A81}" type="pres">
      <dgm:prSet presAssocID="{14A744D0-1CE0-4DA5-8753-D72CCA4DFB7A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C951CB-A0EF-4D4C-BCF1-32632E216B5F}" type="pres">
      <dgm:prSet presAssocID="{3B3DBE75-F08B-47DD-B82F-39A435253A9B}" presName="sp" presStyleCnt="0"/>
      <dgm:spPr/>
    </dgm:pt>
    <dgm:pt modelId="{52BDCBA4-F093-4E75-A90E-62C7A58B7934}" type="pres">
      <dgm:prSet presAssocID="{286070A0-3ADD-450B-BBFB-6D9FB79A5FE8}" presName="composite" presStyleCnt="0"/>
      <dgm:spPr/>
    </dgm:pt>
    <dgm:pt modelId="{C9D24C0A-2D95-470E-90DB-A4E3F3575D16}" type="pres">
      <dgm:prSet presAssocID="{286070A0-3ADD-450B-BBFB-6D9FB79A5FE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4F34CA-48DA-42D8-A0BC-EE580DC0E9A6}" type="pres">
      <dgm:prSet presAssocID="{286070A0-3ADD-450B-BBFB-6D9FB79A5FE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1780771-4042-437A-ADE1-65A7948AD46B}" type="presOf" srcId="{286070A0-3ADD-450B-BBFB-6D9FB79A5FE8}" destId="{C9D24C0A-2D95-470E-90DB-A4E3F3575D16}" srcOrd="0" destOrd="0" presId="urn:microsoft.com/office/officeart/2005/8/layout/chevron2"/>
    <dgm:cxn modelId="{1B201561-1CA3-4A16-967C-B28D4DACBD37}" srcId="{6B093CED-1D81-4C12-8748-E55B277A73CC}" destId="{EC84264E-B89E-4C53-869E-DD282E0E7A81}" srcOrd="2" destOrd="0" parTransId="{6DF9A998-2553-4004-84BF-D15889B7F735}" sibTransId="{DD6909AD-0CB7-4F3A-9EDE-AC3D31E5A72A}"/>
    <dgm:cxn modelId="{3F446CB1-7B57-4493-95FE-44A62D28074C}" srcId="{6B093CED-1D81-4C12-8748-E55B277A73CC}" destId="{A1385E5D-73C8-479E-9A1B-9F4B0516E3A6}" srcOrd="0" destOrd="0" parTransId="{6E5B1B1B-9C8E-489E-84D9-7ED77B88B947}" sibTransId="{CEA7FFC9-40E0-4E81-B596-2F5E10BDEDE1}"/>
    <dgm:cxn modelId="{3E462B98-BEE4-4701-90E5-69273134A5A6}" type="presOf" srcId="{14A744D0-1CE0-4DA5-8753-D72CCA4DFB7A}" destId="{1C0B0317-3849-4A2F-8294-C7A0FF9EE9D3}" srcOrd="0" destOrd="0" presId="urn:microsoft.com/office/officeart/2005/8/layout/chevron2"/>
    <dgm:cxn modelId="{CC4FA6DB-E126-4537-BCF9-45A033CC50AF}" type="presOf" srcId="{8D1C8D9D-8B51-465E-A2CC-AA61A143431E}" destId="{7086439C-8B03-4472-9627-74AA5CC03C37}" srcOrd="0" destOrd="0" presId="urn:microsoft.com/office/officeart/2005/8/layout/chevron2"/>
    <dgm:cxn modelId="{99344972-8948-4204-9711-3666B756D610}" srcId="{6B093CED-1D81-4C12-8748-E55B277A73CC}" destId="{8D1C8D9D-8B51-465E-A2CC-AA61A143431E}" srcOrd="1" destOrd="0" parTransId="{049EED6C-3BD6-443F-BE80-8B68305DB74D}" sibTransId="{E4B1DA89-001F-4FF4-B8AB-33AD728140AD}"/>
    <dgm:cxn modelId="{10559B21-CA3B-4C9A-A3CC-55EC51FF1885}" srcId="{6B093CED-1D81-4C12-8748-E55B277A73CC}" destId="{286070A0-3ADD-450B-BBFB-6D9FB79A5FE8}" srcOrd="4" destOrd="0" parTransId="{CB5166B0-D082-4FA9-A46C-41317153F623}" sibTransId="{9199AAB2-811D-4CFD-8ABD-EEFBECE023B1}"/>
    <dgm:cxn modelId="{80673D31-0194-4AC6-83FC-ED105A227003}" type="presOf" srcId="{BCC99C18-4CFE-4F2E-9D16-DFA7FD42ABC4}" destId="{75052C90-4A70-4ED3-95E8-58F0761B5A81}" srcOrd="0" destOrd="0" presId="urn:microsoft.com/office/officeart/2005/8/layout/chevron2"/>
    <dgm:cxn modelId="{2D3A4AFF-B34B-453E-9317-38D2E07DF895}" srcId="{286070A0-3ADD-450B-BBFB-6D9FB79A5FE8}" destId="{EA724906-7651-45A4-B381-C137B1CBD9BF}" srcOrd="0" destOrd="0" parTransId="{AA643A08-BDE4-46A1-955F-9E194F5A8F02}" sibTransId="{67E37A04-3AA9-47C7-B611-AD4680AECF4C}"/>
    <dgm:cxn modelId="{6C28E0F5-C0DB-42B3-872D-A01CDACCD252}" srcId="{8D1C8D9D-8B51-465E-A2CC-AA61A143431E}" destId="{4CBEFC96-A66B-4026-95CD-A926AA325724}" srcOrd="0" destOrd="0" parTransId="{C63C1445-10BF-41B2-B7D5-62A438E058AA}" sibTransId="{3934E501-83BA-4B98-9484-68E9F5146500}"/>
    <dgm:cxn modelId="{F84572E2-0F84-4312-AD49-E02043F3DC39}" type="presOf" srcId="{A1385E5D-73C8-479E-9A1B-9F4B0516E3A6}" destId="{D220CCE7-5D5B-4CDE-9750-9E35B31F868F}" srcOrd="0" destOrd="0" presId="urn:microsoft.com/office/officeart/2005/8/layout/chevron2"/>
    <dgm:cxn modelId="{1666E5FF-84F6-4BE6-A824-5233417B0C1C}" srcId="{6B093CED-1D81-4C12-8748-E55B277A73CC}" destId="{14A744D0-1CE0-4DA5-8753-D72CCA4DFB7A}" srcOrd="3" destOrd="0" parTransId="{006B74FA-E766-4D8C-8E25-813E06FB5AA1}" sibTransId="{3B3DBE75-F08B-47DD-B82F-39A435253A9B}"/>
    <dgm:cxn modelId="{14EDF8FC-EB91-43CE-8EED-2C23D6BE9978}" srcId="{A1385E5D-73C8-479E-9A1B-9F4B0516E3A6}" destId="{758D2643-A104-4C11-A957-A03529FFB978}" srcOrd="0" destOrd="0" parTransId="{A0123924-ED4A-41EA-A9B1-F9C0312975D9}" sibTransId="{1F162764-868F-4A0E-A55D-765A317DC5B7}"/>
    <dgm:cxn modelId="{2E17E994-9709-4A43-8C61-1B829FB54570}" srcId="{EC84264E-B89E-4C53-869E-DD282E0E7A81}" destId="{302F06E9-AF80-45CC-A3B7-2C6473E9281B}" srcOrd="0" destOrd="0" parTransId="{D713646B-EC1C-44B2-BC59-75A7B58D84F5}" sibTransId="{D4804764-E0E7-4ACB-97F8-98D36E97E16E}"/>
    <dgm:cxn modelId="{4CCED09D-ADF8-40D0-818C-ADF34AB04F34}" type="presOf" srcId="{EC84264E-B89E-4C53-869E-DD282E0E7A81}" destId="{8600CBEA-178A-4635-8AA8-51CB1D58F9CD}" srcOrd="0" destOrd="0" presId="urn:microsoft.com/office/officeart/2005/8/layout/chevron2"/>
    <dgm:cxn modelId="{E9933ED4-99D0-4F4D-BED8-07426A87F734}" srcId="{14A744D0-1CE0-4DA5-8753-D72CCA4DFB7A}" destId="{BCC99C18-4CFE-4F2E-9D16-DFA7FD42ABC4}" srcOrd="0" destOrd="0" parTransId="{659C3B2E-6E45-4447-BBFD-B0C4344A551E}" sibTransId="{7453229A-1CCF-406B-9E79-B121CBD5FA6B}"/>
    <dgm:cxn modelId="{E33B8C08-3651-4257-9D3A-1CFC5F1861CB}" type="presOf" srcId="{758D2643-A104-4C11-A957-A03529FFB978}" destId="{2CDA9A9E-2CED-4D25-A4F9-091A7A8E1F8F}" srcOrd="0" destOrd="0" presId="urn:microsoft.com/office/officeart/2005/8/layout/chevron2"/>
    <dgm:cxn modelId="{B91D3485-5F23-4C92-9E4D-D75D44B6E518}" type="presOf" srcId="{302F06E9-AF80-45CC-A3B7-2C6473E9281B}" destId="{2BBEEF64-DB56-4C5D-9124-554FE0AC0E10}" srcOrd="0" destOrd="0" presId="urn:microsoft.com/office/officeart/2005/8/layout/chevron2"/>
    <dgm:cxn modelId="{0AB0F73B-DA5E-45BC-AB18-941AB36075AD}" type="presOf" srcId="{6B093CED-1D81-4C12-8748-E55B277A73CC}" destId="{BAC84B6D-3DAE-4FCE-9ED5-850D2F981EA7}" srcOrd="0" destOrd="0" presId="urn:microsoft.com/office/officeart/2005/8/layout/chevron2"/>
    <dgm:cxn modelId="{C0935946-44E7-4EBD-ADC2-726DAF9C2B61}" type="presOf" srcId="{4CBEFC96-A66B-4026-95CD-A926AA325724}" destId="{CF34215D-D726-466C-A2FE-CA56BCE4B147}" srcOrd="0" destOrd="0" presId="urn:microsoft.com/office/officeart/2005/8/layout/chevron2"/>
    <dgm:cxn modelId="{1BEF73B5-DE14-4E6C-BA35-D35CBCD9845A}" type="presOf" srcId="{EA724906-7651-45A4-B381-C137B1CBD9BF}" destId="{5E4F34CA-48DA-42D8-A0BC-EE580DC0E9A6}" srcOrd="0" destOrd="0" presId="urn:microsoft.com/office/officeart/2005/8/layout/chevron2"/>
    <dgm:cxn modelId="{C8B9F881-7417-4D7E-AD56-6114390EF7B9}" type="presParOf" srcId="{BAC84B6D-3DAE-4FCE-9ED5-850D2F981EA7}" destId="{1CC5EF48-2AAA-4480-986F-10A6ACFD009A}" srcOrd="0" destOrd="0" presId="urn:microsoft.com/office/officeart/2005/8/layout/chevron2"/>
    <dgm:cxn modelId="{E16301D1-18D0-45AD-9AFD-32B505EA7016}" type="presParOf" srcId="{1CC5EF48-2AAA-4480-986F-10A6ACFD009A}" destId="{D220CCE7-5D5B-4CDE-9750-9E35B31F868F}" srcOrd="0" destOrd="0" presId="urn:microsoft.com/office/officeart/2005/8/layout/chevron2"/>
    <dgm:cxn modelId="{FAC09F56-155A-4500-A9BE-2F7279FB6D98}" type="presParOf" srcId="{1CC5EF48-2AAA-4480-986F-10A6ACFD009A}" destId="{2CDA9A9E-2CED-4D25-A4F9-091A7A8E1F8F}" srcOrd="1" destOrd="0" presId="urn:microsoft.com/office/officeart/2005/8/layout/chevron2"/>
    <dgm:cxn modelId="{A702C175-4BC5-48E5-AE29-6FE31DC5D230}" type="presParOf" srcId="{BAC84B6D-3DAE-4FCE-9ED5-850D2F981EA7}" destId="{79BCED11-4B77-407B-B4C4-BE76B6193DE3}" srcOrd="1" destOrd="0" presId="urn:microsoft.com/office/officeart/2005/8/layout/chevron2"/>
    <dgm:cxn modelId="{BF2F2427-A616-468D-A592-68C9C285238F}" type="presParOf" srcId="{BAC84B6D-3DAE-4FCE-9ED5-850D2F981EA7}" destId="{2819E5DB-2343-4AB4-BC10-5074547E99AD}" srcOrd="2" destOrd="0" presId="urn:microsoft.com/office/officeart/2005/8/layout/chevron2"/>
    <dgm:cxn modelId="{A17F3D09-6A8C-4C88-B9C8-7D6A3ABF21FD}" type="presParOf" srcId="{2819E5DB-2343-4AB4-BC10-5074547E99AD}" destId="{7086439C-8B03-4472-9627-74AA5CC03C37}" srcOrd="0" destOrd="0" presId="urn:microsoft.com/office/officeart/2005/8/layout/chevron2"/>
    <dgm:cxn modelId="{0E0B009C-D2D9-428D-8112-3A2079369D12}" type="presParOf" srcId="{2819E5DB-2343-4AB4-BC10-5074547E99AD}" destId="{CF34215D-D726-466C-A2FE-CA56BCE4B147}" srcOrd="1" destOrd="0" presId="urn:microsoft.com/office/officeart/2005/8/layout/chevron2"/>
    <dgm:cxn modelId="{A470E991-4476-48C4-AC77-455D54F25E2D}" type="presParOf" srcId="{BAC84B6D-3DAE-4FCE-9ED5-850D2F981EA7}" destId="{191EA0CC-F82F-4580-A6EF-C53FE9D42835}" srcOrd="3" destOrd="0" presId="urn:microsoft.com/office/officeart/2005/8/layout/chevron2"/>
    <dgm:cxn modelId="{449E0066-EE45-4854-9BB1-22F26164F2CF}" type="presParOf" srcId="{BAC84B6D-3DAE-4FCE-9ED5-850D2F981EA7}" destId="{006E60CC-22A4-4BF0-9FFB-7BE7F6743524}" srcOrd="4" destOrd="0" presId="urn:microsoft.com/office/officeart/2005/8/layout/chevron2"/>
    <dgm:cxn modelId="{2B6F9994-6A4C-4A32-A38B-9C7B98484C5F}" type="presParOf" srcId="{006E60CC-22A4-4BF0-9FFB-7BE7F6743524}" destId="{8600CBEA-178A-4635-8AA8-51CB1D58F9CD}" srcOrd="0" destOrd="0" presId="urn:microsoft.com/office/officeart/2005/8/layout/chevron2"/>
    <dgm:cxn modelId="{3EB72BDA-4502-4924-BB51-7AD0A75DC8B8}" type="presParOf" srcId="{006E60CC-22A4-4BF0-9FFB-7BE7F6743524}" destId="{2BBEEF64-DB56-4C5D-9124-554FE0AC0E10}" srcOrd="1" destOrd="0" presId="urn:microsoft.com/office/officeart/2005/8/layout/chevron2"/>
    <dgm:cxn modelId="{B27A434F-9663-4281-B773-287549109E78}" type="presParOf" srcId="{BAC84B6D-3DAE-4FCE-9ED5-850D2F981EA7}" destId="{CB4721AC-0406-41AA-BFCC-F5BBBEACA198}" srcOrd="5" destOrd="0" presId="urn:microsoft.com/office/officeart/2005/8/layout/chevron2"/>
    <dgm:cxn modelId="{61176DA5-272D-4D86-B73C-597AD09A1647}" type="presParOf" srcId="{BAC84B6D-3DAE-4FCE-9ED5-850D2F981EA7}" destId="{00EC1B21-12BC-44A0-9FB0-9ACD3570112B}" srcOrd="6" destOrd="0" presId="urn:microsoft.com/office/officeart/2005/8/layout/chevron2"/>
    <dgm:cxn modelId="{1E026068-65E2-4239-A3F7-CF131956535E}" type="presParOf" srcId="{00EC1B21-12BC-44A0-9FB0-9ACD3570112B}" destId="{1C0B0317-3849-4A2F-8294-C7A0FF9EE9D3}" srcOrd="0" destOrd="0" presId="urn:microsoft.com/office/officeart/2005/8/layout/chevron2"/>
    <dgm:cxn modelId="{5899B00D-80C2-431A-B937-31420DC07C85}" type="presParOf" srcId="{00EC1B21-12BC-44A0-9FB0-9ACD3570112B}" destId="{75052C90-4A70-4ED3-95E8-58F0761B5A81}" srcOrd="1" destOrd="0" presId="urn:microsoft.com/office/officeart/2005/8/layout/chevron2"/>
    <dgm:cxn modelId="{EBAD03B1-E6CC-44D1-8A93-BFE5505D59E2}" type="presParOf" srcId="{BAC84B6D-3DAE-4FCE-9ED5-850D2F981EA7}" destId="{8EC951CB-A0EF-4D4C-BCF1-32632E216B5F}" srcOrd="7" destOrd="0" presId="urn:microsoft.com/office/officeart/2005/8/layout/chevron2"/>
    <dgm:cxn modelId="{96EDE141-EC57-4A22-8251-1B7F39ACFEFF}" type="presParOf" srcId="{BAC84B6D-3DAE-4FCE-9ED5-850D2F981EA7}" destId="{52BDCBA4-F093-4E75-A90E-62C7A58B7934}" srcOrd="8" destOrd="0" presId="urn:microsoft.com/office/officeart/2005/8/layout/chevron2"/>
    <dgm:cxn modelId="{ED040491-4D64-4B6A-AD3D-91D2DE0E80DF}" type="presParOf" srcId="{52BDCBA4-F093-4E75-A90E-62C7A58B7934}" destId="{C9D24C0A-2D95-470E-90DB-A4E3F3575D16}" srcOrd="0" destOrd="0" presId="urn:microsoft.com/office/officeart/2005/8/layout/chevron2"/>
    <dgm:cxn modelId="{6671E00C-A342-492C-B2BD-846550CB4CF3}" type="presParOf" srcId="{52BDCBA4-F093-4E75-A90E-62C7A58B7934}" destId="{5E4F34CA-48DA-42D8-A0BC-EE580DC0E9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093CED-1D81-4C12-8748-E55B277A73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1385E5D-73C8-479E-9A1B-9F4B0516E3A6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r-Latn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2004.</a:t>
          </a:r>
          <a:endParaRPr lang="en-GB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5B1B1B-9C8E-489E-84D9-7ED77B88B947}" type="parTrans" cxnId="{3F446CB1-7B57-4493-95FE-44A62D28074C}">
      <dgm:prSet/>
      <dgm:spPr/>
      <dgm:t>
        <a:bodyPr/>
        <a:lstStyle/>
        <a:p>
          <a:endParaRPr lang="en-GB"/>
        </a:p>
      </dgm:t>
    </dgm:pt>
    <dgm:pt modelId="{CEA7FFC9-40E0-4E81-B596-2F5E10BDEDE1}" type="sibTrans" cxnId="{3F446CB1-7B57-4493-95FE-44A62D28074C}">
      <dgm:prSet/>
      <dgm:spPr/>
      <dgm:t>
        <a:bodyPr/>
        <a:lstStyle/>
        <a:p>
          <a:endParaRPr lang="en-GB"/>
        </a:p>
      </dgm:t>
    </dgm:pt>
    <dgm:pt modelId="{4CBEFC96-A66B-4026-95CD-A926AA325724}">
      <dgm:prSet phldrT="[Text]" custT="1"/>
      <dgm:spPr>
        <a:solidFill>
          <a:schemeClr val="bg1"/>
        </a:solidFill>
      </dgm:spPr>
      <dgm:t>
        <a:bodyPr/>
        <a:lstStyle/>
        <a:p>
          <a:r>
            <a:rPr lang="sr-Latn-RS" sz="2000" dirty="0" smtClean="0">
              <a:latin typeface="Times New Roman" pitchFamily="18" charset="0"/>
              <a:cs typeface="Times New Roman" pitchFamily="18" charset="0"/>
            </a:rPr>
            <a:t>Publikovan je Nacrt IFRS 17 </a:t>
          </a:r>
          <a:r>
            <a:rPr lang="sr-Latn-RS" sz="2000" i="1" dirty="0" smtClean="0">
              <a:latin typeface="Times New Roman" pitchFamily="18" charset="0"/>
              <a:cs typeface="Times New Roman" pitchFamily="18" charset="0"/>
            </a:rPr>
            <a:t>Ugovori o osiguranju</a:t>
          </a:r>
          <a:endParaRPr lang="en-GB" sz="2000" i="1" dirty="0">
            <a:latin typeface="Times New Roman" pitchFamily="18" charset="0"/>
            <a:cs typeface="Times New Roman" pitchFamily="18" charset="0"/>
          </a:endParaRPr>
        </a:p>
      </dgm:t>
    </dgm:pt>
    <dgm:pt modelId="{C63C1445-10BF-41B2-B7D5-62A438E058AA}" type="parTrans" cxnId="{6C28E0F5-C0DB-42B3-872D-A01CDACCD252}">
      <dgm:prSet/>
      <dgm:spPr/>
      <dgm:t>
        <a:bodyPr/>
        <a:lstStyle/>
        <a:p>
          <a:endParaRPr lang="en-GB"/>
        </a:p>
      </dgm:t>
    </dgm:pt>
    <dgm:pt modelId="{3934E501-83BA-4B98-9484-68E9F5146500}" type="sibTrans" cxnId="{6C28E0F5-C0DB-42B3-872D-A01CDACCD252}">
      <dgm:prSet/>
      <dgm:spPr/>
      <dgm:t>
        <a:bodyPr/>
        <a:lstStyle/>
        <a:p>
          <a:endParaRPr lang="en-GB"/>
        </a:p>
      </dgm:t>
    </dgm:pt>
    <dgm:pt modelId="{EC84264E-B89E-4C53-869E-DD282E0E7A81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sr-Latn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</a:t>
          </a:r>
          <a:r>
            <a:rPr lang="en-GB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GB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F9A998-2553-4004-84BF-D15889B7F735}" type="parTrans" cxnId="{1B201561-1CA3-4A16-967C-B28D4DACBD37}">
      <dgm:prSet/>
      <dgm:spPr/>
      <dgm:t>
        <a:bodyPr/>
        <a:lstStyle/>
        <a:p>
          <a:endParaRPr lang="en-GB"/>
        </a:p>
      </dgm:t>
    </dgm:pt>
    <dgm:pt modelId="{DD6909AD-0CB7-4F3A-9EDE-AC3D31E5A72A}" type="sibTrans" cxnId="{1B201561-1CA3-4A16-967C-B28D4DACBD37}">
      <dgm:prSet/>
      <dgm:spPr/>
      <dgm:t>
        <a:bodyPr/>
        <a:lstStyle/>
        <a:p>
          <a:endParaRPr lang="en-GB"/>
        </a:p>
      </dgm:t>
    </dgm:pt>
    <dgm:pt modelId="{302F06E9-AF80-45CC-A3B7-2C6473E9281B}">
      <dgm:prSet phldrT="[Text]" custT="1"/>
      <dgm:spPr>
        <a:solidFill>
          <a:schemeClr val="bg1"/>
        </a:solidFill>
      </dgm:spPr>
      <dgm:t>
        <a:bodyPr/>
        <a:lstStyle/>
        <a:p>
          <a:r>
            <a:rPr lang="sr-Latn-RS" sz="2000" dirty="0" smtClean="0">
              <a:latin typeface="Times New Roman" pitchFamily="18" charset="0"/>
              <a:cs typeface="Times New Roman" pitchFamily="18" charset="0"/>
            </a:rPr>
            <a:t>Publikovan je Revidirani Nacrt IFRS 17 </a:t>
          </a:r>
          <a:r>
            <a:rPr lang="sr-Latn-RS" sz="2000" i="1" dirty="0" smtClean="0">
              <a:latin typeface="Times New Roman" pitchFamily="18" charset="0"/>
              <a:cs typeface="Times New Roman" pitchFamily="18" charset="0"/>
            </a:rPr>
            <a:t>Ugovori o osiguranju</a:t>
          </a:r>
          <a:endParaRPr lang="en-GB" sz="2000" i="1" dirty="0">
            <a:latin typeface="Times New Roman" pitchFamily="18" charset="0"/>
            <a:cs typeface="Times New Roman" pitchFamily="18" charset="0"/>
          </a:endParaRPr>
        </a:p>
      </dgm:t>
    </dgm:pt>
    <dgm:pt modelId="{D713646B-EC1C-44B2-BC59-75A7B58D84F5}" type="parTrans" cxnId="{2E17E994-9709-4A43-8C61-1B829FB54570}">
      <dgm:prSet/>
      <dgm:spPr/>
      <dgm:t>
        <a:bodyPr/>
        <a:lstStyle/>
        <a:p>
          <a:endParaRPr lang="en-GB"/>
        </a:p>
      </dgm:t>
    </dgm:pt>
    <dgm:pt modelId="{D4804764-E0E7-4ACB-97F8-98D36E97E16E}" type="sibTrans" cxnId="{2E17E994-9709-4A43-8C61-1B829FB54570}">
      <dgm:prSet/>
      <dgm:spPr/>
      <dgm:t>
        <a:bodyPr/>
        <a:lstStyle/>
        <a:p>
          <a:endParaRPr lang="en-GB"/>
        </a:p>
      </dgm:t>
    </dgm:pt>
    <dgm:pt modelId="{14A744D0-1CE0-4DA5-8753-D72CCA4DFB7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sr-Latn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</a:t>
          </a:r>
          <a:r>
            <a:rPr lang="en-GB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GB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6B74FA-E766-4D8C-8E25-813E06FB5AA1}" type="parTrans" cxnId="{1666E5FF-84F6-4BE6-A824-5233417B0C1C}">
      <dgm:prSet/>
      <dgm:spPr/>
      <dgm:t>
        <a:bodyPr/>
        <a:lstStyle/>
        <a:p>
          <a:endParaRPr lang="en-GB"/>
        </a:p>
      </dgm:t>
    </dgm:pt>
    <dgm:pt modelId="{3B3DBE75-F08B-47DD-B82F-39A435253A9B}" type="sibTrans" cxnId="{1666E5FF-84F6-4BE6-A824-5233417B0C1C}">
      <dgm:prSet/>
      <dgm:spPr/>
      <dgm:t>
        <a:bodyPr/>
        <a:lstStyle/>
        <a:p>
          <a:endParaRPr lang="en-GB"/>
        </a:p>
      </dgm:t>
    </dgm:pt>
    <dgm:pt modelId="{BCC99C18-4CFE-4F2E-9D16-DFA7FD42ABC4}">
      <dgm:prSet phldrT="[Text]" custT="1"/>
      <dgm:spPr>
        <a:solidFill>
          <a:schemeClr val="bg1"/>
        </a:solidFill>
      </dgm:spPr>
      <dgm:t>
        <a:bodyPr/>
        <a:lstStyle/>
        <a:p>
          <a:r>
            <a:rPr lang="sr-Latn-RS" sz="2000" dirty="0" smtClean="0">
              <a:latin typeface="Times New Roman" pitchFamily="18" charset="0"/>
              <a:cs typeface="Times New Roman" pitchFamily="18" charset="0"/>
            </a:rPr>
            <a:t>Usvojen je IFRS 17 </a:t>
          </a:r>
          <a:r>
            <a:rPr lang="sr-Latn-RS" sz="2000" i="1" dirty="0" smtClean="0">
              <a:latin typeface="Times New Roman" pitchFamily="18" charset="0"/>
              <a:cs typeface="Times New Roman" pitchFamily="18" charset="0"/>
            </a:rPr>
            <a:t>Ugovori o osiguranju</a:t>
          </a:r>
          <a:endParaRPr lang="en-GB" sz="2000" i="1" dirty="0">
            <a:latin typeface="Times New Roman" pitchFamily="18" charset="0"/>
            <a:cs typeface="Times New Roman" pitchFamily="18" charset="0"/>
          </a:endParaRPr>
        </a:p>
      </dgm:t>
    </dgm:pt>
    <dgm:pt modelId="{659C3B2E-6E45-4447-BBFD-B0C4344A551E}" type="parTrans" cxnId="{E9933ED4-99D0-4F4D-BED8-07426A87F734}">
      <dgm:prSet/>
      <dgm:spPr/>
      <dgm:t>
        <a:bodyPr/>
        <a:lstStyle/>
        <a:p>
          <a:endParaRPr lang="en-GB"/>
        </a:p>
      </dgm:t>
    </dgm:pt>
    <dgm:pt modelId="{7453229A-1CCF-406B-9E79-B121CBD5FA6B}" type="sibTrans" cxnId="{E9933ED4-99D0-4F4D-BED8-07426A87F734}">
      <dgm:prSet/>
      <dgm:spPr/>
      <dgm:t>
        <a:bodyPr/>
        <a:lstStyle/>
        <a:p>
          <a:endParaRPr lang="en-GB"/>
        </a:p>
      </dgm:t>
    </dgm:pt>
    <dgm:pt modelId="{8D1C8D9D-8B51-465E-A2CC-AA61A143431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r-Latn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2010.</a:t>
          </a:r>
          <a:endParaRPr lang="en-GB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9EED6C-3BD6-443F-BE80-8B68305DB74D}" type="parTrans" cxnId="{99344972-8948-4204-9711-3666B756D610}">
      <dgm:prSet/>
      <dgm:spPr/>
      <dgm:t>
        <a:bodyPr/>
        <a:lstStyle/>
        <a:p>
          <a:endParaRPr lang="en-GB"/>
        </a:p>
      </dgm:t>
    </dgm:pt>
    <dgm:pt modelId="{E4B1DA89-001F-4FF4-B8AB-33AD728140AD}" type="sibTrans" cxnId="{99344972-8948-4204-9711-3666B756D610}">
      <dgm:prSet/>
      <dgm:spPr/>
      <dgm:t>
        <a:bodyPr/>
        <a:lstStyle/>
        <a:p>
          <a:endParaRPr lang="en-GB"/>
        </a:p>
      </dgm:t>
    </dgm:pt>
    <dgm:pt modelId="{662EFF33-FA21-450E-A59A-2EB2FCF0E67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r-Latn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2007.</a:t>
          </a:r>
          <a:endParaRPr lang="en-GB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8CC02E-0347-4B4F-9D8C-BD210070DB40}" type="parTrans" cxnId="{C0266DDE-4964-4957-86DB-3EC9AA0C32C6}">
      <dgm:prSet/>
      <dgm:spPr/>
      <dgm:t>
        <a:bodyPr/>
        <a:lstStyle/>
        <a:p>
          <a:endParaRPr lang="en-GB"/>
        </a:p>
      </dgm:t>
    </dgm:pt>
    <dgm:pt modelId="{60182EAB-E0F1-4E2A-B919-68311BF261D4}" type="sibTrans" cxnId="{C0266DDE-4964-4957-86DB-3EC9AA0C32C6}">
      <dgm:prSet/>
      <dgm:spPr/>
      <dgm:t>
        <a:bodyPr/>
        <a:lstStyle/>
        <a:p>
          <a:endParaRPr lang="en-GB"/>
        </a:p>
      </dgm:t>
    </dgm:pt>
    <dgm:pt modelId="{A1211DAF-900A-41FE-85CC-2908D10A046A}">
      <dgm:prSet custT="1"/>
      <dgm:spPr>
        <a:solidFill>
          <a:schemeClr val="bg1"/>
        </a:solidFill>
      </dgm:spPr>
      <dgm:t>
        <a:bodyPr/>
        <a:lstStyle/>
        <a:p>
          <a:r>
            <a:rPr lang="sr-Latn-RS" sz="2000" dirty="0" smtClean="0">
              <a:latin typeface="Times New Roman" pitchFamily="18" charset="0"/>
              <a:cs typeface="Times New Roman" pitchFamily="18" charset="0"/>
            </a:rPr>
            <a:t>Formirana je Radna grupa</a:t>
          </a:r>
          <a:endParaRPr lang="en-GB" sz="2000" dirty="0">
            <a:latin typeface="Times New Roman" pitchFamily="18" charset="0"/>
            <a:cs typeface="Times New Roman" pitchFamily="18" charset="0"/>
          </a:endParaRPr>
        </a:p>
      </dgm:t>
    </dgm:pt>
    <dgm:pt modelId="{288733CE-5A10-409B-A937-7D52EB10D65B}" type="parTrans" cxnId="{CAB97A7D-3323-44E5-9096-F76D7B992970}">
      <dgm:prSet/>
      <dgm:spPr/>
      <dgm:t>
        <a:bodyPr/>
        <a:lstStyle/>
        <a:p>
          <a:endParaRPr lang="en-GB"/>
        </a:p>
      </dgm:t>
    </dgm:pt>
    <dgm:pt modelId="{46972C36-D48A-459C-971E-C09E97737B41}" type="sibTrans" cxnId="{CAB97A7D-3323-44E5-9096-F76D7B992970}">
      <dgm:prSet/>
      <dgm:spPr/>
      <dgm:t>
        <a:bodyPr/>
        <a:lstStyle/>
        <a:p>
          <a:endParaRPr lang="en-GB"/>
        </a:p>
      </dgm:t>
    </dgm:pt>
    <dgm:pt modelId="{6C66493D-FCE9-4E05-8281-B92D5237B2E5}">
      <dgm:prSet custT="1"/>
      <dgm:spPr>
        <a:solidFill>
          <a:schemeClr val="bg1"/>
        </a:solidFill>
      </dgm:spPr>
      <dgm:t>
        <a:bodyPr/>
        <a:lstStyle/>
        <a:p>
          <a:r>
            <a:rPr lang="sr-Latn-RS" sz="1800" dirty="0" smtClean="0">
              <a:latin typeface="Times New Roman" pitchFamily="18" charset="0"/>
              <a:cs typeface="Times New Roman" pitchFamily="18" charset="0"/>
            </a:rPr>
            <a:t>Publikovan je dokument za diskusiju: </a:t>
          </a:r>
          <a:r>
            <a:rPr lang="sr-Latn-RS" sz="1800" i="1" dirty="0" smtClean="0">
              <a:latin typeface="Times New Roman" pitchFamily="18" charset="0"/>
              <a:cs typeface="Times New Roman" pitchFamily="18" charset="0"/>
            </a:rPr>
            <a:t>Preliminarni stavovi o ugovorima o osiguranju</a:t>
          </a:r>
          <a:endParaRPr lang="en-GB" sz="1800" i="1" dirty="0">
            <a:latin typeface="Times New Roman" pitchFamily="18" charset="0"/>
            <a:cs typeface="Times New Roman" pitchFamily="18" charset="0"/>
          </a:endParaRPr>
        </a:p>
      </dgm:t>
    </dgm:pt>
    <dgm:pt modelId="{13EC4B20-4BAC-4197-A2C1-E7A258A21FF8}" type="parTrans" cxnId="{A60F77AA-006B-47C0-90F4-ACC61500B1A1}">
      <dgm:prSet/>
      <dgm:spPr/>
      <dgm:t>
        <a:bodyPr/>
        <a:lstStyle/>
        <a:p>
          <a:endParaRPr lang="en-GB"/>
        </a:p>
      </dgm:t>
    </dgm:pt>
    <dgm:pt modelId="{8BB41FBB-024D-4650-A84B-968059D99192}" type="sibTrans" cxnId="{A60F77AA-006B-47C0-90F4-ACC61500B1A1}">
      <dgm:prSet/>
      <dgm:spPr/>
      <dgm:t>
        <a:bodyPr/>
        <a:lstStyle/>
        <a:p>
          <a:endParaRPr lang="en-GB"/>
        </a:p>
      </dgm:t>
    </dgm:pt>
    <dgm:pt modelId="{BAC84B6D-3DAE-4FCE-9ED5-850D2F981EA7}" type="pres">
      <dgm:prSet presAssocID="{6B093CED-1D81-4C12-8748-E55B277A73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CC5EF48-2AAA-4480-986F-10A6ACFD009A}" type="pres">
      <dgm:prSet presAssocID="{A1385E5D-73C8-479E-9A1B-9F4B0516E3A6}" presName="composite" presStyleCnt="0"/>
      <dgm:spPr/>
    </dgm:pt>
    <dgm:pt modelId="{D220CCE7-5D5B-4CDE-9750-9E35B31F868F}" type="pres">
      <dgm:prSet presAssocID="{A1385E5D-73C8-479E-9A1B-9F4B0516E3A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DA9A9E-2CED-4D25-A4F9-091A7A8E1F8F}" type="pres">
      <dgm:prSet presAssocID="{A1385E5D-73C8-479E-9A1B-9F4B0516E3A6}" presName="descendantText" presStyleLbl="alignAcc1" presStyleIdx="0" presStyleCnt="5" custLinFactNeighborX="694" custLinFactNeighborY="-97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BCED11-4B77-407B-B4C4-BE76B6193DE3}" type="pres">
      <dgm:prSet presAssocID="{CEA7FFC9-40E0-4E81-B596-2F5E10BDEDE1}" presName="sp" presStyleCnt="0"/>
      <dgm:spPr/>
    </dgm:pt>
    <dgm:pt modelId="{AFFDBF96-09ED-4658-9832-F843F7EF2B87}" type="pres">
      <dgm:prSet presAssocID="{662EFF33-FA21-450E-A59A-2EB2FCF0E677}" presName="composite" presStyleCnt="0"/>
      <dgm:spPr/>
    </dgm:pt>
    <dgm:pt modelId="{21D29ECD-8D9A-443B-8985-5DEB14339D32}" type="pres">
      <dgm:prSet presAssocID="{662EFF33-FA21-450E-A59A-2EB2FCF0E67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ACBEAE-21F9-4A66-B85B-A65823ED3A3B}" type="pres">
      <dgm:prSet presAssocID="{662EFF33-FA21-450E-A59A-2EB2FCF0E67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AA8C7F-9BC3-44D5-BE97-CF4E14F7F865}" type="pres">
      <dgm:prSet presAssocID="{60182EAB-E0F1-4E2A-B919-68311BF261D4}" presName="sp" presStyleCnt="0"/>
      <dgm:spPr/>
    </dgm:pt>
    <dgm:pt modelId="{2819E5DB-2343-4AB4-BC10-5074547E99AD}" type="pres">
      <dgm:prSet presAssocID="{8D1C8D9D-8B51-465E-A2CC-AA61A143431E}" presName="composite" presStyleCnt="0"/>
      <dgm:spPr/>
    </dgm:pt>
    <dgm:pt modelId="{7086439C-8B03-4472-9627-74AA5CC03C37}" type="pres">
      <dgm:prSet presAssocID="{8D1C8D9D-8B51-465E-A2CC-AA61A143431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34215D-D726-466C-A2FE-CA56BCE4B147}" type="pres">
      <dgm:prSet presAssocID="{8D1C8D9D-8B51-465E-A2CC-AA61A143431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1EA0CC-F82F-4580-A6EF-C53FE9D42835}" type="pres">
      <dgm:prSet presAssocID="{E4B1DA89-001F-4FF4-B8AB-33AD728140AD}" presName="sp" presStyleCnt="0"/>
      <dgm:spPr/>
    </dgm:pt>
    <dgm:pt modelId="{006E60CC-22A4-4BF0-9FFB-7BE7F6743524}" type="pres">
      <dgm:prSet presAssocID="{EC84264E-B89E-4C53-869E-DD282E0E7A81}" presName="composite" presStyleCnt="0"/>
      <dgm:spPr/>
    </dgm:pt>
    <dgm:pt modelId="{8600CBEA-178A-4635-8AA8-51CB1D58F9CD}" type="pres">
      <dgm:prSet presAssocID="{EC84264E-B89E-4C53-869E-DD282E0E7A8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BEEF64-DB56-4C5D-9124-554FE0AC0E10}" type="pres">
      <dgm:prSet presAssocID="{EC84264E-B89E-4C53-869E-DD282E0E7A81}" presName="descendantText" presStyleLbl="alignAcc1" presStyleIdx="3" presStyleCnt="5" custLinFactNeighborX="694" custLinFactNeighborY="31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4721AC-0406-41AA-BFCC-F5BBBEACA198}" type="pres">
      <dgm:prSet presAssocID="{DD6909AD-0CB7-4F3A-9EDE-AC3D31E5A72A}" presName="sp" presStyleCnt="0"/>
      <dgm:spPr/>
    </dgm:pt>
    <dgm:pt modelId="{00EC1B21-12BC-44A0-9FB0-9ACD3570112B}" type="pres">
      <dgm:prSet presAssocID="{14A744D0-1CE0-4DA5-8753-D72CCA4DFB7A}" presName="composite" presStyleCnt="0"/>
      <dgm:spPr/>
    </dgm:pt>
    <dgm:pt modelId="{1C0B0317-3849-4A2F-8294-C7A0FF9EE9D3}" type="pres">
      <dgm:prSet presAssocID="{14A744D0-1CE0-4DA5-8753-D72CCA4DFB7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052C90-4A70-4ED3-95E8-58F0761B5A81}" type="pres">
      <dgm:prSet presAssocID="{14A744D0-1CE0-4DA5-8753-D72CCA4DFB7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B201561-1CA3-4A16-967C-B28D4DACBD37}" srcId="{6B093CED-1D81-4C12-8748-E55B277A73CC}" destId="{EC84264E-B89E-4C53-869E-DD282E0E7A81}" srcOrd="3" destOrd="0" parTransId="{6DF9A998-2553-4004-84BF-D15889B7F735}" sibTransId="{DD6909AD-0CB7-4F3A-9EDE-AC3D31E5A72A}"/>
    <dgm:cxn modelId="{3F446CB1-7B57-4493-95FE-44A62D28074C}" srcId="{6B093CED-1D81-4C12-8748-E55B277A73CC}" destId="{A1385E5D-73C8-479E-9A1B-9F4B0516E3A6}" srcOrd="0" destOrd="0" parTransId="{6E5B1B1B-9C8E-489E-84D9-7ED77B88B947}" sibTransId="{CEA7FFC9-40E0-4E81-B596-2F5E10BDEDE1}"/>
    <dgm:cxn modelId="{99344972-8948-4204-9711-3666B756D610}" srcId="{6B093CED-1D81-4C12-8748-E55B277A73CC}" destId="{8D1C8D9D-8B51-465E-A2CC-AA61A143431E}" srcOrd="2" destOrd="0" parTransId="{049EED6C-3BD6-443F-BE80-8B68305DB74D}" sibTransId="{E4B1DA89-001F-4FF4-B8AB-33AD728140AD}"/>
    <dgm:cxn modelId="{442E857A-3C28-488E-B9D9-2832244C4184}" type="presOf" srcId="{A1211DAF-900A-41FE-85CC-2908D10A046A}" destId="{2CDA9A9E-2CED-4D25-A4F9-091A7A8E1F8F}" srcOrd="0" destOrd="0" presId="urn:microsoft.com/office/officeart/2005/8/layout/chevron2"/>
    <dgm:cxn modelId="{733B3AD7-8F2A-4AEC-9FDA-F8E3E8B008CC}" type="presOf" srcId="{EC84264E-B89E-4C53-869E-DD282E0E7A81}" destId="{8600CBEA-178A-4635-8AA8-51CB1D58F9CD}" srcOrd="0" destOrd="0" presId="urn:microsoft.com/office/officeart/2005/8/layout/chevron2"/>
    <dgm:cxn modelId="{A89C4068-6EB1-498D-9E5A-91EC35A1295D}" type="presOf" srcId="{4CBEFC96-A66B-4026-95CD-A926AA325724}" destId="{CF34215D-D726-466C-A2FE-CA56BCE4B147}" srcOrd="0" destOrd="0" presId="urn:microsoft.com/office/officeart/2005/8/layout/chevron2"/>
    <dgm:cxn modelId="{6C28E0F5-C0DB-42B3-872D-A01CDACCD252}" srcId="{8D1C8D9D-8B51-465E-A2CC-AA61A143431E}" destId="{4CBEFC96-A66B-4026-95CD-A926AA325724}" srcOrd="0" destOrd="0" parTransId="{C63C1445-10BF-41B2-B7D5-62A438E058AA}" sibTransId="{3934E501-83BA-4B98-9484-68E9F5146500}"/>
    <dgm:cxn modelId="{90011022-4471-4F24-8A99-EA00FAB9395E}" type="presOf" srcId="{A1385E5D-73C8-479E-9A1B-9F4B0516E3A6}" destId="{D220CCE7-5D5B-4CDE-9750-9E35B31F868F}" srcOrd="0" destOrd="0" presId="urn:microsoft.com/office/officeart/2005/8/layout/chevron2"/>
    <dgm:cxn modelId="{BF260C85-65EA-47FD-8073-094DB37E8815}" type="presOf" srcId="{662EFF33-FA21-450E-A59A-2EB2FCF0E677}" destId="{21D29ECD-8D9A-443B-8985-5DEB14339D32}" srcOrd="0" destOrd="0" presId="urn:microsoft.com/office/officeart/2005/8/layout/chevron2"/>
    <dgm:cxn modelId="{15A06B23-831A-45C6-9EF9-D95D7896AAB4}" type="presOf" srcId="{6B093CED-1D81-4C12-8748-E55B277A73CC}" destId="{BAC84B6D-3DAE-4FCE-9ED5-850D2F981EA7}" srcOrd="0" destOrd="0" presId="urn:microsoft.com/office/officeart/2005/8/layout/chevron2"/>
    <dgm:cxn modelId="{1666E5FF-84F6-4BE6-A824-5233417B0C1C}" srcId="{6B093CED-1D81-4C12-8748-E55B277A73CC}" destId="{14A744D0-1CE0-4DA5-8753-D72CCA4DFB7A}" srcOrd="4" destOrd="0" parTransId="{006B74FA-E766-4D8C-8E25-813E06FB5AA1}" sibTransId="{3B3DBE75-F08B-47DD-B82F-39A435253A9B}"/>
    <dgm:cxn modelId="{8A6602B1-656B-4100-81CA-774C4070850E}" type="presOf" srcId="{302F06E9-AF80-45CC-A3B7-2C6473E9281B}" destId="{2BBEEF64-DB56-4C5D-9124-554FE0AC0E10}" srcOrd="0" destOrd="0" presId="urn:microsoft.com/office/officeart/2005/8/layout/chevron2"/>
    <dgm:cxn modelId="{5491EDAC-A8DC-4E1E-946C-86D718B804F9}" type="presOf" srcId="{BCC99C18-4CFE-4F2E-9D16-DFA7FD42ABC4}" destId="{75052C90-4A70-4ED3-95E8-58F0761B5A81}" srcOrd="0" destOrd="0" presId="urn:microsoft.com/office/officeart/2005/8/layout/chevron2"/>
    <dgm:cxn modelId="{2E17E994-9709-4A43-8C61-1B829FB54570}" srcId="{EC84264E-B89E-4C53-869E-DD282E0E7A81}" destId="{302F06E9-AF80-45CC-A3B7-2C6473E9281B}" srcOrd="0" destOrd="0" parTransId="{D713646B-EC1C-44B2-BC59-75A7B58D84F5}" sibTransId="{D4804764-E0E7-4ACB-97F8-98D36E97E16E}"/>
    <dgm:cxn modelId="{A60F77AA-006B-47C0-90F4-ACC61500B1A1}" srcId="{662EFF33-FA21-450E-A59A-2EB2FCF0E677}" destId="{6C66493D-FCE9-4E05-8281-B92D5237B2E5}" srcOrd="0" destOrd="0" parTransId="{13EC4B20-4BAC-4197-A2C1-E7A258A21FF8}" sibTransId="{8BB41FBB-024D-4650-A84B-968059D99192}"/>
    <dgm:cxn modelId="{FA54CC0F-1215-4F64-B97C-D9C85487CAA1}" type="presOf" srcId="{14A744D0-1CE0-4DA5-8753-D72CCA4DFB7A}" destId="{1C0B0317-3849-4A2F-8294-C7A0FF9EE9D3}" srcOrd="0" destOrd="0" presId="urn:microsoft.com/office/officeart/2005/8/layout/chevron2"/>
    <dgm:cxn modelId="{C0266DDE-4964-4957-86DB-3EC9AA0C32C6}" srcId="{6B093CED-1D81-4C12-8748-E55B277A73CC}" destId="{662EFF33-FA21-450E-A59A-2EB2FCF0E677}" srcOrd="1" destOrd="0" parTransId="{2D8CC02E-0347-4B4F-9D8C-BD210070DB40}" sibTransId="{60182EAB-E0F1-4E2A-B919-68311BF261D4}"/>
    <dgm:cxn modelId="{E9933ED4-99D0-4F4D-BED8-07426A87F734}" srcId="{14A744D0-1CE0-4DA5-8753-D72CCA4DFB7A}" destId="{BCC99C18-4CFE-4F2E-9D16-DFA7FD42ABC4}" srcOrd="0" destOrd="0" parTransId="{659C3B2E-6E45-4447-BBFD-B0C4344A551E}" sibTransId="{7453229A-1CCF-406B-9E79-B121CBD5FA6B}"/>
    <dgm:cxn modelId="{CAB97A7D-3323-44E5-9096-F76D7B992970}" srcId="{A1385E5D-73C8-479E-9A1B-9F4B0516E3A6}" destId="{A1211DAF-900A-41FE-85CC-2908D10A046A}" srcOrd="0" destOrd="0" parTransId="{288733CE-5A10-409B-A937-7D52EB10D65B}" sibTransId="{46972C36-D48A-459C-971E-C09E97737B41}"/>
    <dgm:cxn modelId="{A034D5E9-6F38-4D50-BF6E-D3366C75F676}" type="presOf" srcId="{6C66493D-FCE9-4E05-8281-B92D5237B2E5}" destId="{33ACBEAE-21F9-4A66-B85B-A65823ED3A3B}" srcOrd="0" destOrd="0" presId="urn:microsoft.com/office/officeart/2005/8/layout/chevron2"/>
    <dgm:cxn modelId="{3C657B06-ED46-49FC-B0F4-939DEA420A87}" type="presOf" srcId="{8D1C8D9D-8B51-465E-A2CC-AA61A143431E}" destId="{7086439C-8B03-4472-9627-74AA5CC03C37}" srcOrd="0" destOrd="0" presId="urn:microsoft.com/office/officeart/2005/8/layout/chevron2"/>
    <dgm:cxn modelId="{7553C061-369B-421D-B0C2-3D9C39536028}" type="presParOf" srcId="{BAC84B6D-3DAE-4FCE-9ED5-850D2F981EA7}" destId="{1CC5EF48-2AAA-4480-986F-10A6ACFD009A}" srcOrd="0" destOrd="0" presId="urn:microsoft.com/office/officeart/2005/8/layout/chevron2"/>
    <dgm:cxn modelId="{04D245DB-0E65-4617-9DCE-BBE1409DEA09}" type="presParOf" srcId="{1CC5EF48-2AAA-4480-986F-10A6ACFD009A}" destId="{D220CCE7-5D5B-4CDE-9750-9E35B31F868F}" srcOrd="0" destOrd="0" presId="urn:microsoft.com/office/officeart/2005/8/layout/chevron2"/>
    <dgm:cxn modelId="{4263F4F7-9FCE-4E85-9692-0D9059D12665}" type="presParOf" srcId="{1CC5EF48-2AAA-4480-986F-10A6ACFD009A}" destId="{2CDA9A9E-2CED-4D25-A4F9-091A7A8E1F8F}" srcOrd="1" destOrd="0" presId="urn:microsoft.com/office/officeart/2005/8/layout/chevron2"/>
    <dgm:cxn modelId="{D59A45F3-7E26-4608-9DB0-50F41B933202}" type="presParOf" srcId="{BAC84B6D-3DAE-4FCE-9ED5-850D2F981EA7}" destId="{79BCED11-4B77-407B-B4C4-BE76B6193DE3}" srcOrd="1" destOrd="0" presId="urn:microsoft.com/office/officeart/2005/8/layout/chevron2"/>
    <dgm:cxn modelId="{17EEB02F-6ED7-451E-979C-D4D8B95784DF}" type="presParOf" srcId="{BAC84B6D-3DAE-4FCE-9ED5-850D2F981EA7}" destId="{AFFDBF96-09ED-4658-9832-F843F7EF2B87}" srcOrd="2" destOrd="0" presId="urn:microsoft.com/office/officeart/2005/8/layout/chevron2"/>
    <dgm:cxn modelId="{4C8AAF48-620B-4F85-9C5F-4A4D5633FE6F}" type="presParOf" srcId="{AFFDBF96-09ED-4658-9832-F843F7EF2B87}" destId="{21D29ECD-8D9A-443B-8985-5DEB14339D32}" srcOrd="0" destOrd="0" presId="urn:microsoft.com/office/officeart/2005/8/layout/chevron2"/>
    <dgm:cxn modelId="{954957D2-CFE7-4191-BEB9-23126EE3A988}" type="presParOf" srcId="{AFFDBF96-09ED-4658-9832-F843F7EF2B87}" destId="{33ACBEAE-21F9-4A66-B85B-A65823ED3A3B}" srcOrd="1" destOrd="0" presId="urn:microsoft.com/office/officeart/2005/8/layout/chevron2"/>
    <dgm:cxn modelId="{C7FD9B82-963B-478C-9380-78010F722F1C}" type="presParOf" srcId="{BAC84B6D-3DAE-4FCE-9ED5-850D2F981EA7}" destId="{9BAA8C7F-9BC3-44D5-BE97-CF4E14F7F865}" srcOrd="3" destOrd="0" presId="urn:microsoft.com/office/officeart/2005/8/layout/chevron2"/>
    <dgm:cxn modelId="{0D3E700A-5263-4671-87E1-E8846478B462}" type="presParOf" srcId="{BAC84B6D-3DAE-4FCE-9ED5-850D2F981EA7}" destId="{2819E5DB-2343-4AB4-BC10-5074547E99AD}" srcOrd="4" destOrd="0" presId="urn:microsoft.com/office/officeart/2005/8/layout/chevron2"/>
    <dgm:cxn modelId="{3C0FB527-F851-4148-AF28-93B7E6603ECE}" type="presParOf" srcId="{2819E5DB-2343-4AB4-BC10-5074547E99AD}" destId="{7086439C-8B03-4472-9627-74AA5CC03C37}" srcOrd="0" destOrd="0" presId="urn:microsoft.com/office/officeart/2005/8/layout/chevron2"/>
    <dgm:cxn modelId="{FE41A057-7695-4D52-98FD-CF3A3DA4903F}" type="presParOf" srcId="{2819E5DB-2343-4AB4-BC10-5074547E99AD}" destId="{CF34215D-D726-466C-A2FE-CA56BCE4B147}" srcOrd="1" destOrd="0" presId="urn:microsoft.com/office/officeart/2005/8/layout/chevron2"/>
    <dgm:cxn modelId="{2315F1D7-7882-44F3-8184-A904095345BD}" type="presParOf" srcId="{BAC84B6D-3DAE-4FCE-9ED5-850D2F981EA7}" destId="{191EA0CC-F82F-4580-A6EF-C53FE9D42835}" srcOrd="5" destOrd="0" presId="urn:microsoft.com/office/officeart/2005/8/layout/chevron2"/>
    <dgm:cxn modelId="{2816154A-2B8A-4EE6-A5CA-789C3FF560C2}" type="presParOf" srcId="{BAC84B6D-3DAE-4FCE-9ED5-850D2F981EA7}" destId="{006E60CC-22A4-4BF0-9FFB-7BE7F6743524}" srcOrd="6" destOrd="0" presId="urn:microsoft.com/office/officeart/2005/8/layout/chevron2"/>
    <dgm:cxn modelId="{3289CD3B-E06A-408B-AA59-0D76A223FCEB}" type="presParOf" srcId="{006E60CC-22A4-4BF0-9FFB-7BE7F6743524}" destId="{8600CBEA-178A-4635-8AA8-51CB1D58F9CD}" srcOrd="0" destOrd="0" presId="urn:microsoft.com/office/officeart/2005/8/layout/chevron2"/>
    <dgm:cxn modelId="{386A55DE-2888-4323-9BF9-7301203E0374}" type="presParOf" srcId="{006E60CC-22A4-4BF0-9FFB-7BE7F6743524}" destId="{2BBEEF64-DB56-4C5D-9124-554FE0AC0E10}" srcOrd="1" destOrd="0" presId="urn:microsoft.com/office/officeart/2005/8/layout/chevron2"/>
    <dgm:cxn modelId="{0E3240E3-ECA9-4CEB-B0A0-080C846881A9}" type="presParOf" srcId="{BAC84B6D-3DAE-4FCE-9ED5-850D2F981EA7}" destId="{CB4721AC-0406-41AA-BFCC-F5BBBEACA198}" srcOrd="7" destOrd="0" presId="urn:microsoft.com/office/officeart/2005/8/layout/chevron2"/>
    <dgm:cxn modelId="{9A244AC3-DEAA-4334-B20A-3EF88AA9AA42}" type="presParOf" srcId="{BAC84B6D-3DAE-4FCE-9ED5-850D2F981EA7}" destId="{00EC1B21-12BC-44A0-9FB0-9ACD3570112B}" srcOrd="8" destOrd="0" presId="urn:microsoft.com/office/officeart/2005/8/layout/chevron2"/>
    <dgm:cxn modelId="{7977EADF-A5DA-4E86-8DE6-3F0242A29B86}" type="presParOf" srcId="{00EC1B21-12BC-44A0-9FB0-9ACD3570112B}" destId="{1C0B0317-3849-4A2F-8294-C7A0FF9EE9D3}" srcOrd="0" destOrd="0" presId="urn:microsoft.com/office/officeart/2005/8/layout/chevron2"/>
    <dgm:cxn modelId="{FB0E2585-EA3D-4819-83E6-BC19E474A5CE}" type="presParOf" srcId="{00EC1B21-12BC-44A0-9FB0-9ACD3570112B}" destId="{75052C90-4A70-4ED3-95E8-58F0761B5A8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F4DB74-7200-4D27-A1CB-D842852C9E0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46F9A8-8883-4445-A72D-8E35A4732D21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 kompanija u različitim jurisdikcijama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73CA70-F2A2-4C71-B316-E4780CD5753C}" type="parTrans" cxnId="{E072FD22-2926-4B76-B19D-5751B85A257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D8EC869-7623-4482-BBCF-19FA0153D59F}" type="sibTrans" cxnId="{E072FD22-2926-4B76-B19D-5751B85A257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9C977CD-0FC2-47B7-B30F-15E0EEE1FCAA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4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F3D1A2-ADF7-4071-B9B5-3673B690B35B}" type="parTrans" cxnId="{448B8621-09EC-415E-8263-84391F5D0AE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F47F540-D51E-4FEC-9839-D0B2EC889111}" type="sibTrans" cxnId="{448B8621-09EC-415E-8263-84391F5D0AE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D709EBB-90E4-4697-93D3-6D4EDD7FFA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sr-Latn-RS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Upotreba i tekućih i istorijskih diskontnih stopa</a:t>
          </a:r>
          <a:endParaRPr lang="sr-Latn-RS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E779BD-55BE-43EF-B343-2C8056852824}" type="parTrans" cxnId="{0E2ADE5B-041A-47CC-94FE-0B135EFA0B5E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6740386-F673-4024-93B9-7A0AFEE8DCFF}" type="sibTrans" cxnId="{0E2ADE5B-041A-47CC-94FE-0B135EFA0B5E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6EAF25C-B4DD-406A-B304-9658BD2ECED3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17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0FDE8-2F3E-4286-96CF-3B4F78628073}" type="parTrans" cxnId="{7B3DF0B8-E144-4F67-B9FD-652F92A9BEAB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A8694E4-841D-4673-BC32-0AB6C8389421}" type="sibTrans" cxnId="{7B3DF0B8-E144-4F67-B9FD-652F92A9BEAB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67FAFB3-699A-4570-ADA1-B9D8F5F3401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r-Latn-RS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Konzistentan računovodstveni okvir za sve ugovore o osiguranju</a:t>
          </a:r>
          <a:endParaRPr lang="sr-Latn-RS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82507C-B9AF-40F9-A900-FAE161AE5CF0}" type="parTrans" cxnId="{6F4CC013-D1F8-43D9-987C-931CE3126EDC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507CBAC-A0EA-4363-A380-621E2EEAFAAA}" type="sibTrans" cxnId="{6F4CC013-D1F8-43D9-987C-931CE3126EDC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7FD3613-6558-4BF8-9C86-E2CEC9361CA2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</a:t>
          </a:r>
          <a:r>
            <a:rPr lang="sr-Latn-RS" sz="2000" b="1" noProof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uporedivosti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686284-5009-4C2E-BAB9-1AD1D5CC446B}" type="parTrans" cxnId="{389ED62A-3A09-40D4-923C-819FBD08D5D3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C097F0C-D253-47C8-96BD-E543EF936AF1}" type="sibTrans" cxnId="{389ED62A-3A09-40D4-923C-819FBD08D5D3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52A7A1B-5820-4E0F-866F-1802848E2E6E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r-Latn-RS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Tretiranje troškova izdavanja ugovora o osiguranju kao rashoda tekućeg perioda ili njihovo kapitalizovanje i optisivanje</a:t>
          </a:r>
          <a:endParaRPr lang="sr-Latn-RS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3871A1-58DF-4930-B442-08067661C017}" type="parTrans" cxnId="{9A891433-0011-4F27-B021-7926849E56DE}">
      <dgm:prSet/>
      <dgm:spPr/>
      <dgm:t>
        <a:bodyPr/>
        <a:lstStyle/>
        <a:p>
          <a:endParaRPr lang="sr-Latn-RS" noProof="0"/>
        </a:p>
      </dgm:t>
    </dgm:pt>
    <dgm:pt modelId="{2841CBB2-7EC7-4142-B332-9172833B8C6B}" type="sibTrans" cxnId="{9A891433-0011-4F27-B021-7926849E56DE}">
      <dgm:prSet/>
      <dgm:spPr/>
      <dgm:t>
        <a:bodyPr/>
        <a:lstStyle/>
        <a:p>
          <a:endParaRPr lang="sr-Latn-RS" noProof="0"/>
        </a:p>
      </dgm:t>
    </dgm:pt>
    <dgm:pt modelId="{EB1C7379-D3D0-4198-82E9-3D1365B9D81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r-Latn-RS" sz="19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Priznavanje ukupnog iznosa primljenih premija kao prihoda ili isključivanje iz njih komponente depozita</a:t>
          </a:r>
          <a:endParaRPr lang="sr-Latn-RS" sz="19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3EAC79-FD65-4CCC-812B-DC9566CFDE81}" type="parTrans" cxnId="{93457811-A7D4-4499-862E-0AF0CD5507CC}">
      <dgm:prSet/>
      <dgm:spPr/>
      <dgm:t>
        <a:bodyPr/>
        <a:lstStyle/>
        <a:p>
          <a:endParaRPr lang="sr-Latn-RS" noProof="0"/>
        </a:p>
      </dgm:t>
    </dgm:pt>
    <dgm:pt modelId="{C22204E4-589C-4B39-92AE-2ED512B5DF47}" type="sibTrans" cxnId="{93457811-A7D4-4499-862E-0AF0CD5507CC}">
      <dgm:prSet/>
      <dgm:spPr/>
      <dgm:t>
        <a:bodyPr/>
        <a:lstStyle/>
        <a:p>
          <a:endParaRPr lang="sr-Latn-RS" noProof="0"/>
        </a:p>
      </dgm:t>
    </dgm:pt>
    <dgm:pt modelId="{2CCD00BC-B1AE-4B6D-8481-A19F5C87774C}">
      <dgm:prSet custT="1"/>
      <dgm:spPr>
        <a:solidFill>
          <a:schemeClr val="bg1">
            <a:lumMod val="75000"/>
          </a:schemeClr>
        </a:solidFill>
        <a:ln>
          <a:solidFill>
            <a:schemeClr val="accent1">
              <a:lumMod val="50000"/>
            </a:schemeClr>
          </a:solidFill>
          <a:prstDash val="sysDash"/>
        </a:ln>
      </dgm:spPr>
      <dgm:t>
        <a:bodyPr/>
        <a:lstStyle/>
        <a:p>
          <a:r>
            <a:rPr lang="sr-Latn-RS" sz="2000" b="0" i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Pravilno identifikovanje ekonomskih sličnosti i razlika i sličnosti i razlika u pogledu rizika između osiguravajućih kompanija</a:t>
          </a:r>
          <a:endParaRPr lang="sr-Latn-RS" sz="2000" b="0" i="1" noProof="0" dirty="0"/>
        </a:p>
      </dgm:t>
    </dgm:pt>
    <dgm:pt modelId="{A3AF83BE-A7A8-4378-82A0-8DCED43DB62F}" type="parTrans" cxnId="{A1364499-C039-4380-88A1-1B7C6F191FAA}">
      <dgm:prSet/>
      <dgm:spPr/>
      <dgm:t>
        <a:bodyPr/>
        <a:lstStyle/>
        <a:p>
          <a:endParaRPr lang="en-GB"/>
        </a:p>
      </dgm:t>
    </dgm:pt>
    <dgm:pt modelId="{D13971DC-2A6F-4C72-9F0E-990513ED2FD5}" type="sibTrans" cxnId="{A1364499-C039-4380-88A1-1B7C6F191FAA}">
      <dgm:prSet/>
      <dgm:spPr/>
      <dgm:t>
        <a:bodyPr/>
        <a:lstStyle/>
        <a:p>
          <a:endParaRPr lang="en-GB"/>
        </a:p>
      </dgm:t>
    </dgm:pt>
    <dgm:pt modelId="{A25A9B97-FC3F-4E9E-A429-1928AEA13596}" type="pres">
      <dgm:prSet presAssocID="{DFF4DB74-7200-4D27-A1CB-D842852C9E0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4536D96-88CC-4C9E-A98B-CA4782D67DD3}" type="pres">
      <dgm:prSet presAssocID="{F7FD3613-6558-4BF8-9C86-E2CEC9361CA2}" presName="vertOne" presStyleCnt="0"/>
      <dgm:spPr/>
    </dgm:pt>
    <dgm:pt modelId="{24BDEF3E-C5CA-4D0D-9AFC-AC7FC49E9B8F}" type="pres">
      <dgm:prSet presAssocID="{F7FD3613-6558-4BF8-9C86-E2CEC9361CA2}" presName="txOne" presStyleLbl="node0" presStyleIdx="0" presStyleCnt="1" custScaleY="13164" custLinFactNeighborX="47" custLinFactNeighborY="-28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4C72213-93AA-4E04-985D-C109599FF9B6}" type="pres">
      <dgm:prSet presAssocID="{F7FD3613-6558-4BF8-9C86-E2CEC9361CA2}" presName="parTransOne" presStyleCnt="0"/>
      <dgm:spPr/>
    </dgm:pt>
    <dgm:pt modelId="{3606C03A-4113-4F5F-916C-5C17925545DF}" type="pres">
      <dgm:prSet presAssocID="{F7FD3613-6558-4BF8-9C86-E2CEC9361CA2}" presName="horzOne" presStyleCnt="0"/>
      <dgm:spPr/>
    </dgm:pt>
    <dgm:pt modelId="{0DB62BBE-0687-42E0-A559-4AE4BA42BCB9}" type="pres">
      <dgm:prSet presAssocID="{1F46F9A8-8883-4445-A72D-8E35A4732D21}" presName="vertTwo" presStyleCnt="0"/>
      <dgm:spPr/>
    </dgm:pt>
    <dgm:pt modelId="{E40B981F-8133-4134-B0AE-433F55389A24}" type="pres">
      <dgm:prSet presAssocID="{1F46F9A8-8883-4445-A72D-8E35A4732D21}" presName="txTwo" presStyleLbl="node2" presStyleIdx="0" presStyleCnt="1" custScaleY="11777" custLinFactNeighborY="-592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17776C-4CF1-41AD-A38E-4460BAC885C0}" type="pres">
      <dgm:prSet presAssocID="{1F46F9A8-8883-4445-A72D-8E35A4732D21}" presName="parTransTwo" presStyleCnt="0"/>
      <dgm:spPr/>
    </dgm:pt>
    <dgm:pt modelId="{18D2759D-0B38-400C-9FCB-59BFC3B0C363}" type="pres">
      <dgm:prSet presAssocID="{1F46F9A8-8883-4445-A72D-8E35A4732D21}" presName="horzTwo" presStyleCnt="0"/>
      <dgm:spPr/>
    </dgm:pt>
    <dgm:pt modelId="{1DBBE6E7-6D8C-4398-ABE2-B446C42DB456}" type="pres">
      <dgm:prSet presAssocID="{49C977CD-0FC2-47B7-B30F-15E0EEE1FCAA}" presName="vertThree" presStyleCnt="0"/>
      <dgm:spPr/>
    </dgm:pt>
    <dgm:pt modelId="{4BFD28B8-F690-4421-BE02-856E85414B33}" type="pres">
      <dgm:prSet presAssocID="{49C977CD-0FC2-47B7-B30F-15E0EEE1FCAA}" presName="txThree" presStyleLbl="node3" presStyleIdx="0" presStyleCnt="2" custScaleY="16255" custLinFactY="-583" custLinFactNeighborX="2975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86515CA-91D7-427C-AF9C-206BB08E245F}" type="pres">
      <dgm:prSet presAssocID="{49C977CD-0FC2-47B7-B30F-15E0EEE1FCAA}" presName="parTransThree" presStyleCnt="0"/>
      <dgm:spPr/>
    </dgm:pt>
    <dgm:pt modelId="{7E391DD4-9EB4-4153-B4CE-69671A3AFF32}" type="pres">
      <dgm:prSet presAssocID="{49C977CD-0FC2-47B7-B30F-15E0EEE1FCAA}" presName="horzThree" presStyleCnt="0"/>
      <dgm:spPr/>
    </dgm:pt>
    <dgm:pt modelId="{0CE81831-E38D-4E09-8036-6A8E2F81B51D}" type="pres">
      <dgm:prSet presAssocID="{6D709EBB-90E4-4697-93D3-6D4EDD7FFA2C}" presName="vertFour" presStyleCnt="0">
        <dgm:presLayoutVars>
          <dgm:chPref val="3"/>
        </dgm:presLayoutVars>
      </dgm:prSet>
      <dgm:spPr/>
    </dgm:pt>
    <dgm:pt modelId="{24D18A40-192D-4CB8-B20C-24A962E3F1FF}" type="pres">
      <dgm:prSet presAssocID="{6D709EBB-90E4-4697-93D3-6D4EDD7FFA2C}" presName="txFour" presStyleLbl="node4" presStyleIdx="0" presStyleCnt="5" custScaleY="26617" custLinFactY="-5755" custLinFactNeighborX="2998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9C29A43-C707-49A4-A591-7003BEEDCD84}" type="pres">
      <dgm:prSet presAssocID="{6D709EBB-90E4-4697-93D3-6D4EDD7FFA2C}" presName="parTransFour" presStyleCnt="0"/>
      <dgm:spPr/>
    </dgm:pt>
    <dgm:pt modelId="{9B5DE3AF-E58A-454B-B112-3ECDE0F5924D}" type="pres">
      <dgm:prSet presAssocID="{6D709EBB-90E4-4697-93D3-6D4EDD7FFA2C}" presName="horzFour" presStyleCnt="0"/>
      <dgm:spPr/>
    </dgm:pt>
    <dgm:pt modelId="{2D13971E-A715-4A19-90AA-7BE4A1D6CBB8}" type="pres">
      <dgm:prSet presAssocID="{252A7A1B-5820-4E0F-866F-1802848E2E6E}" presName="vertFour" presStyleCnt="0">
        <dgm:presLayoutVars>
          <dgm:chPref val="3"/>
        </dgm:presLayoutVars>
      </dgm:prSet>
      <dgm:spPr/>
    </dgm:pt>
    <dgm:pt modelId="{B68FD0EB-71D1-44A5-825C-5D94F59B043F}" type="pres">
      <dgm:prSet presAssocID="{252A7A1B-5820-4E0F-866F-1802848E2E6E}" presName="txFour" presStyleLbl="node4" presStyleIdx="1" presStyleCnt="5" custScaleY="32512" custLinFactY="-11342" custLinFactNeighborX="2606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8EA240-5184-4DC1-962E-9276BBE0B1C4}" type="pres">
      <dgm:prSet presAssocID="{252A7A1B-5820-4E0F-866F-1802848E2E6E}" presName="parTransFour" presStyleCnt="0"/>
      <dgm:spPr/>
    </dgm:pt>
    <dgm:pt modelId="{536FB0F9-47B6-418F-9F0B-B58A184977C2}" type="pres">
      <dgm:prSet presAssocID="{252A7A1B-5820-4E0F-866F-1802848E2E6E}" presName="horzFour" presStyleCnt="0"/>
      <dgm:spPr/>
    </dgm:pt>
    <dgm:pt modelId="{082398FC-3385-458D-855B-9C8580A99F5D}" type="pres">
      <dgm:prSet presAssocID="{EB1C7379-D3D0-4198-82E9-3D1365B9D81D}" presName="vertFour" presStyleCnt="0">
        <dgm:presLayoutVars>
          <dgm:chPref val="3"/>
        </dgm:presLayoutVars>
      </dgm:prSet>
      <dgm:spPr/>
    </dgm:pt>
    <dgm:pt modelId="{11229056-6172-4CBE-95D8-3A3779BC31D9}" type="pres">
      <dgm:prSet presAssocID="{EB1C7379-D3D0-4198-82E9-3D1365B9D81D}" presName="txFour" presStyleLbl="node4" presStyleIdx="2" presStyleCnt="5" custScaleY="27784" custLinFactNeighborX="2998" custLinFactNeighborY="-2678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AF1D366-426C-4AB9-8E9C-B8D3AB8A805B}" type="pres">
      <dgm:prSet presAssocID="{EB1C7379-D3D0-4198-82E9-3D1365B9D81D}" presName="horzFour" presStyleCnt="0"/>
      <dgm:spPr/>
    </dgm:pt>
    <dgm:pt modelId="{A14ADE50-C004-4A92-8C54-064B02AFE325}" type="pres">
      <dgm:prSet presAssocID="{FF47F540-D51E-4FEC-9839-D0B2EC889111}" presName="sibSpaceThree" presStyleCnt="0"/>
      <dgm:spPr/>
    </dgm:pt>
    <dgm:pt modelId="{65BCB053-63F2-4FC3-BEE1-1D825E26419B}" type="pres">
      <dgm:prSet presAssocID="{E6EAF25C-B4DD-406A-B304-9658BD2ECED3}" presName="vertThree" presStyleCnt="0"/>
      <dgm:spPr/>
    </dgm:pt>
    <dgm:pt modelId="{79E40C0B-C171-4573-A826-5078F9D5A4CD}" type="pres">
      <dgm:prSet presAssocID="{E6EAF25C-B4DD-406A-B304-9658BD2ECED3}" presName="txThree" presStyleLbl="node3" presStyleIdx="1" presStyleCnt="2" custScaleY="16004" custLinFactY="-391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973C24-9750-411D-8D20-236462E73FC3}" type="pres">
      <dgm:prSet presAssocID="{E6EAF25C-B4DD-406A-B304-9658BD2ECED3}" presName="parTransThree" presStyleCnt="0"/>
      <dgm:spPr/>
    </dgm:pt>
    <dgm:pt modelId="{C0BC115B-E565-41F1-85C2-C82B07A7F6ED}" type="pres">
      <dgm:prSet presAssocID="{E6EAF25C-B4DD-406A-B304-9658BD2ECED3}" presName="horzThree" presStyleCnt="0"/>
      <dgm:spPr/>
    </dgm:pt>
    <dgm:pt modelId="{36BF7391-E34C-4F51-BCC2-1FB7B3E131F8}" type="pres">
      <dgm:prSet presAssocID="{367FAFB3-699A-4570-ADA1-B9D8F5F34017}" presName="vertFour" presStyleCnt="0">
        <dgm:presLayoutVars>
          <dgm:chPref val="3"/>
        </dgm:presLayoutVars>
      </dgm:prSet>
      <dgm:spPr/>
    </dgm:pt>
    <dgm:pt modelId="{D5A23971-6996-4D89-8A19-09096E079512}" type="pres">
      <dgm:prSet presAssocID="{367FAFB3-699A-4570-ADA1-B9D8F5F34017}" presName="txFour" presStyleLbl="node4" presStyleIdx="3" presStyleCnt="5" custScaleY="25425" custLinFactY="-5321" custLinFactNeighborX="-459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F427F91-8196-4368-BDA3-F2F9BD90F325}" type="pres">
      <dgm:prSet presAssocID="{367FAFB3-699A-4570-ADA1-B9D8F5F34017}" presName="parTransFour" presStyleCnt="0"/>
      <dgm:spPr/>
    </dgm:pt>
    <dgm:pt modelId="{CB9260AB-0C6C-42BA-B9DA-F351873DFFEE}" type="pres">
      <dgm:prSet presAssocID="{367FAFB3-699A-4570-ADA1-B9D8F5F34017}" presName="horzFour" presStyleCnt="0"/>
      <dgm:spPr/>
    </dgm:pt>
    <dgm:pt modelId="{4162EC04-9CB4-413E-9548-885A54482452}" type="pres">
      <dgm:prSet presAssocID="{2CCD00BC-B1AE-4B6D-8481-A19F5C87774C}" presName="vertFour" presStyleCnt="0">
        <dgm:presLayoutVars>
          <dgm:chPref val="3"/>
        </dgm:presLayoutVars>
      </dgm:prSet>
      <dgm:spPr/>
    </dgm:pt>
    <dgm:pt modelId="{4828BE1E-DD16-4B27-B91F-2C49EE1597CF}" type="pres">
      <dgm:prSet presAssocID="{2CCD00BC-B1AE-4B6D-8481-A19F5C87774C}" presName="txFour" presStyleLbl="node4" presStyleIdx="4" presStyleCnt="5" custScaleY="35434" custLinFactNeighborY="375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BF5D8D3-C34F-4BB0-B527-240B22CEBCCF}" type="pres">
      <dgm:prSet presAssocID="{2CCD00BC-B1AE-4B6D-8481-A19F5C87774C}" presName="horzFour" presStyleCnt="0"/>
      <dgm:spPr/>
    </dgm:pt>
  </dgm:ptLst>
  <dgm:cxnLst>
    <dgm:cxn modelId="{7B3DF0B8-E144-4F67-B9FD-652F92A9BEAB}" srcId="{1F46F9A8-8883-4445-A72D-8E35A4732D21}" destId="{E6EAF25C-B4DD-406A-B304-9658BD2ECED3}" srcOrd="1" destOrd="0" parTransId="{8590FDE8-2F3E-4286-96CF-3B4F78628073}" sibTransId="{8A8694E4-841D-4673-BC32-0AB6C8389421}"/>
    <dgm:cxn modelId="{E072FD22-2926-4B76-B19D-5751B85A2572}" srcId="{F7FD3613-6558-4BF8-9C86-E2CEC9361CA2}" destId="{1F46F9A8-8883-4445-A72D-8E35A4732D21}" srcOrd="0" destOrd="0" parTransId="{DB73CA70-F2A2-4C71-B316-E4780CD5753C}" sibTransId="{9D8EC869-7623-4482-BBCF-19FA0153D59F}"/>
    <dgm:cxn modelId="{5873AFE7-C64F-403C-9E4A-9FE7F8FC08C3}" type="presOf" srcId="{DFF4DB74-7200-4D27-A1CB-D842852C9E07}" destId="{A25A9B97-FC3F-4E9E-A429-1928AEA13596}" srcOrd="0" destOrd="0" presId="urn:microsoft.com/office/officeart/2005/8/layout/hierarchy4"/>
    <dgm:cxn modelId="{7B245D26-795C-490B-AF5F-C1AA1884D157}" type="presOf" srcId="{6D709EBB-90E4-4697-93D3-6D4EDD7FFA2C}" destId="{24D18A40-192D-4CB8-B20C-24A962E3F1FF}" srcOrd="0" destOrd="0" presId="urn:microsoft.com/office/officeart/2005/8/layout/hierarchy4"/>
    <dgm:cxn modelId="{7C14109C-9490-4D4E-91BD-0C7E42BF6BE6}" type="presOf" srcId="{367FAFB3-699A-4570-ADA1-B9D8F5F34017}" destId="{D5A23971-6996-4D89-8A19-09096E079512}" srcOrd="0" destOrd="0" presId="urn:microsoft.com/office/officeart/2005/8/layout/hierarchy4"/>
    <dgm:cxn modelId="{9E3BAE5B-7994-43D1-908D-2B9808B5C7D3}" type="presOf" srcId="{252A7A1B-5820-4E0F-866F-1802848E2E6E}" destId="{B68FD0EB-71D1-44A5-825C-5D94F59B043F}" srcOrd="0" destOrd="0" presId="urn:microsoft.com/office/officeart/2005/8/layout/hierarchy4"/>
    <dgm:cxn modelId="{A1364499-C039-4380-88A1-1B7C6F191FAA}" srcId="{367FAFB3-699A-4570-ADA1-B9D8F5F34017}" destId="{2CCD00BC-B1AE-4B6D-8481-A19F5C87774C}" srcOrd="0" destOrd="0" parTransId="{A3AF83BE-A7A8-4378-82A0-8DCED43DB62F}" sibTransId="{D13971DC-2A6F-4C72-9F0E-990513ED2FD5}"/>
    <dgm:cxn modelId="{6FDE7C16-E3A5-4A71-A637-4D2F0B61661E}" type="presOf" srcId="{49C977CD-0FC2-47B7-B30F-15E0EEE1FCAA}" destId="{4BFD28B8-F690-4421-BE02-856E85414B33}" srcOrd="0" destOrd="0" presId="urn:microsoft.com/office/officeart/2005/8/layout/hierarchy4"/>
    <dgm:cxn modelId="{360799B5-8F43-4226-BAAF-C53F7E5D928C}" type="presOf" srcId="{EB1C7379-D3D0-4198-82E9-3D1365B9D81D}" destId="{11229056-6172-4CBE-95D8-3A3779BC31D9}" srcOrd="0" destOrd="0" presId="urn:microsoft.com/office/officeart/2005/8/layout/hierarchy4"/>
    <dgm:cxn modelId="{BC77A9E4-96B2-4E62-9137-26D052A34096}" type="presOf" srcId="{2CCD00BC-B1AE-4B6D-8481-A19F5C87774C}" destId="{4828BE1E-DD16-4B27-B91F-2C49EE1597CF}" srcOrd="0" destOrd="0" presId="urn:microsoft.com/office/officeart/2005/8/layout/hierarchy4"/>
    <dgm:cxn modelId="{6F4CC013-D1F8-43D9-987C-931CE3126EDC}" srcId="{E6EAF25C-B4DD-406A-B304-9658BD2ECED3}" destId="{367FAFB3-699A-4570-ADA1-B9D8F5F34017}" srcOrd="0" destOrd="0" parTransId="{DB82507C-B9AF-40F9-A900-FAE161AE5CF0}" sibTransId="{C507CBAC-A0EA-4363-A380-621E2EEAFAAA}"/>
    <dgm:cxn modelId="{2E20B8EB-2E8A-43BD-800A-62974C1E9D7B}" type="presOf" srcId="{E6EAF25C-B4DD-406A-B304-9658BD2ECED3}" destId="{79E40C0B-C171-4573-A826-5078F9D5A4CD}" srcOrd="0" destOrd="0" presId="urn:microsoft.com/office/officeart/2005/8/layout/hierarchy4"/>
    <dgm:cxn modelId="{389ED62A-3A09-40D4-923C-819FBD08D5D3}" srcId="{DFF4DB74-7200-4D27-A1CB-D842852C9E07}" destId="{F7FD3613-6558-4BF8-9C86-E2CEC9361CA2}" srcOrd="0" destOrd="0" parTransId="{71686284-5009-4C2E-BAB9-1AD1D5CC446B}" sibTransId="{BC097F0C-D253-47C8-96BD-E543EF936AF1}"/>
    <dgm:cxn modelId="{448B8621-09EC-415E-8263-84391F5D0AE2}" srcId="{1F46F9A8-8883-4445-A72D-8E35A4732D21}" destId="{49C977CD-0FC2-47B7-B30F-15E0EEE1FCAA}" srcOrd="0" destOrd="0" parTransId="{09F3D1A2-ADF7-4071-B9B5-3673B690B35B}" sibTransId="{FF47F540-D51E-4FEC-9839-D0B2EC889111}"/>
    <dgm:cxn modelId="{9A891433-0011-4F27-B021-7926849E56DE}" srcId="{6D709EBB-90E4-4697-93D3-6D4EDD7FFA2C}" destId="{252A7A1B-5820-4E0F-866F-1802848E2E6E}" srcOrd="0" destOrd="0" parTransId="{AD3871A1-58DF-4930-B442-08067661C017}" sibTransId="{2841CBB2-7EC7-4142-B332-9172833B8C6B}"/>
    <dgm:cxn modelId="{0E2ADE5B-041A-47CC-94FE-0B135EFA0B5E}" srcId="{49C977CD-0FC2-47B7-B30F-15E0EEE1FCAA}" destId="{6D709EBB-90E4-4697-93D3-6D4EDD7FFA2C}" srcOrd="0" destOrd="0" parTransId="{EAE779BD-55BE-43EF-B343-2C8056852824}" sibTransId="{56740386-F673-4024-93B9-7A0AFEE8DCFF}"/>
    <dgm:cxn modelId="{F71B521E-6935-41F0-A1EA-5CA7665478E8}" type="presOf" srcId="{1F46F9A8-8883-4445-A72D-8E35A4732D21}" destId="{E40B981F-8133-4134-B0AE-433F55389A24}" srcOrd="0" destOrd="0" presId="urn:microsoft.com/office/officeart/2005/8/layout/hierarchy4"/>
    <dgm:cxn modelId="{0AC2B88A-D14A-4E66-8539-E995939C1EB5}" type="presOf" srcId="{F7FD3613-6558-4BF8-9C86-E2CEC9361CA2}" destId="{24BDEF3E-C5CA-4D0D-9AFC-AC7FC49E9B8F}" srcOrd="0" destOrd="0" presId="urn:microsoft.com/office/officeart/2005/8/layout/hierarchy4"/>
    <dgm:cxn modelId="{93457811-A7D4-4499-862E-0AF0CD5507CC}" srcId="{252A7A1B-5820-4E0F-866F-1802848E2E6E}" destId="{EB1C7379-D3D0-4198-82E9-3D1365B9D81D}" srcOrd="0" destOrd="0" parTransId="{4D3EAC79-FD65-4CCC-812B-DC9566CFDE81}" sibTransId="{C22204E4-589C-4B39-92AE-2ED512B5DF47}"/>
    <dgm:cxn modelId="{4AD07C74-6831-4B37-86AF-69A2A9D9E07C}" type="presParOf" srcId="{A25A9B97-FC3F-4E9E-A429-1928AEA13596}" destId="{F4536D96-88CC-4C9E-A98B-CA4782D67DD3}" srcOrd="0" destOrd="0" presId="urn:microsoft.com/office/officeart/2005/8/layout/hierarchy4"/>
    <dgm:cxn modelId="{38A0F4BF-7C08-42FC-AAF6-05620A9B5C10}" type="presParOf" srcId="{F4536D96-88CC-4C9E-A98B-CA4782D67DD3}" destId="{24BDEF3E-C5CA-4D0D-9AFC-AC7FC49E9B8F}" srcOrd="0" destOrd="0" presId="urn:microsoft.com/office/officeart/2005/8/layout/hierarchy4"/>
    <dgm:cxn modelId="{981643BE-CBBE-425F-8E89-FAB0E4E844A8}" type="presParOf" srcId="{F4536D96-88CC-4C9E-A98B-CA4782D67DD3}" destId="{64C72213-93AA-4E04-985D-C109599FF9B6}" srcOrd="1" destOrd="0" presId="urn:microsoft.com/office/officeart/2005/8/layout/hierarchy4"/>
    <dgm:cxn modelId="{70B66445-3D3B-4164-9BB1-B25DF4C4344B}" type="presParOf" srcId="{F4536D96-88CC-4C9E-A98B-CA4782D67DD3}" destId="{3606C03A-4113-4F5F-916C-5C17925545DF}" srcOrd="2" destOrd="0" presId="urn:microsoft.com/office/officeart/2005/8/layout/hierarchy4"/>
    <dgm:cxn modelId="{069F9E40-A3D5-47D5-82B1-4B3FD89639C2}" type="presParOf" srcId="{3606C03A-4113-4F5F-916C-5C17925545DF}" destId="{0DB62BBE-0687-42E0-A559-4AE4BA42BCB9}" srcOrd="0" destOrd="0" presId="urn:microsoft.com/office/officeart/2005/8/layout/hierarchy4"/>
    <dgm:cxn modelId="{D6BDCE02-B49A-499E-BE69-00B663073878}" type="presParOf" srcId="{0DB62BBE-0687-42E0-A559-4AE4BA42BCB9}" destId="{E40B981F-8133-4134-B0AE-433F55389A24}" srcOrd="0" destOrd="0" presId="urn:microsoft.com/office/officeart/2005/8/layout/hierarchy4"/>
    <dgm:cxn modelId="{81BAA1A8-66C9-4B91-AB35-D0E838E4AFD9}" type="presParOf" srcId="{0DB62BBE-0687-42E0-A559-4AE4BA42BCB9}" destId="{3517776C-4CF1-41AD-A38E-4460BAC885C0}" srcOrd="1" destOrd="0" presId="urn:microsoft.com/office/officeart/2005/8/layout/hierarchy4"/>
    <dgm:cxn modelId="{AF3C1673-ED67-467D-9D1F-FDB2981699EA}" type="presParOf" srcId="{0DB62BBE-0687-42E0-A559-4AE4BA42BCB9}" destId="{18D2759D-0B38-400C-9FCB-59BFC3B0C363}" srcOrd="2" destOrd="0" presId="urn:microsoft.com/office/officeart/2005/8/layout/hierarchy4"/>
    <dgm:cxn modelId="{1E48CABB-9289-482A-80EE-07D8079B9898}" type="presParOf" srcId="{18D2759D-0B38-400C-9FCB-59BFC3B0C363}" destId="{1DBBE6E7-6D8C-4398-ABE2-B446C42DB456}" srcOrd="0" destOrd="0" presId="urn:microsoft.com/office/officeart/2005/8/layout/hierarchy4"/>
    <dgm:cxn modelId="{27ABFF79-0B56-48DE-8388-C7F7E06E6F1C}" type="presParOf" srcId="{1DBBE6E7-6D8C-4398-ABE2-B446C42DB456}" destId="{4BFD28B8-F690-4421-BE02-856E85414B33}" srcOrd="0" destOrd="0" presId="urn:microsoft.com/office/officeart/2005/8/layout/hierarchy4"/>
    <dgm:cxn modelId="{667ED4D4-41AF-4CC9-B7EC-46AB4DFBFBD8}" type="presParOf" srcId="{1DBBE6E7-6D8C-4398-ABE2-B446C42DB456}" destId="{686515CA-91D7-427C-AF9C-206BB08E245F}" srcOrd="1" destOrd="0" presId="urn:microsoft.com/office/officeart/2005/8/layout/hierarchy4"/>
    <dgm:cxn modelId="{0768828A-216D-468D-A679-DFBF0E7CA567}" type="presParOf" srcId="{1DBBE6E7-6D8C-4398-ABE2-B446C42DB456}" destId="{7E391DD4-9EB4-4153-B4CE-69671A3AFF32}" srcOrd="2" destOrd="0" presId="urn:microsoft.com/office/officeart/2005/8/layout/hierarchy4"/>
    <dgm:cxn modelId="{9DACA2DE-E6BE-42CE-9306-2AB856A7D9C4}" type="presParOf" srcId="{7E391DD4-9EB4-4153-B4CE-69671A3AFF32}" destId="{0CE81831-E38D-4E09-8036-6A8E2F81B51D}" srcOrd="0" destOrd="0" presId="urn:microsoft.com/office/officeart/2005/8/layout/hierarchy4"/>
    <dgm:cxn modelId="{BA15E553-F21A-4213-BFAE-B22047E95663}" type="presParOf" srcId="{0CE81831-E38D-4E09-8036-6A8E2F81B51D}" destId="{24D18A40-192D-4CB8-B20C-24A962E3F1FF}" srcOrd="0" destOrd="0" presId="urn:microsoft.com/office/officeart/2005/8/layout/hierarchy4"/>
    <dgm:cxn modelId="{9A3D86A0-6ED5-4888-B550-AF6818EF9E67}" type="presParOf" srcId="{0CE81831-E38D-4E09-8036-6A8E2F81B51D}" destId="{19C29A43-C707-49A4-A591-7003BEEDCD84}" srcOrd="1" destOrd="0" presId="urn:microsoft.com/office/officeart/2005/8/layout/hierarchy4"/>
    <dgm:cxn modelId="{F73049AF-513E-4C63-961F-55B4F8A5288F}" type="presParOf" srcId="{0CE81831-E38D-4E09-8036-6A8E2F81B51D}" destId="{9B5DE3AF-E58A-454B-B112-3ECDE0F5924D}" srcOrd="2" destOrd="0" presId="urn:microsoft.com/office/officeart/2005/8/layout/hierarchy4"/>
    <dgm:cxn modelId="{23414862-1BED-468C-835C-7F614846DC30}" type="presParOf" srcId="{9B5DE3AF-E58A-454B-B112-3ECDE0F5924D}" destId="{2D13971E-A715-4A19-90AA-7BE4A1D6CBB8}" srcOrd="0" destOrd="0" presId="urn:microsoft.com/office/officeart/2005/8/layout/hierarchy4"/>
    <dgm:cxn modelId="{6F72E6B0-33D9-49ED-9B7E-5014D912F53B}" type="presParOf" srcId="{2D13971E-A715-4A19-90AA-7BE4A1D6CBB8}" destId="{B68FD0EB-71D1-44A5-825C-5D94F59B043F}" srcOrd="0" destOrd="0" presId="urn:microsoft.com/office/officeart/2005/8/layout/hierarchy4"/>
    <dgm:cxn modelId="{B78BD865-126C-49F7-B0DC-D71CC11A9D03}" type="presParOf" srcId="{2D13971E-A715-4A19-90AA-7BE4A1D6CBB8}" destId="{CA8EA240-5184-4DC1-962E-9276BBE0B1C4}" srcOrd="1" destOrd="0" presId="urn:microsoft.com/office/officeart/2005/8/layout/hierarchy4"/>
    <dgm:cxn modelId="{2D46663A-E085-4875-81AB-44766A454310}" type="presParOf" srcId="{2D13971E-A715-4A19-90AA-7BE4A1D6CBB8}" destId="{536FB0F9-47B6-418F-9F0B-B58A184977C2}" srcOrd="2" destOrd="0" presId="urn:microsoft.com/office/officeart/2005/8/layout/hierarchy4"/>
    <dgm:cxn modelId="{5637B695-9E4C-4C38-9E47-5B9AC8EE8108}" type="presParOf" srcId="{536FB0F9-47B6-418F-9F0B-B58A184977C2}" destId="{082398FC-3385-458D-855B-9C8580A99F5D}" srcOrd="0" destOrd="0" presId="urn:microsoft.com/office/officeart/2005/8/layout/hierarchy4"/>
    <dgm:cxn modelId="{DE0A3923-E661-412C-8A89-AEF9422752AB}" type="presParOf" srcId="{082398FC-3385-458D-855B-9C8580A99F5D}" destId="{11229056-6172-4CBE-95D8-3A3779BC31D9}" srcOrd="0" destOrd="0" presId="urn:microsoft.com/office/officeart/2005/8/layout/hierarchy4"/>
    <dgm:cxn modelId="{8A7636C3-78CC-4C23-88F2-D2911A892834}" type="presParOf" srcId="{082398FC-3385-458D-855B-9C8580A99F5D}" destId="{0AF1D366-426C-4AB9-8E9C-B8D3AB8A805B}" srcOrd="1" destOrd="0" presId="urn:microsoft.com/office/officeart/2005/8/layout/hierarchy4"/>
    <dgm:cxn modelId="{B774CBCE-B857-4377-8B6B-D6A3148CAD3F}" type="presParOf" srcId="{18D2759D-0B38-400C-9FCB-59BFC3B0C363}" destId="{A14ADE50-C004-4A92-8C54-064B02AFE325}" srcOrd="1" destOrd="0" presId="urn:microsoft.com/office/officeart/2005/8/layout/hierarchy4"/>
    <dgm:cxn modelId="{0FFF36F2-7F76-443B-A0CE-C1F6FF176BFF}" type="presParOf" srcId="{18D2759D-0B38-400C-9FCB-59BFC3B0C363}" destId="{65BCB053-63F2-4FC3-BEE1-1D825E26419B}" srcOrd="2" destOrd="0" presId="urn:microsoft.com/office/officeart/2005/8/layout/hierarchy4"/>
    <dgm:cxn modelId="{374B1BC2-79A9-48EF-89F0-759C1F2B296C}" type="presParOf" srcId="{65BCB053-63F2-4FC3-BEE1-1D825E26419B}" destId="{79E40C0B-C171-4573-A826-5078F9D5A4CD}" srcOrd="0" destOrd="0" presId="urn:microsoft.com/office/officeart/2005/8/layout/hierarchy4"/>
    <dgm:cxn modelId="{1E15D82E-34D3-475E-973E-FB0346FC9237}" type="presParOf" srcId="{65BCB053-63F2-4FC3-BEE1-1D825E26419B}" destId="{93973C24-9750-411D-8D20-236462E73FC3}" srcOrd="1" destOrd="0" presId="urn:microsoft.com/office/officeart/2005/8/layout/hierarchy4"/>
    <dgm:cxn modelId="{60BF247B-9974-4DFE-9F93-C20F71BCAE99}" type="presParOf" srcId="{65BCB053-63F2-4FC3-BEE1-1D825E26419B}" destId="{C0BC115B-E565-41F1-85C2-C82B07A7F6ED}" srcOrd="2" destOrd="0" presId="urn:microsoft.com/office/officeart/2005/8/layout/hierarchy4"/>
    <dgm:cxn modelId="{EB550187-F47C-49AF-B917-1B21355594D2}" type="presParOf" srcId="{C0BC115B-E565-41F1-85C2-C82B07A7F6ED}" destId="{36BF7391-E34C-4F51-BCC2-1FB7B3E131F8}" srcOrd="0" destOrd="0" presId="urn:microsoft.com/office/officeart/2005/8/layout/hierarchy4"/>
    <dgm:cxn modelId="{FFA7C2B0-3D27-437C-9D1E-303109729119}" type="presParOf" srcId="{36BF7391-E34C-4F51-BCC2-1FB7B3E131F8}" destId="{D5A23971-6996-4D89-8A19-09096E079512}" srcOrd="0" destOrd="0" presId="urn:microsoft.com/office/officeart/2005/8/layout/hierarchy4"/>
    <dgm:cxn modelId="{16F4844E-0ABC-4091-A439-9E31D87697BA}" type="presParOf" srcId="{36BF7391-E34C-4F51-BCC2-1FB7B3E131F8}" destId="{EF427F91-8196-4368-BDA3-F2F9BD90F325}" srcOrd="1" destOrd="0" presId="urn:microsoft.com/office/officeart/2005/8/layout/hierarchy4"/>
    <dgm:cxn modelId="{8361568B-5758-491B-8E9F-1456A636207B}" type="presParOf" srcId="{36BF7391-E34C-4F51-BCC2-1FB7B3E131F8}" destId="{CB9260AB-0C6C-42BA-B9DA-F351873DFFEE}" srcOrd="2" destOrd="0" presId="urn:microsoft.com/office/officeart/2005/8/layout/hierarchy4"/>
    <dgm:cxn modelId="{83CEF813-8D79-49D9-B625-4B5CF847E297}" type="presParOf" srcId="{CB9260AB-0C6C-42BA-B9DA-F351873DFFEE}" destId="{4162EC04-9CB4-413E-9548-885A54482452}" srcOrd="0" destOrd="0" presId="urn:microsoft.com/office/officeart/2005/8/layout/hierarchy4"/>
    <dgm:cxn modelId="{B74008EB-88F5-43D1-8ADA-A9B433CC4C8C}" type="presParOf" srcId="{4162EC04-9CB4-413E-9548-885A54482452}" destId="{4828BE1E-DD16-4B27-B91F-2C49EE1597CF}" srcOrd="0" destOrd="0" presId="urn:microsoft.com/office/officeart/2005/8/layout/hierarchy4"/>
    <dgm:cxn modelId="{D12ACF95-643F-4149-8B40-76CD233C206A}" type="presParOf" srcId="{4162EC04-9CB4-413E-9548-885A54482452}" destId="{3BF5D8D3-C34F-4BB0-B527-240B22CEBCC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F4DB74-7200-4D27-A1CB-D842852C9E0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46F9A8-8883-4445-A72D-8E35A4732D21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 ugovora o osiguranju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73CA70-F2A2-4C71-B316-E4780CD5753C}" type="parTrans" cxnId="{E072FD22-2926-4B76-B19D-5751B85A257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D8EC869-7623-4482-BBCF-19FA0153D59F}" type="sibTrans" cxnId="{E072FD22-2926-4B76-B19D-5751B85A257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9C977CD-0FC2-47B7-B30F-15E0EEE1FCAA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4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F3D1A2-ADF7-4071-B9B5-3673B690B35B}" type="parTrans" cxnId="{448B8621-09EC-415E-8263-84391F5D0AE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F47F540-D51E-4FEC-9839-D0B2EC889111}" type="sibTrans" cxnId="{448B8621-09EC-415E-8263-84391F5D0AE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D709EBB-90E4-4697-93D3-6D4EDD7FFA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sr-Latn-RS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 konsolidovanim  FI nekih multinacionalnih  kompanija konsoliduju se ugovori o osiguranju za koje se primenjuju različite računovodstvene politike</a:t>
          </a:r>
          <a:endParaRPr lang="sr-Latn-RS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E779BD-55BE-43EF-B343-2C8056852824}" type="parTrans" cxnId="{0E2ADE5B-041A-47CC-94FE-0B135EFA0B5E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6740386-F673-4024-93B9-7A0AFEE8DCFF}" type="sibTrans" cxnId="{0E2ADE5B-041A-47CC-94FE-0B135EFA0B5E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6EAF25C-B4DD-406A-B304-9658BD2ECED3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17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0FDE8-2F3E-4286-96CF-3B4F78628073}" type="parTrans" cxnId="{7B3DF0B8-E144-4F67-B9FD-652F92A9BEAB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A8694E4-841D-4673-BC32-0AB6C8389421}" type="sibTrans" cxnId="{7B3DF0B8-E144-4F67-B9FD-652F92A9BEAB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67FAFB3-699A-4570-ADA1-B9D8F5F3401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r-Latn-RS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Dosledno vrednovanje ugovora o osiguranju unutar grupe</a:t>
          </a:r>
          <a:endParaRPr lang="sr-Latn-RS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82507C-B9AF-40F9-A900-FAE161AE5CF0}" type="parTrans" cxnId="{6F4CC013-D1F8-43D9-987C-931CE3126EDC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507CBAC-A0EA-4363-A380-621E2EEAFAAA}" type="sibTrans" cxnId="{6F4CC013-D1F8-43D9-987C-931CE3126EDC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7FD3613-6558-4BF8-9C86-E2CEC9361CA2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</a:t>
          </a:r>
          <a:r>
            <a:rPr lang="sr-Latn-RS" sz="2000" b="1" noProof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uporedivosti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686284-5009-4C2E-BAB9-1AD1D5CC446B}" type="parTrans" cxnId="{389ED62A-3A09-40D4-923C-819FBD08D5D3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C097F0C-D253-47C8-96BD-E543EF936AF1}" type="sibTrans" cxnId="{389ED62A-3A09-40D4-923C-819FBD08D5D3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CCD00BC-B1AE-4B6D-8481-A19F5C87774C}">
      <dgm:prSet custT="1"/>
      <dgm:spPr>
        <a:solidFill>
          <a:schemeClr val="bg1">
            <a:lumMod val="75000"/>
          </a:schemeClr>
        </a:solidFill>
        <a:ln>
          <a:solidFill>
            <a:schemeClr val="accent1">
              <a:lumMod val="50000"/>
            </a:schemeClr>
          </a:solidFill>
          <a:prstDash val="sysDash"/>
        </a:ln>
      </dgm:spPr>
      <dgm:t>
        <a:bodyPr/>
        <a:lstStyle/>
        <a:p>
          <a:r>
            <a:rPr lang="sr-Latn-RS" sz="2000" i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Postiže se uporedivost rezultata u okviru grupe po proizvodima i po geografskim područjima</a:t>
          </a:r>
          <a:endParaRPr lang="sr-Latn-RS" sz="2000" b="0" i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AF83BE-A7A8-4378-82A0-8DCED43DB62F}" type="parTrans" cxnId="{A1364499-C039-4380-88A1-1B7C6F191FAA}">
      <dgm:prSet/>
      <dgm:spPr/>
      <dgm:t>
        <a:bodyPr/>
        <a:lstStyle/>
        <a:p>
          <a:endParaRPr lang="en-GB"/>
        </a:p>
      </dgm:t>
    </dgm:pt>
    <dgm:pt modelId="{D13971DC-2A6F-4C72-9F0E-990513ED2FD5}" type="sibTrans" cxnId="{A1364499-C039-4380-88A1-1B7C6F191FAA}">
      <dgm:prSet/>
      <dgm:spPr/>
      <dgm:t>
        <a:bodyPr/>
        <a:lstStyle/>
        <a:p>
          <a:endParaRPr lang="en-GB"/>
        </a:p>
      </dgm:t>
    </dgm:pt>
    <dgm:pt modelId="{A25A9B97-FC3F-4E9E-A429-1928AEA13596}" type="pres">
      <dgm:prSet presAssocID="{DFF4DB74-7200-4D27-A1CB-D842852C9E0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4536D96-88CC-4C9E-A98B-CA4782D67DD3}" type="pres">
      <dgm:prSet presAssocID="{F7FD3613-6558-4BF8-9C86-E2CEC9361CA2}" presName="vertOne" presStyleCnt="0"/>
      <dgm:spPr/>
    </dgm:pt>
    <dgm:pt modelId="{24BDEF3E-C5CA-4D0D-9AFC-AC7FC49E9B8F}" type="pres">
      <dgm:prSet presAssocID="{F7FD3613-6558-4BF8-9C86-E2CEC9361CA2}" presName="txOne" presStyleLbl="node0" presStyleIdx="0" presStyleCnt="1" custScaleY="13164" custLinFactNeighborX="47" custLinFactNeighborY="-28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4C72213-93AA-4E04-985D-C109599FF9B6}" type="pres">
      <dgm:prSet presAssocID="{F7FD3613-6558-4BF8-9C86-E2CEC9361CA2}" presName="parTransOne" presStyleCnt="0"/>
      <dgm:spPr/>
    </dgm:pt>
    <dgm:pt modelId="{3606C03A-4113-4F5F-916C-5C17925545DF}" type="pres">
      <dgm:prSet presAssocID="{F7FD3613-6558-4BF8-9C86-E2CEC9361CA2}" presName="horzOne" presStyleCnt="0"/>
      <dgm:spPr/>
    </dgm:pt>
    <dgm:pt modelId="{0DB62BBE-0687-42E0-A559-4AE4BA42BCB9}" type="pres">
      <dgm:prSet presAssocID="{1F46F9A8-8883-4445-A72D-8E35A4732D21}" presName="vertTwo" presStyleCnt="0"/>
      <dgm:spPr/>
    </dgm:pt>
    <dgm:pt modelId="{E40B981F-8133-4134-B0AE-433F55389A24}" type="pres">
      <dgm:prSet presAssocID="{1F46F9A8-8883-4445-A72D-8E35A4732D21}" presName="txTwo" presStyleLbl="node2" presStyleIdx="0" presStyleCnt="1" custScaleY="11777" custLinFactNeighborY="-592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17776C-4CF1-41AD-A38E-4460BAC885C0}" type="pres">
      <dgm:prSet presAssocID="{1F46F9A8-8883-4445-A72D-8E35A4732D21}" presName="parTransTwo" presStyleCnt="0"/>
      <dgm:spPr/>
    </dgm:pt>
    <dgm:pt modelId="{18D2759D-0B38-400C-9FCB-59BFC3B0C363}" type="pres">
      <dgm:prSet presAssocID="{1F46F9A8-8883-4445-A72D-8E35A4732D21}" presName="horzTwo" presStyleCnt="0"/>
      <dgm:spPr/>
    </dgm:pt>
    <dgm:pt modelId="{1DBBE6E7-6D8C-4398-ABE2-B446C42DB456}" type="pres">
      <dgm:prSet presAssocID="{49C977CD-0FC2-47B7-B30F-15E0EEE1FCAA}" presName="vertThree" presStyleCnt="0"/>
      <dgm:spPr/>
    </dgm:pt>
    <dgm:pt modelId="{4BFD28B8-F690-4421-BE02-856E85414B33}" type="pres">
      <dgm:prSet presAssocID="{49C977CD-0FC2-47B7-B30F-15E0EEE1FCAA}" presName="txThree" presStyleLbl="node3" presStyleIdx="0" presStyleCnt="2" custScaleY="16255" custLinFactY="-583" custLinFactNeighborX="2975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86515CA-91D7-427C-AF9C-206BB08E245F}" type="pres">
      <dgm:prSet presAssocID="{49C977CD-0FC2-47B7-B30F-15E0EEE1FCAA}" presName="parTransThree" presStyleCnt="0"/>
      <dgm:spPr/>
    </dgm:pt>
    <dgm:pt modelId="{7E391DD4-9EB4-4153-B4CE-69671A3AFF32}" type="pres">
      <dgm:prSet presAssocID="{49C977CD-0FC2-47B7-B30F-15E0EEE1FCAA}" presName="horzThree" presStyleCnt="0"/>
      <dgm:spPr/>
    </dgm:pt>
    <dgm:pt modelId="{0CE81831-E38D-4E09-8036-6A8E2F81B51D}" type="pres">
      <dgm:prSet presAssocID="{6D709EBB-90E4-4697-93D3-6D4EDD7FFA2C}" presName="vertFour" presStyleCnt="0">
        <dgm:presLayoutVars>
          <dgm:chPref val="3"/>
        </dgm:presLayoutVars>
      </dgm:prSet>
      <dgm:spPr/>
    </dgm:pt>
    <dgm:pt modelId="{24D18A40-192D-4CB8-B20C-24A962E3F1FF}" type="pres">
      <dgm:prSet presAssocID="{6D709EBB-90E4-4697-93D3-6D4EDD7FFA2C}" presName="txFour" presStyleLbl="node4" presStyleIdx="0" presStyleCnt="3" custScaleY="37059" custLinFactNeighborX="2998" custLinFactNeighborY="-140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5DE3AF-E58A-454B-B112-3ECDE0F5924D}" type="pres">
      <dgm:prSet presAssocID="{6D709EBB-90E4-4697-93D3-6D4EDD7FFA2C}" presName="horzFour" presStyleCnt="0"/>
      <dgm:spPr/>
    </dgm:pt>
    <dgm:pt modelId="{A14ADE50-C004-4A92-8C54-064B02AFE325}" type="pres">
      <dgm:prSet presAssocID="{FF47F540-D51E-4FEC-9839-D0B2EC889111}" presName="sibSpaceThree" presStyleCnt="0"/>
      <dgm:spPr/>
    </dgm:pt>
    <dgm:pt modelId="{65BCB053-63F2-4FC3-BEE1-1D825E26419B}" type="pres">
      <dgm:prSet presAssocID="{E6EAF25C-B4DD-406A-B304-9658BD2ECED3}" presName="vertThree" presStyleCnt="0"/>
      <dgm:spPr/>
    </dgm:pt>
    <dgm:pt modelId="{79E40C0B-C171-4573-A826-5078F9D5A4CD}" type="pres">
      <dgm:prSet presAssocID="{E6EAF25C-B4DD-406A-B304-9658BD2ECED3}" presName="txThree" presStyleLbl="node3" presStyleIdx="1" presStyleCnt="2" custScaleY="16004" custLinFactY="-391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973C24-9750-411D-8D20-236462E73FC3}" type="pres">
      <dgm:prSet presAssocID="{E6EAF25C-B4DD-406A-B304-9658BD2ECED3}" presName="parTransThree" presStyleCnt="0"/>
      <dgm:spPr/>
    </dgm:pt>
    <dgm:pt modelId="{C0BC115B-E565-41F1-85C2-C82B07A7F6ED}" type="pres">
      <dgm:prSet presAssocID="{E6EAF25C-B4DD-406A-B304-9658BD2ECED3}" presName="horzThree" presStyleCnt="0"/>
      <dgm:spPr/>
    </dgm:pt>
    <dgm:pt modelId="{36BF7391-E34C-4F51-BCC2-1FB7B3E131F8}" type="pres">
      <dgm:prSet presAssocID="{367FAFB3-699A-4570-ADA1-B9D8F5F34017}" presName="vertFour" presStyleCnt="0">
        <dgm:presLayoutVars>
          <dgm:chPref val="3"/>
        </dgm:presLayoutVars>
      </dgm:prSet>
      <dgm:spPr/>
    </dgm:pt>
    <dgm:pt modelId="{D5A23971-6996-4D89-8A19-09096E079512}" type="pres">
      <dgm:prSet presAssocID="{367FAFB3-699A-4570-ADA1-B9D8F5F34017}" presName="txFour" presStyleLbl="node4" presStyleIdx="1" presStyleCnt="3" custScaleY="22519" custLinFactY="-5321" custLinFactNeighborX="-459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F427F91-8196-4368-BDA3-F2F9BD90F325}" type="pres">
      <dgm:prSet presAssocID="{367FAFB3-699A-4570-ADA1-B9D8F5F34017}" presName="parTransFour" presStyleCnt="0"/>
      <dgm:spPr/>
    </dgm:pt>
    <dgm:pt modelId="{CB9260AB-0C6C-42BA-B9DA-F351873DFFEE}" type="pres">
      <dgm:prSet presAssocID="{367FAFB3-699A-4570-ADA1-B9D8F5F34017}" presName="horzFour" presStyleCnt="0"/>
      <dgm:spPr/>
    </dgm:pt>
    <dgm:pt modelId="{4162EC04-9CB4-413E-9548-885A54482452}" type="pres">
      <dgm:prSet presAssocID="{2CCD00BC-B1AE-4B6D-8481-A19F5C87774C}" presName="vertFour" presStyleCnt="0">
        <dgm:presLayoutVars>
          <dgm:chPref val="3"/>
        </dgm:presLayoutVars>
      </dgm:prSet>
      <dgm:spPr/>
    </dgm:pt>
    <dgm:pt modelId="{4828BE1E-DD16-4B27-B91F-2C49EE1597CF}" type="pres">
      <dgm:prSet presAssocID="{2CCD00BC-B1AE-4B6D-8481-A19F5C87774C}" presName="txFour" presStyleLbl="node4" presStyleIdx="2" presStyleCnt="3" custScaleY="45815" custLinFactNeighborY="-36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BF5D8D3-C34F-4BB0-B527-240B22CEBCCF}" type="pres">
      <dgm:prSet presAssocID="{2CCD00BC-B1AE-4B6D-8481-A19F5C87774C}" presName="horzFour" presStyleCnt="0"/>
      <dgm:spPr/>
    </dgm:pt>
  </dgm:ptLst>
  <dgm:cxnLst>
    <dgm:cxn modelId="{E072FD22-2926-4B76-B19D-5751B85A2572}" srcId="{F7FD3613-6558-4BF8-9C86-E2CEC9361CA2}" destId="{1F46F9A8-8883-4445-A72D-8E35A4732D21}" srcOrd="0" destOrd="0" parTransId="{DB73CA70-F2A2-4C71-B316-E4780CD5753C}" sibTransId="{9D8EC869-7623-4482-BBCF-19FA0153D59F}"/>
    <dgm:cxn modelId="{448B8621-09EC-415E-8263-84391F5D0AE2}" srcId="{1F46F9A8-8883-4445-A72D-8E35A4732D21}" destId="{49C977CD-0FC2-47B7-B30F-15E0EEE1FCAA}" srcOrd="0" destOrd="0" parTransId="{09F3D1A2-ADF7-4071-B9B5-3673B690B35B}" sibTransId="{FF47F540-D51E-4FEC-9839-D0B2EC889111}"/>
    <dgm:cxn modelId="{1F25FC87-76A7-4241-BE8D-DAB455EECA1C}" type="presOf" srcId="{367FAFB3-699A-4570-ADA1-B9D8F5F34017}" destId="{D5A23971-6996-4D89-8A19-09096E079512}" srcOrd="0" destOrd="0" presId="urn:microsoft.com/office/officeart/2005/8/layout/hierarchy4"/>
    <dgm:cxn modelId="{76288273-11D6-45FD-8326-267CF2D9D349}" type="presOf" srcId="{E6EAF25C-B4DD-406A-B304-9658BD2ECED3}" destId="{79E40C0B-C171-4573-A826-5078F9D5A4CD}" srcOrd="0" destOrd="0" presId="urn:microsoft.com/office/officeart/2005/8/layout/hierarchy4"/>
    <dgm:cxn modelId="{345C2A35-39B0-49DB-8601-41BCE42F655D}" type="presOf" srcId="{2CCD00BC-B1AE-4B6D-8481-A19F5C87774C}" destId="{4828BE1E-DD16-4B27-B91F-2C49EE1597CF}" srcOrd="0" destOrd="0" presId="urn:microsoft.com/office/officeart/2005/8/layout/hierarchy4"/>
    <dgm:cxn modelId="{0E2ADE5B-041A-47CC-94FE-0B135EFA0B5E}" srcId="{49C977CD-0FC2-47B7-B30F-15E0EEE1FCAA}" destId="{6D709EBB-90E4-4697-93D3-6D4EDD7FFA2C}" srcOrd="0" destOrd="0" parTransId="{EAE779BD-55BE-43EF-B343-2C8056852824}" sibTransId="{56740386-F673-4024-93B9-7A0AFEE8DCFF}"/>
    <dgm:cxn modelId="{1DCD5869-2B94-4E46-9A83-B870A01E2CC5}" type="presOf" srcId="{1F46F9A8-8883-4445-A72D-8E35A4732D21}" destId="{E40B981F-8133-4134-B0AE-433F55389A24}" srcOrd="0" destOrd="0" presId="urn:microsoft.com/office/officeart/2005/8/layout/hierarchy4"/>
    <dgm:cxn modelId="{389ED62A-3A09-40D4-923C-819FBD08D5D3}" srcId="{DFF4DB74-7200-4D27-A1CB-D842852C9E07}" destId="{F7FD3613-6558-4BF8-9C86-E2CEC9361CA2}" srcOrd="0" destOrd="0" parTransId="{71686284-5009-4C2E-BAB9-1AD1D5CC446B}" sibTransId="{BC097F0C-D253-47C8-96BD-E543EF936AF1}"/>
    <dgm:cxn modelId="{8BAA8D3D-09F9-48C7-B1CE-A8757FBC0AE4}" type="presOf" srcId="{F7FD3613-6558-4BF8-9C86-E2CEC9361CA2}" destId="{24BDEF3E-C5CA-4D0D-9AFC-AC7FC49E9B8F}" srcOrd="0" destOrd="0" presId="urn:microsoft.com/office/officeart/2005/8/layout/hierarchy4"/>
    <dgm:cxn modelId="{8242A2E4-4627-4C37-8B0A-76C9EC584AAB}" type="presOf" srcId="{6D709EBB-90E4-4697-93D3-6D4EDD7FFA2C}" destId="{24D18A40-192D-4CB8-B20C-24A962E3F1FF}" srcOrd="0" destOrd="0" presId="urn:microsoft.com/office/officeart/2005/8/layout/hierarchy4"/>
    <dgm:cxn modelId="{976A5192-2BC4-4B0E-8384-8D2DB5EED1F9}" type="presOf" srcId="{49C977CD-0FC2-47B7-B30F-15E0EEE1FCAA}" destId="{4BFD28B8-F690-4421-BE02-856E85414B33}" srcOrd="0" destOrd="0" presId="urn:microsoft.com/office/officeart/2005/8/layout/hierarchy4"/>
    <dgm:cxn modelId="{7B3DF0B8-E144-4F67-B9FD-652F92A9BEAB}" srcId="{1F46F9A8-8883-4445-A72D-8E35A4732D21}" destId="{E6EAF25C-B4DD-406A-B304-9658BD2ECED3}" srcOrd="1" destOrd="0" parTransId="{8590FDE8-2F3E-4286-96CF-3B4F78628073}" sibTransId="{8A8694E4-841D-4673-BC32-0AB6C8389421}"/>
    <dgm:cxn modelId="{A1364499-C039-4380-88A1-1B7C6F191FAA}" srcId="{367FAFB3-699A-4570-ADA1-B9D8F5F34017}" destId="{2CCD00BC-B1AE-4B6D-8481-A19F5C87774C}" srcOrd="0" destOrd="0" parTransId="{A3AF83BE-A7A8-4378-82A0-8DCED43DB62F}" sibTransId="{D13971DC-2A6F-4C72-9F0E-990513ED2FD5}"/>
    <dgm:cxn modelId="{0538F4C6-DFDC-485C-B3EF-4A64C05D270F}" type="presOf" srcId="{DFF4DB74-7200-4D27-A1CB-D842852C9E07}" destId="{A25A9B97-FC3F-4E9E-A429-1928AEA13596}" srcOrd="0" destOrd="0" presId="urn:microsoft.com/office/officeart/2005/8/layout/hierarchy4"/>
    <dgm:cxn modelId="{6F4CC013-D1F8-43D9-987C-931CE3126EDC}" srcId="{E6EAF25C-B4DD-406A-B304-9658BD2ECED3}" destId="{367FAFB3-699A-4570-ADA1-B9D8F5F34017}" srcOrd="0" destOrd="0" parTransId="{DB82507C-B9AF-40F9-A900-FAE161AE5CF0}" sibTransId="{C507CBAC-A0EA-4363-A380-621E2EEAFAAA}"/>
    <dgm:cxn modelId="{3727A176-ACE9-4F3C-95BE-51C949DF1DB2}" type="presParOf" srcId="{A25A9B97-FC3F-4E9E-A429-1928AEA13596}" destId="{F4536D96-88CC-4C9E-A98B-CA4782D67DD3}" srcOrd="0" destOrd="0" presId="urn:microsoft.com/office/officeart/2005/8/layout/hierarchy4"/>
    <dgm:cxn modelId="{48607C99-92F2-4B00-99B6-23710E58E1E4}" type="presParOf" srcId="{F4536D96-88CC-4C9E-A98B-CA4782D67DD3}" destId="{24BDEF3E-C5CA-4D0D-9AFC-AC7FC49E9B8F}" srcOrd="0" destOrd="0" presId="urn:microsoft.com/office/officeart/2005/8/layout/hierarchy4"/>
    <dgm:cxn modelId="{FB88DF2A-6DA7-468D-8311-13EC9FDDE858}" type="presParOf" srcId="{F4536D96-88CC-4C9E-A98B-CA4782D67DD3}" destId="{64C72213-93AA-4E04-985D-C109599FF9B6}" srcOrd="1" destOrd="0" presId="urn:microsoft.com/office/officeart/2005/8/layout/hierarchy4"/>
    <dgm:cxn modelId="{169BB563-A24B-4999-906D-3C5CB4D53E39}" type="presParOf" srcId="{F4536D96-88CC-4C9E-A98B-CA4782D67DD3}" destId="{3606C03A-4113-4F5F-916C-5C17925545DF}" srcOrd="2" destOrd="0" presId="urn:microsoft.com/office/officeart/2005/8/layout/hierarchy4"/>
    <dgm:cxn modelId="{E647341C-8E60-41F7-B0D8-DAD8D047E315}" type="presParOf" srcId="{3606C03A-4113-4F5F-916C-5C17925545DF}" destId="{0DB62BBE-0687-42E0-A559-4AE4BA42BCB9}" srcOrd="0" destOrd="0" presId="urn:microsoft.com/office/officeart/2005/8/layout/hierarchy4"/>
    <dgm:cxn modelId="{D672D4A5-40D3-4D50-8FBA-93AF2B5D5931}" type="presParOf" srcId="{0DB62BBE-0687-42E0-A559-4AE4BA42BCB9}" destId="{E40B981F-8133-4134-B0AE-433F55389A24}" srcOrd="0" destOrd="0" presId="urn:microsoft.com/office/officeart/2005/8/layout/hierarchy4"/>
    <dgm:cxn modelId="{DBC596EB-A090-49A2-80B1-1338D388AB4C}" type="presParOf" srcId="{0DB62BBE-0687-42E0-A559-4AE4BA42BCB9}" destId="{3517776C-4CF1-41AD-A38E-4460BAC885C0}" srcOrd="1" destOrd="0" presId="urn:microsoft.com/office/officeart/2005/8/layout/hierarchy4"/>
    <dgm:cxn modelId="{CB96860A-ECDC-4CD3-89B0-7FC695CED8EE}" type="presParOf" srcId="{0DB62BBE-0687-42E0-A559-4AE4BA42BCB9}" destId="{18D2759D-0B38-400C-9FCB-59BFC3B0C363}" srcOrd="2" destOrd="0" presId="urn:microsoft.com/office/officeart/2005/8/layout/hierarchy4"/>
    <dgm:cxn modelId="{8B1333EC-E0F7-430F-9504-C630FBEA118F}" type="presParOf" srcId="{18D2759D-0B38-400C-9FCB-59BFC3B0C363}" destId="{1DBBE6E7-6D8C-4398-ABE2-B446C42DB456}" srcOrd="0" destOrd="0" presId="urn:microsoft.com/office/officeart/2005/8/layout/hierarchy4"/>
    <dgm:cxn modelId="{1C891A62-98A3-40A4-A963-2F0E29661694}" type="presParOf" srcId="{1DBBE6E7-6D8C-4398-ABE2-B446C42DB456}" destId="{4BFD28B8-F690-4421-BE02-856E85414B33}" srcOrd="0" destOrd="0" presId="urn:microsoft.com/office/officeart/2005/8/layout/hierarchy4"/>
    <dgm:cxn modelId="{E7971FE2-BC62-4A42-AF4D-457455501AC2}" type="presParOf" srcId="{1DBBE6E7-6D8C-4398-ABE2-B446C42DB456}" destId="{686515CA-91D7-427C-AF9C-206BB08E245F}" srcOrd="1" destOrd="0" presId="urn:microsoft.com/office/officeart/2005/8/layout/hierarchy4"/>
    <dgm:cxn modelId="{C5A479BF-D205-4583-852A-480501F0E1EA}" type="presParOf" srcId="{1DBBE6E7-6D8C-4398-ABE2-B446C42DB456}" destId="{7E391DD4-9EB4-4153-B4CE-69671A3AFF32}" srcOrd="2" destOrd="0" presId="urn:microsoft.com/office/officeart/2005/8/layout/hierarchy4"/>
    <dgm:cxn modelId="{3F295279-16DD-4594-9E4C-AABE1DF84322}" type="presParOf" srcId="{7E391DD4-9EB4-4153-B4CE-69671A3AFF32}" destId="{0CE81831-E38D-4E09-8036-6A8E2F81B51D}" srcOrd="0" destOrd="0" presId="urn:microsoft.com/office/officeart/2005/8/layout/hierarchy4"/>
    <dgm:cxn modelId="{8E13E864-B34F-4CCF-8528-CD3011B45997}" type="presParOf" srcId="{0CE81831-E38D-4E09-8036-6A8E2F81B51D}" destId="{24D18A40-192D-4CB8-B20C-24A962E3F1FF}" srcOrd="0" destOrd="0" presId="urn:microsoft.com/office/officeart/2005/8/layout/hierarchy4"/>
    <dgm:cxn modelId="{8F35839D-BEBC-43A3-8089-089132008A6D}" type="presParOf" srcId="{0CE81831-E38D-4E09-8036-6A8E2F81B51D}" destId="{9B5DE3AF-E58A-454B-B112-3ECDE0F5924D}" srcOrd="1" destOrd="0" presId="urn:microsoft.com/office/officeart/2005/8/layout/hierarchy4"/>
    <dgm:cxn modelId="{075096C5-77AF-4D6C-8C10-0A6EBEBE0E25}" type="presParOf" srcId="{18D2759D-0B38-400C-9FCB-59BFC3B0C363}" destId="{A14ADE50-C004-4A92-8C54-064B02AFE325}" srcOrd="1" destOrd="0" presId="urn:microsoft.com/office/officeart/2005/8/layout/hierarchy4"/>
    <dgm:cxn modelId="{2917D4A5-04C4-4F71-9F23-BF58AFE185BD}" type="presParOf" srcId="{18D2759D-0B38-400C-9FCB-59BFC3B0C363}" destId="{65BCB053-63F2-4FC3-BEE1-1D825E26419B}" srcOrd="2" destOrd="0" presId="urn:microsoft.com/office/officeart/2005/8/layout/hierarchy4"/>
    <dgm:cxn modelId="{0B7DDF93-BF0F-4251-A577-C3362364A082}" type="presParOf" srcId="{65BCB053-63F2-4FC3-BEE1-1D825E26419B}" destId="{79E40C0B-C171-4573-A826-5078F9D5A4CD}" srcOrd="0" destOrd="0" presId="urn:microsoft.com/office/officeart/2005/8/layout/hierarchy4"/>
    <dgm:cxn modelId="{2AEA261F-FDDB-4732-9833-D2F7F751834A}" type="presParOf" srcId="{65BCB053-63F2-4FC3-BEE1-1D825E26419B}" destId="{93973C24-9750-411D-8D20-236462E73FC3}" srcOrd="1" destOrd="0" presId="urn:microsoft.com/office/officeart/2005/8/layout/hierarchy4"/>
    <dgm:cxn modelId="{E60BBE86-2DCA-490D-A83B-11710D594C65}" type="presParOf" srcId="{65BCB053-63F2-4FC3-BEE1-1D825E26419B}" destId="{C0BC115B-E565-41F1-85C2-C82B07A7F6ED}" srcOrd="2" destOrd="0" presId="urn:microsoft.com/office/officeart/2005/8/layout/hierarchy4"/>
    <dgm:cxn modelId="{4756ADF8-2BBF-46F8-9049-D61F90A7B7F7}" type="presParOf" srcId="{C0BC115B-E565-41F1-85C2-C82B07A7F6ED}" destId="{36BF7391-E34C-4F51-BCC2-1FB7B3E131F8}" srcOrd="0" destOrd="0" presId="urn:microsoft.com/office/officeart/2005/8/layout/hierarchy4"/>
    <dgm:cxn modelId="{9F505576-B28A-497B-AD7F-F9C20AD881C1}" type="presParOf" srcId="{36BF7391-E34C-4F51-BCC2-1FB7B3E131F8}" destId="{D5A23971-6996-4D89-8A19-09096E079512}" srcOrd="0" destOrd="0" presId="urn:microsoft.com/office/officeart/2005/8/layout/hierarchy4"/>
    <dgm:cxn modelId="{26EB4FF4-7CA2-47F9-9A78-5F8BF11C9E2F}" type="presParOf" srcId="{36BF7391-E34C-4F51-BCC2-1FB7B3E131F8}" destId="{EF427F91-8196-4368-BDA3-F2F9BD90F325}" srcOrd="1" destOrd="0" presId="urn:microsoft.com/office/officeart/2005/8/layout/hierarchy4"/>
    <dgm:cxn modelId="{FD490969-A016-4B9B-B88B-3C5C205997EB}" type="presParOf" srcId="{36BF7391-E34C-4F51-BCC2-1FB7B3E131F8}" destId="{CB9260AB-0C6C-42BA-B9DA-F351873DFFEE}" srcOrd="2" destOrd="0" presId="urn:microsoft.com/office/officeart/2005/8/layout/hierarchy4"/>
    <dgm:cxn modelId="{BB7D6421-22F8-4DB1-A6F0-887076F6D211}" type="presParOf" srcId="{CB9260AB-0C6C-42BA-B9DA-F351873DFFEE}" destId="{4162EC04-9CB4-413E-9548-885A54482452}" srcOrd="0" destOrd="0" presId="urn:microsoft.com/office/officeart/2005/8/layout/hierarchy4"/>
    <dgm:cxn modelId="{A8717D47-A463-4F1C-8D8B-3BAD1E340E21}" type="presParOf" srcId="{4162EC04-9CB4-413E-9548-885A54482452}" destId="{4828BE1E-DD16-4B27-B91F-2C49EE1597CF}" srcOrd="0" destOrd="0" presId="urn:microsoft.com/office/officeart/2005/8/layout/hierarchy4"/>
    <dgm:cxn modelId="{15894D80-2D2C-4321-9EC1-DB0159106562}" type="presParOf" srcId="{4162EC04-9CB4-413E-9548-885A54482452}" destId="{3BF5D8D3-C34F-4BB0-B527-240B22CEBCC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F4DB74-7200-4D27-A1CB-D842852C9E0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46F9A8-8883-4445-A72D-8E35A4732D21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 sa drugim sektorim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73CA70-F2A2-4C71-B316-E4780CD5753C}" type="parTrans" cxnId="{E072FD22-2926-4B76-B19D-5751B85A257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D8EC869-7623-4482-BBCF-19FA0153D59F}" type="sibTrans" cxnId="{E072FD22-2926-4B76-B19D-5751B85A257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9C977CD-0FC2-47B7-B30F-15E0EEE1FCAA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4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F3D1A2-ADF7-4071-B9B5-3673B690B35B}" type="parTrans" cxnId="{448B8621-09EC-415E-8263-84391F5D0AE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F47F540-D51E-4FEC-9839-D0B2EC889111}" type="sibTrans" cxnId="{448B8621-09EC-415E-8263-84391F5D0AE2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D709EBB-90E4-4697-93D3-6D4EDD7FFA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sr-Latn-RS" sz="20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Neke kompanije primljenu gotovinu ili depozite priznaju kao prihod</a:t>
          </a:r>
          <a:endParaRPr lang="sr-Latn-RS" sz="20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E779BD-55BE-43EF-B343-2C8056852824}" type="parTrans" cxnId="{0E2ADE5B-041A-47CC-94FE-0B135EFA0B5E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6740386-F673-4024-93B9-7A0AFEE8DCFF}" type="sibTrans" cxnId="{0E2ADE5B-041A-47CC-94FE-0B135EFA0B5E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6EAF25C-B4DD-406A-B304-9658BD2ECED3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17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0FDE8-2F3E-4286-96CF-3B4F78628073}" type="parTrans" cxnId="{7B3DF0B8-E144-4F67-B9FD-652F92A9BEAB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A8694E4-841D-4673-BC32-0AB6C8389421}" type="sibTrans" cxnId="{7B3DF0B8-E144-4F67-B9FD-652F92A9BEAB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67FAFB3-699A-4570-ADA1-B9D8F5F3401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r-Latn-C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Prihodi odražavaju aktivnosti osiguranja (iz njih se isključuju komponente depozita)</a:t>
          </a:r>
          <a:endParaRPr lang="sr-Latn-RS" sz="20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82507C-B9AF-40F9-A900-FAE161AE5CF0}" type="parTrans" cxnId="{6F4CC013-D1F8-43D9-987C-931CE3126EDC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507CBAC-A0EA-4363-A380-621E2EEAFAAA}" type="sibTrans" cxnId="{6F4CC013-D1F8-43D9-987C-931CE3126EDC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7FD3613-6558-4BF8-9C86-E2CEC9361CA2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</a:t>
          </a:r>
          <a:r>
            <a:rPr lang="sr-Latn-RS" sz="2000" b="1" noProof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sr-Latn-RS" sz="20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uporedivosti</a:t>
          </a:r>
          <a:endParaRPr lang="sr-Latn-RS" sz="2000" b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686284-5009-4C2E-BAB9-1AD1D5CC446B}" type="parTrans" cxnId="{389ED62A-3A09-40D4-923C-819FBD08D5D3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C097F0C-D253-47C8-96BD-E543EF936AF1}" type="sibTrans" cxnId="{389ED62A-3A09-40D4-923C-819FBD08D5D3}">
      <dgm:prSet/>
      <dgm:spPr/>
      <dgm:t>
        <a:bodyPr/>
        <a:lstStyle/>
        <a:p>
          <a:endParaRPr lang="sr-Latn-RS" sz="2000" noProof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CCD00BC-B1AE-4B6D-8481-A19F5C87774C}">
      <dgm:prSet custT="1"/>
      <dgm:spPr>
        <a:solidFill>
          <a:schemeClr val="bg1">
            <a:lumMod val="75000"/>
          </a:schemeClr>
        </a:solidFill>
        <a:ln>
          <a:solidFill>
            <a:schemeClr val="accent1">
              <a:lumMod val="50000"/>
            </a:schemeClr>
          </a:solidFill>
          <a:prstDash val="sysDash"/>
        </a:ln>
      </dgm:spPr>
      <dgm:t>
        <a:bodyPr/>
        <a:lstStyle/>
        <a:p>
          <a:r>
            <a:rPr lang="sr-Latn-CS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Omogućava se međusobna usporedivost sektora osiguanja sa ostalim sektorima i olakšava razumevanje investitorima koji nemaju specijalizovana znanja</a:t>
          </a:r>
          <a:endParaRPr lang="sr-Latn-RS" sz="2000" b="0" i="1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AF83BE-A7A8-4378-82A0-8DCED43DB62F}" type="parTrans" cxnId="{A1364499-C039-4380-88A1-1B7C6F191FAA}">
      <dgm:prSet/>
      <dgm:spPr/>
      <dgm:t>
        <a:bodyPr/>
        <a:lstStyle/>
        <a:p>
          <a:endParaRPr lang="en-GB"/>
        </a:p>
      </dgm:t>
    </dgm:pt>
    <dgm:pt modelId="{D13971DC-2A6F-4C72-9F0E-990513ED2FD5}" type="sibTrans" cxnId="{A1364499-C039-4380-88A1-1B7C6F191FAA}">
      <dgm:prSet/>
      <dgm:spPr/>
      <dgm:t>
        <a:bodyPr/>
        <a:lstStyle/>
        <a:p>
          <a:endParaRPr lang="en-GB"/>
        </a:p>
      </dgm:t>
    </dgm:pt>
    <dgm:pt modelId="{A25A9B97-FC3F-4E9E-A429-1928AEA13596}" type="pres">
      <dgm:prSet presAssocID="{DFF4DB74-7200-4D27-A1CB-D842852C9E0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4536D96-88CC-4C9E-A98B-CA4782D67DD3}" type="pres">
      <dgm:prSet presAssocID="{F7FD3613-6558-4BF8-9C86-E2CEC9361CA2}" presName="vertOne" presStyleCnt="0"/>
      <dgm:spPr/>
    </dgm:pt>
    <dgm:pt modelId="{24BDEF3E-C5CA-4D0D-9AFC-AC7FC49E9B8F}" type="pres">
      <dgm:prSet presAssocID="{F7FD3613-6558-4BF8-9C86-E2CEC9361CA2}" presName="txOne" presStyleLbl="node0" presStyleIdx="0" presStyleCnt="1" custScaleY="13164" custLinFactNeighborX="47" custLinFactNeighborY="-28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4C72213-93AA-4E04-985D-C109599FF9B6}" type="pres">
      <dgm:prSet presAssocID="{F7FD3613-6558-4BF8-9C86-E2CEC9361CA2}" presName="parTransOne" presStyleCnt="0"/>
      <dgm:spPr/>
    </dgm:pt>
    <dgm:pt modelId="{3606C03A-4113-4F5F-916C-5C17925545DF}" type="pres">
      <dgm:prSet presAssocID="{F7FD3613-6558-4BF8-9C86-E2CEC9361CA2}" presName="horzOne" presStyleCnt="0"/>
      <dgm:spPr/>
    </dgm:pt>
    <dgm:pt modelId="{0DB62BBE-0687-42E0-A559-4AE4BA42BCB9}" type="pres">
      <dgm:prSet presAssocID="{1F46F9A8-8883-4445-A72D-8E35A4732D21}" presName="vertTwo" presStyleCnt="0"/>
      <dgm:spPr/>
    </dgm:pt>
    <dgm:pt modelId="{E40B981F-8133-4134-B0AE-433F55389A24}" type="pres">
      <dgm:prSet presAssocID="{1F46F9A8-8883-4445-A72D-8E35A4732D21}" presName="txTwo" presStyleLbl="node2" presStyleIdx="0" presStyleCnt="1" custScaleY="11777" custLinFactNeighborY="-592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17776C-4CF1-41AD-A38E-4460BAC885C0}" type="pres">
      <dgm:prSet presAssocID="{1F46F9A8-8883-4445-A72D-8E35A4732D21}" presName="parTransTwo" presStyleCnt="0"/>
      <dgm:spPr/>
    </dgm:pt>
    <dgm:pt modelId="{18D2759D-0B38-400C-9FCB-59BFC3B0C363}" type="pres">
      <dgm:prSet presAssocID="{1F46F9A8-8883-4445-A72D-8E35A4732D21}" presName="horzTwo" presStyleCnt="0"/>
      <dgm:spPr/>
    </dgm:pt>
    <dgm:pt modelId="{1DBBE6E7-6D8C-4398-ABE2-B446C42DB456}" type="pres">
      <dgm:prSet presAssocID="{49C977CD-0FC2-47B7-B30F-15E0EEE1FCAA}" presName="vertThree" presStyleCnt="0"/>
      <dgm:spPr/>
    </dgm:pt>
    <dgm:pt modelId="{4BFD28B8-F690-4421-BE02-856E85414B33}" type="pres">
      <dgm:prSet presAssocID="{49C977CD-0FC2-47B7-B30F-15E0EEE1FCAA}" presName="txThree" presStyleLbl="node3" presStyleIdx="0" presStyleCnt="2" custScaleY="16255" custLinFactY="-583" custLinFactNeighborX="2975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86515CA-91D7-427C-AF9C-206BB08E245F}" type="pres">
      <dgm:prSet presAssocID="{49C977CD-0FC2-47B7-B30F-15E0EEE1FCAA}" presName="parTransThree" presStyleCnt="0"/>
      <dgm:spPr/>
    </dgm:pt>
    <dgm:pt modelId="{7E391DD4-9EB4-4153-B4CE-69671A3AFF32}" type="pres">
      <dgm:prSet presAssocID="{49C977CD-0FC2-47B7-B30F-15E0EEE1FCAA}" presName="horzThree" presStyleCnt="0"/>
      <dgm:spPr/>
    </dgm:pt>
    <dgm:pt modelId="{0CE81831-E38D-4E09-8036-6A8E2F81B51D}" type="pres">
      <dgm:prSet presAssocID="{6D709EBB-90E4-4697-93D3-6D4EDD7FFA2C}" presName="vertFour" presStyleCnt="0">
        <dgm:presLayoutVars>
          <dgm:chPref val="3"/>
        </dgm:presLayoutVars>
      </dgm:prSet>
      <dgm:spPr/>
    </dgm:pt>
    <dgm:pt modelId="{24D18A40-192D-4CB8-B20C-24A962E3F1FF}" type="pres">
      <dgm:prSet presAssocID="{6D709EBB-90E4-4697-93D3-6D4EDD7FFA2C}" presName="txFour" presStyleLbl="node4" presStyleIdx="0" presStyleCnt="3" custScaleY="25633" custLinFactNeighborX="2998" custLinFactNeighborY="-140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5DE3AF-E58A-454B-B112-3ECDE0F5924D}" type="pres">
      <dgm:prSet presAssocID="{6D709EBB-90E4-4697-93D3-6D4EDD7FFA2C}" presName="horzFour" presStyleCnt="0"/>
      <dgm:spPr/>
    </dgm:pt>
    <dgm:pt modelId="{A14ADE50-C004-4A92-8C54-064B02AFE325}" type="pres">
      <dgm:prSet presAssocID="{FF47F540-D51E-4FEC-9839-D0B2EC889111}" presName="sibSpaceThree" presStyleCnt="0"/>
      <dgm:spPr/>
    </dgm:pt>
    <dgm:pt modelId="{65BCB053-63F2-4FC3-BEE1-1D825E26419B}" type="pres">
      <dgm:prSet presAssocID="{E6EAF25C-B4DD-406A-B304-9658BD2ECED3}" presName="vertThree" presStyleCnt="0"/>
      <dgm:spPr/>
    </dgm:pt>
    <dgm:pt modelId="{79E40C0B-C171-4573-A826-5078F9D5A4CD}" type="pres">
      <dgm:prSet presAssocID="{E6EAF25C-B4DD-406A-B304-9658BD2ECED3}" presName="txThree" presStyleLbl="node3" presStyleIdx="1" presStyleCnt="2" custScaleY="16004" custLinFactY="-391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973C24-9750-411D-8D20-236462E73FC3}" type="pres">
      <dgm:prSet presAssocID="{E6EAF25C-B4DD-406A-B304-9658BD2ECED3}" presName="parTransThree" presStyleCnt="0"/>
      <dgm:spPr/>
    </dgm:pt>
    <dgm:pt modelId="{C0BC115B-E565-41F1-85C2-C82B07A7F6ED}" type="pres">
      <dgm:prSet presAssocID="{E6EAF25C-B4DD-406A-B304-9658BD2ECED3}" presName="horzThree" presStyleCnt="0"/>
      <dgm:spPr/>
    </dgm:pt>
    <dgm:pt modelId="{36BF7391-E34C-4F51-BCC2-1FB7B3E131F8}" type="pres">
      <dgm:prSet presAssocID="{367FAFB3-699A-4570-ADA1-B9D8F5F34017}" presName="vertFour" presStyleCnt="0">
        <dgm:presLayoutVars>
          <dgm:chPref val="3"/>
        </dgm:presLayoutVars>
      </dgm:prSet>
      <dgm:spPr/>
    </dgm:pt>
    <dgm:pt modelId="{D5A23971-6996-4D89-8A19-09096E079512}" type="pres">
      <dgm:prSet presAssocID="{367FAFB3-699A-4570-ADA1-B9D8F5F34017}" presName="txFour" presStyleLbl="node4" presStyleIdx="1" presStyleCnt="3" custScaleY="25033" custLinFactY="-5321" custLinFactNeighborX="-459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F427F91-8196-4368-BDA3-F2F9BD90F325}" type="pres">
      <dgm:prSet presAssocID="{367FAFB3-699A-4570-ADA1-B9D8F5F34017}" presName="parTransFour" presStyleCnt="0"/>
      <dgm:spPr/>
    </dgm:pt>
    <dgm:pt modelId="{CB9260AB-0C6C-42BA-B9DA-F351873DFFEE}" type="pres">
      <dgm:prSet presAssocID="{367FAFB3-699A-4570-ADA1-B9D8F5F34017}" presName="horzFour" presStyleCnt="0"/>
      <dgm:spPr/>
    </dgm:pt>
    <dgm:pt modelId="{4162EC04-9CB4-413E-9548-885A54482452}" type="pres">
      <dgm:prSet presAssocID="{2CCD00BC-B1AE-4B6D-8481-A19F5C87774C}" presName="vertFour" presStyleCnt="0">
        <dgm:presLayoutVars>
          <dgm:chPref val="3"/>
        </dgm:presLayoutVars>
      </dgm:prSet>
      <dgm:spPr/>
    </dgm:pt>
    <dgm:pt modelId="{4828BE1E-DD16-4B27-B91F-2C49EE1597CF}" type="pres">
      <dgm:prSet presAssocID="{2CCD00BC-B1AE-4B6D-8481-A19F5C87774C}" presName="txFour" presStyleLbl="node4" presStyleIdx="2" presStyleCnt="3" custScaleY="45815" custLinFactNeighborY="-36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BF5D8D3-C34F-4BB0-B527-240B22CEBCCF}" type="pres">
      <dgm:prSet presAssocID="{2CCD00BC-B1AE-4B6D-8481-A19F5C87774C}" presName="horzFour" presStyleCnt="0"/>
      <dgm:spPr/>
    </dgm:pt>
  </dgm:ptLst>
  <dgm:cxnLst>
    <dgm:cxn modelId="{7B3DF0B8-E144-4F67-B9FD-652F92A9BEAB}" srcId="{1F46F9A8-8883-4445-A72D-8E35A4732D21}" destId="{E6EAF25C-B4DD-406A-B304-9658BD2ECED3}" srcOrd="1" destOrd="0" parTransId="{8590FDE8-2F3E-4286-96CF-3B4F78628073}" sibTransId="{8A8694E4-841D-4673-BC32-0AB6C8389421}"/>
    <dgm:cxn modelId="{E5283C28-ABC7-423E-AB97-FC49DF297F90}" type="presOf" srcId="{49C977CD-0FC2-47B7-B30F-15E0EEE1FCAA}" destId="{4BFD28B8-F690-4421-BE02-856E85414B33}" srcOrd="0" destOrd="0" presId="urn:microsoft.com/office/officeart/2005/8/layout/hierarchy4"/>
    <dgm:cxn modelId="{D538A71A-E023-444C-9458-13EDD1C7518D}" type="presOf" srcId="{2CCD00BC-B1AE-4B6D-8481-A19F5C87774C}" destId="{4828BE1E-DD16-4B27-B91F-2C49EE1597CF}" srcOrd="0" destOrd="0" presId="urn:microsoft.com/office/officeart/2005/8/layout/hierarchy4"/>
    <dgm:cxn modelId="{06AE1951-9D8B-43A9-A424-C19F3E2852DA}" type="presOf" srcId="{E6EAF25C-B4DD-406A-B304-9658BD2ECED3}" destId="{79E40C0B-C171-4573-A826-5078F9D5A4CD}" srcOrd="0" destOrd="0" presId="urn:microsoft.com/office/officeart/2005/8/layout/hierarchy4"/>
    <dgm:cxn modelId="{0385E625-8D8B-492F-8991-7C86427D94FD}" type="presOf" srcId="{F7FD3613-6558-4BF8-9C86-E2CEC9361CA2}" destId="{24BDEF3E-C5CA-4D0D-9AFC-AC7FC49E9B8F}" srcOrd="0" destOrd="0" presId="urn:microsoft.com/office/officeart/2005/8/layout/hierarchy4"/>
    <dgm:cxn modelId="{E072FD22-2926-4B76-B19D-5751B85A2572}" srcId="{F7FD3613-6558-4BF8-9C86-E2CEC9361CA2}" destId="{1F46F9A8-8883-4445-A72D-8E35A4732D21}" srcOrd="0" destOrd="0" parTransId="{DB73CA70-F2A2-4C71-B316-E4780CD5753C}" sibTransId="{9D8EC869-7623-4482-BBCF-19FA0153D59F}"/>
    <dgm:cxn modelId="{B87A6475-067B-428E-A178-8B1FED38C305}" type="presOf" srcId="{DFF4DB74-7200-4D27-A1CB-D842852C9E07}" destId="{A25A9B97-FC3F-4E9E-A429-1928AEA13596}" srcOrd="0" destOrd="0" presId="urn:microsoft.com/office/officeart/2005/8/layout/hierarchy4"/>
    <dgm:cxn modelId="{A1364499-C039-4380-88A1-1B7C6F191FAA}" srcId="{367FAFB3-699A-4570-ADA1-B9D8F5F34017}" destId="{2CCD00BC-B1AE-4B6D-8481-A19F5C87774C}" srcOrd="0" destOrd="0" parTransId="{A3AF83BE-A7A8-4378-82A0-8DCED43DB62F}" sibTransId="{D13971DC-2A6F-4C72-9F0E-990513ED2FD5}"/>
    <dgm:cxn modelId="{7DE0197B-5675-4E64-AB6D-9E7DE29561F8}" type="presOf" srcId="{6D709EBB-90E4-4697-93D3-6D4EDD7FFA2C}" destId="{24D18A40-192D-4CB8-B20C-24A962E3F1FF}" srcOrd="0" destOrd="0" presId="urn:microsoft.com/office/officeart/2005/8/layout/hierarchy4"/>
    <dgm:cxn modelId="{6F4CC013-D1F8-43D9-987C-931CE3126EDC}" srcId="{E6EAF25C-B4DD-406A-B304-9658BD2ECED3}" destId="{367FAFB3-699A-4570-ADA1-B9D8F5F34017}" srcOrd="0" destOrd="0" parTransId="{DB82507C-B9AF-40F9-A900-FAE161AE5CF0}" sibTransId="{C507CBAC-A0EA-4363-A380-621E2EEAFAAA}"/>
    <dgm:cxn modelId="{389ED62A-3A09-40D4-923C-819FBD08D5D3}" srcId="{DFF4DB74-7200-4D27-A1CB-D842852C9E07}" destId="{F7FD3613-6558-4BF8-9C86-E2CEC9361CA2}" srcOrd="0" destOrd="0" parTransId="{71686284-5009-4C2E-BAB9-1AD1D5CC446B}" sibTransId="{BC097F0C-D253-47C8-96BD-E543EF936AF1}"/>
    <dgm:cxn modelId="{448B8621-09EC-415E-8263-84391F5D0AE2}" srcId="{1F46F9A8-8883-4445-A72D-8E35A4732D21}" destId="{49C977CD-0FC2-47B7-B30F-15E0EEE1FCAA}" srcOrd="0" destOrd="0" parTransId="{09F3D1A2-ADF7-4071-B9B5-3673B690B35B}" sibTransId="{FF47F540-D51E-4FEC-9839-D0B2EC889111}"/>
    <dgm:cxn modelId="{2BE83AA1-0D2F-44FC-8401-CBAE3EF747DB}" type="presOf" srcId="{367FAFB3-699A-4570-ADA1-B9D8F5F34017}" destId="{D5A23971-6996-4D89-8A19-09096E079512}" srcOrd="0" destOrd="0" presId="urn:microsoft.com/office/officeart/2005/8/layout/hierarchy4"/>
    <dgm:cxn modelId="{84CE3F5A-7B2A-48E4-A306-A71882B16719}" type="presOf" srcId="{1F46F9A8-8883-4445-A72D-8E35A4732D21}" destId="{E40B981F-8133-4134-B0AE-433F55389A24}" srcOrd="0" destOrd="0" presId="urn:microsoft.com/office/officeart/2005/8/layout/hierarchy4"/>
    <dgm:cxn modelId="{0E2ADE5B-041A-47CC-94FE-0B135EFA0B5E}" srcId="{49C977CD-0FC2-47B7-B30F-15E0EEE1FCAA}" destId="{6D709EBB-90E4-4697-93D3-6D4EDD7FFA2C}" srcOrd="0" destOrd="0" parTransId="{EAE779BD-55BE-43EF-B343-2C8056852824}" sibTransId="{56740386-F673-4024-93B9-7A0AFEE8DCFF}"/>
    <dgm:cxn modelId="{09CC1E21-A260-4611-9FBB-4186945F840B}" type="presParOf" srcId="{A25A9B97-FC3F-4E9E-A429-1928AEA13596}" destId="{F4536D96-88CC-4C9E-A98B-CA4782D67DD3}" srcOrd="0" destOrd="0" presId="urn:microsoft.com/office/officeart/2005/8/layout/hierarchy4"/>
    <dgm:cxn modelId="{0481752E-CB17-4B79-82A2-F72075EDCAC6}" type="presParOf" srcId="{F4536D96-88CC-4C9E-A98B-CA4782D67DD3}" destId="{24BDEF3E-C5CA-4D0D-9AFC-AC7FC49E9B8F}" srcOrd="0" destOrd="0" presId="urn:microsoft.com/office/officeart/2005/8/layout/hierarchy4"/>
    <dgm:cxn modelId="{6584B3F0-4267-4384-9DA5-84D5D999FEA9}" type="presParOf" srcId="{F4536D96-88CC-4C9E-A98B-CA4782D67DD3}" destId="{64C72213-93AA-4E04-985D-C109599FF9B6}" srcOrd="1" destOrd="0" presId="urn:microsoft.com/office/officeart/2005/8/layout/hierarchy4"/>
    <dgm:cxn modelId="{3707C089-C34F-4696-9373-5FD30BF9F39A}" type="presParOf" srcId="{F4536D96-88CC-4C9E-A98B-CA4782D67DD3}" destId="{3606C03A-4113-4F5F-916C-5C17925545DF}" srcOrd="2" destOrd="0" presId="urn:microsoft.com/office/officeart/2005/8/layout/hierarchy4"/>
    <dgm:cxn modelId="{FBCE37BC-1714-45B4-BEAB-47791D99F626}" type="presParOf" srcId="{3606C03A-4113-4F5F-916C-5C17925545DF}" destId="{0DB62BBE-0687-42E0-A559-4AE4BA42BCB9}" srcOrd="0" destOrd="0" presId="urn:microsoft.com/office/officeart/2005/8/layout/hierarchy4"/>
    <dgm:cxn modelId="{23447380-9FD7-475C-B094-8C4485FA17C6}" type="presParOf" srcId="{0DB62BBE-0687-42E0-A559-4AE4BA42BCB9}" destId="{E40B981F-8133-4134-B0AE-433F55389A24}" srcOrd="0" destOrd="0" presId="urn:microsoft.com/office/officeart/2005/8/layout/hierarchy4"/>
    <dgm:cxn modelId="{D0877601-FC92-43FF-B875-82B81F9233C9}" type="presParOf" srcId="{0DB62BBE-0687-42E0-A559-4AE4BA42BCB9}" destId="{3517776C-4CF1-41AD-A38E-4460BAC885C0}" srcOrd="1" destOrd="0" presId="urn:microsoft.com/office/officeart/2005/8/layout/hierarchy4"/>
    <dgm:cxn modelId="{87A987F5-0010-4682-93EC-C639CC6FC97B}" type="presParOf" srcId="{0DB62BBE-0687-42E0-A559-4AE4BA42BCB9}" destId="{18D2759D-0B38-400C-9FCB-59BFC3B0C363}" srcOrd="2" destOrd="0" presId="urn:microsoft.com/office/officeart/2005/8/layout/hierarchy4"/>
    <dgm:cxn modelId="{A19561ED-0D22-46E0-B09D-5C17446EEC44}" type="presParOf" srcId="{18D2759D-0B38-400C-9FCB-59BFC3B0C363}" destId="{1DBBE6E7-6D8C-4398-ABE2-B446C42DB456}" srcOrd="0" destOrd="0" presId="urn:microsoft.com/office/officeart/2005/8/layout/hierarchy4"/>
    <dgm:cxn modelId="{A25F41BC-E9AC-49D8-84A6-9D9F1AC02994}" type="presParOf" srcId="{1DBBE6E7-6D8C-4398-ABE2-B446C42DB456}" destId="{4BFD28B8-F690-4421-BE02-856E85414B33}" srcOrd="0" destOrd="0" presId="urn:microsoft.com/office/officeart/2005/8/layout/hierarchy4"/>
    <dgm:cxn modelId="{5912E2B1-83A6-40C9-BDC3-0339D3A4B666}" type="presParOf" srcId="{1DBBE6E7-6D8C-4398-ABE2-B446C42DB456}" destId="{686515CA-91D7-427C-AF9C-206BB08E245F}" srcOrd="1" destOrd="0" presId="urn:microsoft.com/office/officeart/2005/8/layout/hierarchy4"/>
    <dgm:cxn modelId="{75B9AF74-3E32-40F7-879F-75F2D0192F99}" type="presParOf" srcId="{1DBBE6E7-6D8C-4398-ABE2-B446C42DB456}" destId="{7E391DD4-9EB4-4153-B4CE-69671A3AFF32}" srcOrd="2" destOrd="0" presId="urn:microsoft.com/office/officeart/2005/8/layout/hierarchy4"/>
    <dgm:cxn modelId="{58F438FE-3601-4D0C-9565-3343862535FB}" type="presParOf" srcId="{7E391DD4-9EB4-4153-B4CE-69671A3AFF32}" destId="{0CE81831-E38D-4E09-8036-6A8E2F81B51D}" srcOrd="0" destOrd="0" presId="urn:microsoft.com/office/officeart/2005/8/layout/hierarchy4"/>
    <dgm:cxn modelId="{9273D58F-BA11-4750-9CC9-0804E959ED15}" type="presParOf" srcId="{0CE81831-E38D-4E09-8036-6A8E2F81B51D}" destId="{24D18A40-192D-4CB8-B20C-24A962E3F1FF}" srcOrd="0" destOrd="0" presId="urn:microsoft.com/office/officeart/2005/8/layout/hierarchy4"/>
    <dgm:cxn modelId="{DC1D0E2B-E3DB-418C-8505-8077847E19B0}" type="presParOf" srcId="{0CE81831-E38D-4E09-8036-6A8E2F81B51D}" destId="{9B5DE3AF-E58A-454B-B112-3ECDE0F5924D}" srcOrd="1" destOrd="0" presId="urn:microsoft.com/office/officeart/2005/8/layout/hierarchy4"/>
    <dgm:cxn modelId="{8C2474FB-0C41-4028-969E-47567359CF61}" type="presParOf" srcId="{18D2759D-0B38-400C-9FCB-59BFC3B0C363}" destId="{A14ADE50-C004-4A92-8C54-064B02AFE325}" srcOrd="1" destOrd="0" presId="urn:microsoft.com/office/officeart/2005/8/layout/hierarchy4"/>
    <dgm:cxn modelId="{CDFB65FC-A8A9-4140-892B-BC6C6468A946}" type="presParOf" srcId="{18D2759D-0B38-400C-9FCB-59BFC3B0C363}" destId="{65BCB053-63F2-4FC3-BEE1-1D825E26419B}" srcOrd="2" destOrd="0" presId="urn:microsoft.com/office/officeart/2005/8/layout/hierarchy4"/>
    <dgm:cxn modelId="{026A3982-1A3B-47A0-BD0E-676AEC7FAB15}" type="presParOf" srcId="{65BCB053-63F2-4FC3-BEE1-1D825E26419B}" destId="{79E40C0B-C171-4573-A826-5078F9D5A4CD}" srcOrd="0" destOrd="0" presId="urn:microsoft.com/office/officeart/2005/8/layout/hierarchy4"/>
    <dgm:cxn modelId="{D5F3D3B2-11B8-4F83-8A5F-69D82B1C430B}" type="presParOf" srcId="{65BCB053-63F2-4FC3-BEE1-1D825E26419B}" destId="{93973C24-9750-411D-8D20-236462E73FC3}" srcOrd="1" destOrd="0" presId="urn:microsoft.com/office/officeart/2005/8/layout/hierarchy4"/>
    <dgm:cxn modelId="{B3D022A3-B6C7-4A11-924F-A9FE9D3C8E61}" type="presParOf" srcId="{65BCB053-63F2-4FC3-BEE1-1D825E26419B}" destId="{C0BC115B-E565-41F1-85C2-C82B07A7F6ED}" srcOrd="2" destOrd="0" presId="urn:microsoft.com/office/officeart/2005/8/layout/hierarchy4"/>
    <dgm:cxn modelId="{90E30F59-1307-4135-B13C-63EAE4FE6A72}" type="presParOf" srcId="{C0BC115B-E565-41F1-85C2-C82B07A7F6ED}" destId="{36BF7391-E34C-4F51-BCC2-1FB7B3E131F8}" srcOrd="0" destOrd="0" presId="urn:microsoft.com/office/officeart/2005/8/layout/hierarchy4"/>
    <dgm:cxn modelId="{E16433D4-54EB-4BD1-9B7D-52DB5F1F01DC}" type="presParOf" srcId="{36BF7391-E34C-4F51-BCC2-1FB7B3E131F8}" destId="{D5A23971-6996-4D89-8A19-09096E079512}" srcOrd="0" destOrd="0" presId="urn:microsoft.com/office/officeart/2005/8/layout/hierarchy4"/>
    <dgm:cxn modelId="{F9A0852E-9CCD-405A-8DBE-E45F48D34F1D}" type="presParOf" srcId="{36BF7391-E34C-4F51-BCC2-1FB7B3E131F8}" destId="{EF427F91-8196-4368-BDA3-F2F9BD90F325}" srcOrd="1" destOrd="0" presId="urn:microsoft.com/office/officeart/2005/8/layout/hierarchy4"/>
    <dgm:cxn modelId="{235A8299-794F-466F-8B8F-3BB7C8E04EC0}" type="presParOf" srcId="{36BF7391-E34C-4F51-BCC2-1FB7B3E131F8}" destId="{CB9260AB-0C6C-42BA-B9DA-F351873DFFEE}" srcOrd="2" destOrd="0" presId="urn:microsoft.com/office/officeart/2005/8/layout/hierarchy4"/>
    <dgm:cxn modelId="{41B6CB56-20EC-4E8B-9D3A-077188DD0E1E}" type="presParOf" srcId="{CB9260AB-0C6C-42BA-B9DA-F351873DFFEE}" destId="{4162EC04-9CB4-413E-9548-885A54482452}" srcOrd="0" destOrd="0" presId="urn:microsoft.com/office/officeart/2005/8/layout/hierarchy4"/>
    <dgm:cxn modelId="{82801CA8-80EC-4CDA-8AF8-233ED86CA93F}" type="presParOf" srcId="{4162EC04-9CB4-413E-9548-885A54482452}" destId="{4828BE1E-DD16-4B27-B91F-2C49EE1597CF}" srcOrd="0" destOrd="0" presId="urn:microsoft.com/office/officeart/2005/8/layout/hierarchy4"/>
    <dgm:cxn modelId="{EFBB979D-5748-4523-A953-F628BA84FADD}" type="presParOf" srcId="{4162EC04-9CB4-413E-9548-885A54482452}" destId="{3BF5D8D3-C34F-4BB0-B527-240B22CEBCC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65AA33-1767-4A82-B9B2-965875ED580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EFBB5C-C7BB-455C-B6DE-A42307AE3478}">
      <dgm:prSet phldrT="[Text]" custT="1"/>
      <dgm:spPr>
        <a:solidFill>
          <a:schemeClr val="accent2">
            <a:lumMod val="40000"/>
            <a:lumOff val="60000"/>
          </a:schemeClr>
        </a:solidFill>
        <a:ln w="28575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 netransparentnosi informacija o visini obaveza za osiguranje</a:t>
          </a:r>
          <a:endParaRPr lang="en-GB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E06912-5463-4EB2-95BB-A7AF9A3E1F7F}" type="parTrans" cxnId="{43584761-F2CC-45F2-90D6-6692ECE568A5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722F84-72EA-484B-B9F8-36AC16701694}" type="sibTrans" cxnId="{43584761-F2CC-45F2-90D6-6692ECE568A5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EDE3B1-B278-4927-8101-092C698C3728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4</a:t>
          </a:r>
          <a:endParaRPr lang="en-GB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28CE37-027D-4C10-9A3A-E74E5CDEA729}" type="parTrans" cxnId="{52B5DC87-17FB-4655-A592-5EAF8AE12339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62EC0C-C2CD-4B0D-8742-67CB34E520A0}" type="sibTrans" cxnId="{52B5DC87-17FB-4655-A592-5EAF8AE12339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86AD94-F38C-4429-A765-0E84181C39E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r-Latn-RS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Neke kompanije vrednjuju ugovore o osiguranju koristeći zastarele informacije</a:t>
          </a:r>
          <a:endParaRPr lang="sr-Latn-RS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A4FA14-1F1E-492B-95D8-482C1D0FBFBA}" type="parTrans" cxnId="{04442E66-A53D-4E41-96D4-13E9A68347F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A2F7B0-CB77-4C54-BC15-AB2DDF6300C1}" type="sibTrans" cxnId="{04442E66-A53D-4E41-96D4-13E9A68347F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4FD38F-CC76-409E-8AA0-BBB00B71EC08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17</a:t>
          </a:r>
          <a:endParaRPr lang="en-GB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80D9F2-E118-4C42-8E32-F2DFBD2CFACF}" type="parTrans" cxnId="{2E11CE2B-9F05-4FDA-BDD7-E73266BDE466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5A603B-86A6-4C79-A737-B94F86254BA4}" type="sibTrans" cxnId="{2E11CE2B-9F05-4FDA-BDD7-E73266BDE466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945F34-A11A-457F-9D46-0546837842F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r-Latn-RS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Sve kompanije vrednuju ugovore o osiguranju po tekućoj vrijednosti</a:t>
          </a:r>
          <a:endParaRPr lang="sr-Latn-RS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0702A0-5A64-4D52-87B3-6CB57CD2A33A}" type="parTrans" cxnId="{51EE88DB-4A86-4972-84AC-0AEAA3939D24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EB93A1-FFFA-4F44-B0D6-345B3F55A59E}" type="sibTrans" cxnId="{51EE88DB-4A86-4972-84AC-0AEAA3939D24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5A6231-DF55-4FAB-9761-E999E4E34A12}">
      <dgm:prSet custT="1"/>
      <dgm:spPr>
        <a:solidFill>
          <a:schemeClr val="accent2">
            <a:lumMod val="40000"/>
            <a:lumOff val="60000"/>
          </a:schemeClr>
        </a:solidFill>
        <a:ln w="28575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 netransparentnosti</a:t>
          </a:r>
          <a:endParaRPr lang="en-GB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5F6F1D-2B3A-41B0-BF0E-388FBDE657B0}" type="parTrans" cxnId="{4CF58107-B582-4270-ACF0-A6E20238E950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3D562C-9E44-450C-8B0E-E3C5590CD4F8}" type="sibTrans" cxnId="{4CF58107-B582-4270-ACF0-A6E20238E950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A97D58-ED3F-43CB-B6BD-D7064A8DE0B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r-Latn-RS" sz="20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Sve kompanije uvažavaju vremensku vrednost novca prilikom procene visine isplata po osnovu izmirenja obaveza po odštetnim zahtevima</a:t>
          </a:r>
          <a:endParaRPr lang="sr-Latn-RS" sz="20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5A0005-2899-4DB3-AAC0-BB986A0F3F28}" type="parTrans" cxnId="{85372DBA-DCA2-48F6-A058-F607EE5D1E1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B26A87-A3FB-4019-9212-6ADBBAF65771}" type="sibTrans" cxnId="{85372DBA-DCA2-48F6-A058-F607EE5D1E1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C9F61-632E-4C29-80F5-634E93BF137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r-Latn-C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Neke kompanije ne uzimaju u obzir vremensku vrednost novca prilikom vrednovanja obaveza po odštetnim zahtevima</a:t>
          </a:r>
          <a:endParaRPr lang="en-GB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E748D4-C097-44E9-BF6D-81EBE0B6E37C}" type="parTrans" cxnId="{FC691D96-B780-444A-B800-B371E80B2ED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3CB717-02BF-4B51-B7C0-FA6CD6A1BC57}" type="sibTrans" cxnId="{FC691D96-B780-444A-B800-B371E80B2ED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5A9882-A483-4F21-A8F6-077391565D2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r-Latn-RS" sz="20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Neke kompanije vrednovanje ugovora o osiguranju zasnivaju na vrednosti svojih investicionih portfolija</a:t>
          </a:r>
          <a:endParaRPr lang="sr-Latn-RS" sz="20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3DF4C2-B37A-43A6-AD99-2AED9BF352C5}" type="parTrans" cxnId="{5A65686E-DBBE-4B85-BCCA-820E1730BE65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B09DE2-9D29-4E81-8384-A7578D7F342D}" type="sibTrans" cxnId="{5A65686E-DBBE-4B85-BCCA-820E1730BE65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310E7F-D1D8-46EB-A497-227BD706AC45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r-Latn-RS" sz="20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Sve kompanije vrednovanje ugovora o osiguranju zasnivaju samo na obavezama koje su nastale po osnovu ovih ugovora</a:t>
          </a:r>
          <a:endParaRPr lang="sr-Latn-RS" sz="20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D3F070-6C27-4778-96C1-C4AE6C8173CB}" type="parTrans" cxnId="{4A243B07-6850-4477-96D9-6733D92FEBDF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5685F0-68BA-41AB-A4DE-33AD45B45C2C}" type="sibTrans" cxnId="{4A243B07-6850-4477-96D9-6733D92FEBDF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00AEB3-37AD-40D3-B34B-07A0A8C58CCB}" type="pres">
      <dgm:prSet presAssocID="{E965AA33-1767-4A82-B9B2-965875ED580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DF54CE4-47F9-40D7-97D8-DB581B25C1FD}" type="pres">
      <dgm:prSet presAssocID="{C15A6231-DF55-4FAB-9761-E999E4E34A12}" presName="vertOne" presStyleCnt="0"/>
      <dgm:spPr/>
    </dgm:pt>
    <dgm:pt modelId="{E218C444-8DD1-4FAC-B857-898A87175DA0}" type="pres">
      <dgm:prSet presAssocID="{C15A6231-DF55-4FAB-9761-E999E4E34A12}" presName="txOne" presStyleLbl="node0" presStyleIdx="0" presStyleCnt="1" custScaleY="52254" custLinFactNeighborX="880" custLinFactNeighborY="-396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6CE0B5-6D2E-469E-ADCF-6AB5F35EDD18}" type="pres">
      <dgm:prSet presAssocID="{C15A6231-DF55-4FAB-9761-E999E4E34A12}" presName="parTransOne" presStyleCnt="0"/>
      <dgm:spPr/>
    </dgm:pt>
    <dgm:pt modelId="{9B0B7E45-4E58-493C-9967-CC0ED655E81E}" type="pres">
      <dgm:prSet presAssocID="{C15A6231-DF55-4FAB-9761-E999E4E34A12}" presName="horzOne" presStyleCnt="0"/>
      <dgm:spPr/>
    </dgm:pt>
    <dgm:pt modelId="{95178658-C966-4BD4-BB03-525DAE4B21A3}" type="pres">
      <dgm:prSet presAssocID="{BCEFBB5C-C7BB-455C-B6DE-A42307AE3478}" presName="vertTwo" presStyleCnt="0"/>
      <dgm:spPr/>
    </dgm:pt>
    <dgm:pt modelId="{E090A8C6-3D85-4D68-A8B6-BDC8BD8F936D}" type="pres">
      <dgm:prSet presAssocID="{BCEFBB5C-C7BB-455C-B6DE-A42307AE3478}" presName="txTwo" presStyleLbl="node2" presStyleIdx="0" presStyleCnt="1" custScaleY="410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619DB5-84C0-4BDE-9389-176F9E9567B0}" type="pres">
      <dgm:prSet presAssocID="{BCEFBB5C-C7BB-455C-B6DE-A42307AE3478}" presName="parTransTwo" presStyleCnt="0"/>
      <dgm:spPr/>
    </dgm:pt>
    <dgm:pt modelId="{955F4B95-DFEC-4474-B389-B8D602C41193}" type="pres">
      <dgm:prSet presAssocID="{BCEFBB5C-C7BB-455C-B6DE-A42307AE3478}" presName="horzTwo" presStyleCnt="0"/>
      <dgm:spPr/>
    </dgm:pt>
    <dgm:pt modelId="{FF96C94D-4383-44C6-A929-96181C455DF6}" type="pres">
      <dgm:prSet presAssocID="{37EDE3B1-B278-4927-8101-092C698C3728}" presName="vertThree" presStyleCnt="0"/>
      <dgm:spPr/>
    </dgm:pt>
    <dgm:pt modelId="{A8CD06FB-0A81-475F-B489-D55171F5C653}" type="pres">
      <dgm:prSet presAssocID="{37EDE3B1-B278-4927-8101-092C698C3728}" presName="txThree" presStyleLbl="node3" presStyleIdx="0" presStyleCnt="2" custScaleY="412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F44496-504E-450A-B7E3-A90198577E3D}" type="pres">
      <dgm:prSet presAssocID="{37EDE3B1-B278-4927-8101-092C698C3728}" presName="parTransThree" presStyleCnt="0"/>
      <dgm:spPr/>
    </dgm:pt>
    <dgm:pt modelId="{1A19FF6D-F6AA-4E80-B18A-DA2F1F1AC484}" type="pres">
      <dgm:prSet presAssocID="{37EDE3B1-B278-4927-8101-092C698C3728}" presName="horzThree" presStyleCnt="0"/>
      <dgm:spPr/>
    </dgm:pt>
    <dgm:pt modelId="{E237A2AA-816F-49C6-8E02-66423DE56BBD}" type="pres">
      <dgm:prSet presAssocID="{0986AD94-F38C-4429-A765-0E84181C39E3}" presName="vertFour" presStyleCnt="0">
        <dgm:presLayoutVars>
          <dgm:chPref val="3"/>
        </dgm:presLayoutVars>
      </dgm:prSet>
      <dgm:spPr/>
    </dgm:pt>
    <dgm:pt modelId="{483C8E26-02FA-4FA5-90CC-BE3FE759A4D8}" type="pres">
      <dgm:prSet presAssocID="{0986AD94-F38C-4429-A765-0E84181C39E3}" presName="txFour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2AFF77-8A5F-43B9-AF42-5BDEF2C3D692}" type="pres">
      <dgm:prSet presAssocID="{0986AD94-F38C-4429-A765-0E84181C39E3}" presName="parTransFour" presStyleCnt="0"/>
      <dgm:spPr/>
    </dgm:pt>
    <dgm:pt modelId="{A196EDCF-9BE9-444C-A15D-D08E2A9571DB}" type="pres">
      <dgm:prSet presAssocID="{0986AD94-F38C-4429-A765-0E84181C39E3}" presName="horzFour" presStyleCnt="0"/>
      <dgm:spPr/>
    </dgm:pt>
    <dgm:pt modelId="{9EFE3644-9790-4290-8BDA-787AEEA39E55}" type="pres">
      <dgm:prSet presAssocID="{1EEC9F61-632E-4C29-80F5-634E93BF137F}" presName="vertFour" presStyleCnt="0">
        <dgm:presLayoutVars>
          <dgm:chPref val="3"/>
        </dgm:presLayoutVars>
      </dgm:prSet>
      <dgm:spPr/>
    </dgm:pt>
    <dgm:pt modelId="{6299B96A-4278-40C4-9FA2-E4EA3DED04BF}" type="pres">
      <dgm:prSet presAssocID="{1EEC9F61-632E-4C29-80F5-634E93BF137F}" presName="txFour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71A29D-1436-4F74-8B4C-2A70881F7CA5}" type="pres">
      <dgm:prSet presAssocID="{1EEC9F61-632E-4C29-80F5-634E93BF137F}" presName="parTransFour" presStyleCnt="0"/>
      <dgm:spPr/>
    </dgm:pt>
    <dgm:pt modelId="{A02519E2-54F2-4642-ADBD-8EA24B99658B}" type="pres">
      <dgm:prSet presAssocID="{1EEC9F61-632E-4C29-80F5-634E93BF137F}" presName="horzFour" presStyleCnt="0"/>
      <dgm:spPr/>
    </dgm:pt>
    <dgm:pt modelId="{84256A2E-4CC8-40AF-84DA-1D1E5E60C99D}" type="pres">
      <dgm:prSet presAssocID="{B85A9882-A483-4F21-A8F6-077391565D2C}" presName="vertFour" presStyleCnt="0">
        <dgm:presLayoutVars>
          <dgm:chPref val="3"/>
        </dgm:presLayoutVars>
      </dgm:prSet>
      <dgm:spPr/>
    </dgm:pt>
    <dgm:pt modelId="{13ECE32A-8826-4321-A34A-EFDCC8012539}" type="pres">
      <dgm:prSet presAssocID="{B85A9882-A483-4F21-A8F6-077391565D2C}" presName="txFour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6BCC8C1-D4A4-4820-BBE4-7DAD776F868C}" type="pres">
      <dgm:prSet presAssocID="{B85A9882-A483-4F21-A8F6-077391565D2C}" presName="horzFour" presStyleCnt="0"/>
      <dgm:spPr/>
    </dgm:pt>
    <dgm:pt modelId="{7A046FF2-EA3A-4B32-8616-D0E3AAD5A538}" type="pres">
      <dgm:prSet presAssocID="{4162EC0C-C2CD-4B0D-8742-67CB34E520A0}" presName="sibSpaceThree" presStyleCnt="0"/>
      <dgm:spPr/>
    </dgm:pt>
    <dgm:pt modelId="{A6601688-6C90-49E2-A9B1-AC5ABBD791B2}" type="pres">
      <dgm:prSet presAssocID="{2D4FD38F-CC76-409E-8AA0-BBB00B71EC08}" presName="vertThree" presStyleCnt="0"/>
      <dgm:spPr/>
    </dgm:pt>
    <dgm:pt modelId="{5B3829A2-72A8-4549-B952-8C6FB15C27C0}" type="pres">
      <dgm:prSet presAssocID="{2D4FD38F-CC76-409E-8AA0-BBB00B71EC08}" presName="txThree" presStyleLbl="node3" presStyleIdx="1" presStyleCnt="2" custScaleY="412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CDED37-5E46-4327-8FAC-39F13CCF67C2}" type="pres">
      <dgm:prSet presAssocID="{2D4FD38F-CC76-409E-8AA0-BBB00B71EC08}" presName="parTransThree" presStyleCnt="0"/>
      <dgm:spPr/>
    </dgm:pt>
    <dgm:pt modelId="{F15B2600-9F4D-4F96-9DB3-DC0426F23148}" type="pres">
      <dgm:prSet presAssocID="{2D4FD38F-CC76-409E-8AA0-BBB00B71EC08}" presName="horzThree" presStyleCnt="0"/>
      <dgm:spPr/>
    </dgm:pt>
    <dgm:pt modelId="{498DE04E-6EDC-4B17-8AE3-63A9E8683F8F}" type="pres">
      <dgm:prSet presAssocID="{C1945F34-A11A-457F-9D46-0546837842F4}" presName="vertFour" presStyleCnt="0">
        <dgm:presLayoutVars>
          <dgm:chPref val="3"/>
        </dgm:presLayoutVars>
      </dgm:prSet>
      <dgm:spPr/>
    </dgm:pt>
    <dgm:pt modelId="{9C0AABD1-2F18-4860-9575-FCB7EEB276B0}" type="pres">
      <dgm:prSet presAssocID="{C1945F34-A11A-457F-9D46-0546837842F4}" presName="txFour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455EFC-3531-4892-AED6-EE53AC06E031}" type="pres">
      <dgm:prSet presAssocID="{C1945F34-A11A-457F-9D46-0546837842F4}" presName="parTransFour" presStyleCnt="0"/>
      <dgm:spPr/>
    </dgm:pt>
    <dgm:pt modelId="{4CF0A0DC-8617-4B14-BA99-7B6A98893913}" type="pres">
      <dgm:prSet presAssocID="{C1945F34-A11A-457F-9D46-0546837842F4}" presName="horzFour" presStyleCnt="0"/>
      <dgm:spPr/>
    </dgm:pt>
    <dgm:pt modelId="{C69AA748-F3AF-4B8E-B0A8-6E5A0CCB3373}" type="pres">
      <dgm:prSet presAssocID="{5CA97D58-ED3F-43CB-B6BD-D7064A8DE0BA}" presName="vertFour" presStyleCnt="0">
        <dgm:presLayoutVars>
          <dgm:chPref val="3"/>
        </dgm:presLayoutVars>
      </dgm:prSet>
      <dgm:spPr/>
    </dgm:pt>
    <dgm:pt modelId="{1251169F-981D-49FC-AF9F-1B7A2F7901A8}" type="pres">
      <dgm:prSet presAssocID="{5CA97D58-ED3F-43CB-B6BD-D7064A8DE0BA}" presName="txFour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AF8782-46FC-4B7E-ADFD-43DBE9EC821E}" type="pres">
      <dgm:prSet presAssocID="{5CA97D58-ED3F-43CB-B6BD-D7064A8DE0BA}" presName="parTransFour" presStyleCnt="0"/>
      <dgm:spPr/>
    </dgm:pt>
    <dgm:pt modelId="{7D781929-20CB-44B6-9FBE-965F10E44A54}" type="pres">
      <dgm:prSet presAssocID="{5CA97D58-ED3F-43CB-B6BD-D7064A8DE0BA}" presName="horzFour" presStyleCnt="0"/>
      <dgm:spPr/>
    </dgm:pt>
    <dgm:pt modelId="{CC692534-18B2-4EDF-B285-3DC326107AE5}" type="pres">
      <dgm:prSet presAssocID="{37310E7F-D1D8-46EB-A497-227BD706AC45}" presName="vertFour" presStyleCnt="0">
        <dgm:presLayoutVars>
          <dgm:chPref val="3"/>
        </dgm:presLayoutVars>
      </dgm:prSet>
      <dgm:spPr/>
    </dgm:pt>
    <dgm:pt modelId="{6228DDBC-1668-4B93-8BDA-BB3874AC4E43}" type="pres">
      <dgm:prSet presAssocID="{37310E7F-D1D8-46EB-A497-227BD706AC45}" presName="txFour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399B22-C777-497A-A939-865192AD83D2}" type="pres">
      <dgm:prSet presAssocID="{37310E7F-D1D8-46EB-A497-227BD706AC45}" presName="horzFour" presStyleCnt="0"/>
      <dgm:spPr/>
    </dgm:pt>
  </dgm:ptLst>
  <dgm:cxnLst>
    <dgm:cxn modelId="{B03CD687-CF72-4D06-AA8D-23917F76E042}" type="presOf" srcId="{1EEC9F61-632E-4C29-80F5-634E93BF137F}" destId="{6299B96A-4278-40C4-9FA2-E4EA3DED04BF}" srcOrd="0" destOrd="0" presId="urn:microsoft.com/office/officeart/2005/8/layout/hierarchy4"/>
    <dgm:cxn modelId="{43584761-F2CC-45F2-90D6-6692ECE568A5}" srcId="{C15A6231-DF55-4FAB-9761-E999E4E34A12}" destId="{BCEFBB5C-C7BB-455C-B6DE-A42307AE3478}" srcOrd="0" destOrd="0" parTransId="{8FE06912-5463-4EB2-95BB-A7AF9A3E1F7F}" sibTransId="{55722F84-72EA-484B-B9F8-36AC16701694}"/>
    <dgm:cxn modelId="{4A243B07-6850-4477-96D9-6733D92FEBDF}" srcId="{5CA97D58-ED3F-43CB-B6BD-D7064A8DE0BA}" destId="{37310E7F-D1D8-46EB-A497-227BD706AC45}" srcOrd="0" destOrd="0" parTransId="{39D3F070-6C27-4778-96C1-C4AE6C8173CB}" sibTransId="{215685F0-68BA-41AB-A4DE-33AD45B45C2C}"/>
    <dgm:cxn modelId="{2E11CE2B-9F05-4FDA-BDD7-E73266BDE466}" srcId="{BCEFBB5C-C7BB-455C-B6DE-A42307AE3478}" destId="{2D4FD38F-CC76-409E-8AA0-BBB00B71EC08}" srcOrd="1" destOrd="0" parTransId="{DA80D9F2-E118-4C42-8E32-F2DFBD2CFACF}" sibTransId="{575A603B-86A6-4C79-A737-B94F86254BA4}"/>
    <dgm:cxn modelId="{2837594F-0C22-4293-BCE9-96836104D08E}" type="presOf" srcId="{0986AD94-F38C-4429-A765-0E84181C39E3}" destId="{483C8E26-02FA-4FA5-90CC-BE3FE759A4D8}" srcOrd="0" destOrd="0" presId="urn:microsoft.com/office/officeart/2005/8/layout/hierarchy4"/>
    <dgm:cxn modelId="{85372DBA-DCA2-48F6-A058-F607EE5D1E11}" srcId="{C1945F34-A11A-457F-9D46-0546837842F4}" destId="{5CA97D58-ED3F-43CB-B6BD-D7064A8DE0BA}" srcOrd="0" destOrd="0" parTransId="{3F5A0005-2899-4DB3-AAC0-BB986A0F3F28}" sibTransId="{74B26A87-A3FB-4019-9212-6ADBBAF65771}"/>
    <dgm:cxn modelId="{5A65686E-DBBE-4B85-BCCA-820E1730BE65}" srcId="{1EEC9F61-632E-4C29-80F5-634E93BF137F}" destId="{B85A9882-A483-4F21-A8F6-077391565D2C}" srcOrd="0" destOrd="0" parTransId="{DE3DF4C2-B37A-43A6-AD99-2AED9BF352C5}" sibTransId="{77B09DE2-9D29-4E81-8384-A7578D7F342D}"/>
    <dgm:cxn modelId="{AC81125C-3C97-44BF-89AA-6FD5142367ED}" type="presOf" srcId="{37EDE3B1-B278-4927-8101-092C698C3728}" destId="{A8CD06FB-0A81-475F-B489-D55171F5C653}" srcOrd="0" destOrd="0" presId="urn:microsoft.com/office/officeart/2005/8/layout/hierarchy4"/>
    <dgm:cxn modelId="{51EE88DB-4A86-4972-84AC-0AEAA3939D24}" srcId="{2D4FD38F-CC76-409E-8AA0-BBB00B71EC08}" destId="{C1945F34-A11A-457F-9D46-0546837842F4}" srcOrd="0" destOrd="0" parTransId="{4F0702A0-5A64-4D52-87B3-6CB57CD2A33A}" sibTransId="{2DEB93A1-FFFA-4F44-B0D6-345B3F55A59E}"/>
    <dgm:cxn modelId="{915F1C33-DE9A-498E-B1E8-D3C3652D097B}" type="presOf" srcId="{C15A6231-DF55-4FAB-9761-E999E4E34A12}" destId="{E218C444-8DD1-4FAC-B857-898A87175DA0}" srcOrd="0" destOrd="0" presId="urn:microsoft.com/office/officeart/2005/8/layout/hierarchy4"/>
    <dgm:cxn modelId="{06EF17A3-EF4E-40EE-9335-70BB3B297703}" type="presOf" srcId="{37310E7F-D1D8-46EB-A497-227BD706AC45}" destId="{6228DDBC-1668-4B93-8BDA-BB3874AC4E43}" srcOrd="0" destOrd="0" presId="urn:microsoft.com/office/officeart/2005/8/layout/hierarchy4"/>
    <dgm:cxn modelId="{52B5DC87-17FB-4655-A592-5EAF8AE12339}" srcId="{BCEFBB5C-C7BB-455C-B6DE-A42307AE3478}" destId="{37EDE3B1-B278-4927-8101-092C698C3728}" srcOrd="0" destOrd="0" parTransId="{0828CE37-027D-4C10-9A3A-E74E5CDEA729}" sibTransId="{4162EC0C-C2CD-4B0D-8742-67CB34E520A0}"/>
    <dgm:cxn modelId="{F0B19953-3D82-493F-BF95-0D97854F833E}" type="presOf" srcId="{BCEFBB5C-C7BB-455C-B6DE-A42307AE3478}" destId="{E090A8C6-3D85-4D68-A8B6-BDC8BD8F936D}" srcOrd="0" destOrd="0" presId="urn:microsoft.com/office/officeart/2005/8/layout/hierarchy4"/>
    <dgm:cxn modelId="{3F76435F-C4A3-4760-828F-A6E1CB27EAF4}" type="presOf" srcId="{2D4FD38F-CC76-409E-8AA0-BBB00B71EC08}" destId="{5B3829A2-72A8-4549-B952-8C6FB15C27C0}" srcOrd="0" destOrd="0" presId="urn:microsoft.com/office/officeart/2005/8/layout/hierarchy4"/>
    <dgm:cxn modelId="{04442E66-A53D-4E41-96D4-13E9A68347F1}" srcId="{37EDE3B1-B278-4927-8101-092C698C3728}" destId="{0986AD94-F38C-4429-A765-0E84181C39E3}" srcOrd="0" destOrd="0" parTransId="{BFA4FA14-1F1E-492B-95D8-482C1D0FBFBA}" sibTransId="{44A2F7B0-CB77-4C54-BC15-AB2DDF6300C1}"/>
    <dgm:cxn modelId="{6D1BE850-8703-45D3-86BB-EC37F26C9A19}" type="presOf" srcId="{B85A9882-A483-4F21-A8F6-077391565D2C}" destId="{13ECE32A-8826-4321-A34A-EFDCC8012539}" srcOrd="0" destOrd="0" presId="urn:microsoft.com/office/officeart/2005/8/layout/hierarchy4"/>
    <dgm:cxn modelId="{FC691D96-B780-444A-B800-B371E80B2ED1}" srcId="{0986AD94-F38C-4429-A765-0E84181C39E3}" destId="{1EEC9F61-632E-4C29-80F5-634E93BF137F}" srcOrd="0" destOrd="0" parTransId="{F6E748D4-C097-44E9-BF6D-81EBE0B6E37C}" sibTransId="{773CB717-02BF-4B51-B7C0-FA6CD6A1BC57}"/>
    <dgm:cxn modelId="{114D85D2-116C-4367-9733-332932B7B7E2}" type="presOf" srcId="{C1945F34-A11A-457F-9D46-0546837842F4}" destId="{9C0AABD1-2F18-4860-9575-FCB7EEB276B0}" srcOrd="0" destOrd="0" presId="urn:microsoft.com/office/officeart/2005/8/layout/hierarchy4"/>
    <dgm:cxn modelId="{10E12B8E-69D8-4558-8FE2-FC573147E229}" type="presOf" srcId="{5CA97D58-ED3F-43CB-B6BD-D7064A8DE0BA}" destId="{1251169F-981D-49FC-AF9F-1B7A2F7901A8}" srcOrd="0" destOrd="0" presId="urn:microsoft.com/office/officeart/2005/8/layout/hierarchy4"/>
    <dgm:cxn modelId="{4CF58107-B582-4270-ACF0-A6E20238E950}" srcId="{E965AA33-1767-4A82-B9B2-965875ED580D}" destId="{C15A6231-DF55-4FAB-9761-E999E4E34A12}" srcOrd="0" destOrd="0" parTransId="{575F6F1D-2B3A-41B0-BF0E-388FBDE657B0}" sibTransId="{713D562C-9E44-450C-8B0E-E3C5590CD4F8}"/>
    <dgm:cxn modelId="{6EC0566F-3EE6-4162-BFA2-1AEBC12D330D}" type="presOf" srcId="{E965AA33-1767-4A82-B9B2-965875ED580D}" destId="{0000AEB3-37AD-40D3-B34B-07A0A8C58CCB}" srcOrd="0" destOrd="0" presId="urn:microsoft.com/office/officeart/2005/8/layout/hierarchy4"/>
    <dgm:cxn modelId="{06724F47-B228-4E1A-8728-B9326462457D}" type="presParOf" srcId="{0000AEB3-37AD-40D3-B34B-07A0A8C58CCB}" destId="{ADF54CE4-47F9-40D7-97D8-DB581B25C1FD}" srcOrd="0" destOrd="0" presId="urn:microsoft.com/office/officeart/2005/8/layout/hierarchy4"/>
    <dgm:cxn modelId="{FA8AFBAF-C4DD-4500-8451-1E1B8CEA1B63}" type="presParOf" srcId="{ADF54CE4-47F9-40D7-97D8-DB581B25C1FD}" destId="{E218C444-8DD1-4FAC-B857-898A87175DA0}" srcOrd="0" destOrd="0" presId="urn:microsoft.com/office/officeart/2005/8/layout/hierarchy4"/>
    <dgm:cxn modelId="{505991D5-3977-45BA-A97C-1EDBF1D0F2D1}" type="presParOf" srcId="{ADF54CE4-47F9-40D7-97D8-DB581B25C1FD}" destId="{4B6CE0B5-6D2E-469E-ADCF-6AB5F35EDD18}" srcOrd="1" destOrd="0" presId="urn:microsoft.com/office/officeart/2005/8/layout/hierarchy4"/>
    <dgm:cxn modelId="{31AC836F-EFCE-4F7F-B1B4-B09A67346ABF}" type="presParOf" srcId="{ADF54CE4-47F9-40D7-97D8-DB581B25C1FD}" destId="{9B0B7E45-4E58-493C-9967-CC0ED655E81E}" srcOrd="2" destOrd="0" presId="urn:microsoft.com/office/officeart/2005/8/layout/hierarchy4"/>
    <dgm:cxn modelId="{90D50CA2-423A-4656-BD9B-C0363A335A4B}" type="presParOf" srcId="{9B0B7E45-4E58-493C-9967-CC0ED655E81E}" destId="{95178658-C966-4BD4-BB03-525DAE4B21A3}" srcOrd="0" destOrd="0" presId="urn:microsoft.com/office/officeart/2005/8/layout/hierarchy4"/>
    <dgm:cxn modelId="{969F6591-A023-4831-B7A8-AE57F1286B5C}" type="presParOf" srcId="{95178658-C966-4BD4-BB03-525DAE4B21A3}" destId="{E090A8C6-3D85-4D68-A8B6-BDC8BD8F936D}" srcOrd="0" destOrd="0" presId="urn:microsoft.com/office/officeart/2005/8/layout/hierarchy4"/>
    <dgm:cxn modelId="{F1620226-DC8E-4A41-A19A-2C2FFB51BC9B}" type="presParOf" srcId="{95178658-C966-4BD4-BB03-525DAE4B21A3}" destId="{E8619DB5-84C0-4BDE-9389-176F9E9567B0}" srcOrd="1" destOrd="0" presId="urn:microsoft.com/office/officeart/2005/8/layout/hierarchy4"/>
    <dgm:cxn modelId="{C6C7B949-1C5E-4D8A-96E3-8D1EAA208AA1}" type="presParOf" srcId="{95178658-C966-4BD4-BB03-525DAE4B21A3}" destId="{955F4B95-DFEC-4474-B389-B8D602C41193}" srcOrd="2" destOrd="0" presId="urn:microsoft.com/office/officeart/2005/8/layout/hierarchy4"/>
    <dgm:cxn modelId="{7B6F0EB0-8D32-4151-89C0-A306C8A3A32D}" type="presParOf" srcId="{955F4B95-DFEC-4474-B389-B8D602C41193}" destId="{FF96C94D-4383-44C6-A929-96181C455DF6}" srcOrd="0" destOrd="0" presId="urn:microsoft.com/office/officeart/2005/8/layout/hierarchy4"/>
    <dgm:cxn modelId="{328C289C-6FDE-4E7A-BB34-FF2AB10E615F}" type="presParOf" srcId="{FF96C94D-4383-44C6-A929-96181C455DF6}" destId="{A8CD06FB-0A81-475F-B489-D55171F5C653}" srcOrd="0" destOrd="0" presId="urn:microsoft.com/office/officeart/2005/8/layout/hierarchy4"/>
    <dgm:cxn modelId="{4FE265EB-1E52-44A7-A2A3-895A79839FE0}" type="presParOf" srcId="{FF96C94D-4383-44C6-A929-96181C455DF6}" destId="{E6F44496-504E-450A-B7E3-A90198577E3D}" srcOrd="1" destOrd="0" presId="urn:microsoft.com/office/officeart/2005/8/layout/hierarchy4"/>
    <dgm:cxn modelId="{842ADCE2-F276-447A-8577-21662C304767}" type="presParOf" srcId="{FF96C94D-4383-44C6-A929-96181C455DF6}" destId="{1A19FF6D-F6AA-4E80-B18A-DA2F1F1AC484}" srcOrd="2" destOrd="0" presId="urn:microsoft.com/office/officeart/2005/8/layout/hierarchy4"/>
    <dgm:cxn modelId="{712B19ED-D723-4FF9-B857-C4EBFAC99715}" type="presParOf" srcId="{1A19FF6D-F6AA-4E80-B18A-DA2F1F1AC484}" destId="{E237A2AA-816F-49C6-8E02-66423DE56BBD}" srcOrd="0" destOrd="0" presId="urn:microsoft.com/office/officeart/2005/8/layout/hierarchy4"/>
    <dgm:cxn modelId="{BBEE9BBF-BBC3-4B83-864B-84A1A2F24B5E}" type="presParOf" srcId="{E237A2AA-816F-49C6-8E02-66423DE56BBD}" destId="{483C8E26-02FA-4FA5-90CC-BE3FE759A4D8}" srcOrd="0" destOrd="0" presId="urn:microsoft.com/office/officeart/2005/8/layout/hierarchy4"/>
    <dgm:cxn modelId="{72F4C6AD-512E-4D42-8AF4-1D73741C1F51}" type="presParOf" srcId="{E237A2AA-816F-49C6-8E02-66423DE56BBD}" destId="{E32AFF77-8A5F-43B9-AF42-5BDEF2C3D692}" srcOrd="1" destOrd="0" presId="urn:microsoft.com/office/officeart/2005/8/layout/hierarchy4"/>
    <dgm:cxn modelId="{F440C618-C897-46B9-9C42-78B577F4BF99}" type="presParOf" srcId="{E237A2AA-816F-49C6-8E02-66423DE56BBD}" destId="{A196EDCF-9BE9-444C-A15D-D08E2A9571DB}" srcOrd="2" destOrd="0" presId="urn:microsoft.com/office/officeart/2005/8/layout/hierarchy4"/>
    <dgm:cxn modelId="{2A520FFD-60A3-4CEB-92BB-9C01D45271E4}" type="presParOf" srcId="{A196EDCF-9BE9-444C-A15D-D08E2A9571DB}" destId="{9EFE3644-9790-4290-8BDA-787AEEA39E55}" srcOrd="0" destOrd="0" presId="urn:microsoft.com/office/officeart/2005/8/layout/hierarchy4"/>
    <dgm:cxn modelId="{1E773CE6-C955-4E10-8F91-0C9C9EAED23A}" type="presParOf" srcId="{9EFE3644-9790-4290-8BDA-787AEEA39E55}" destId="{6299B96A-4278-40C4-9FA2-E4EA3DED04BF}" srcOrd="0" destOrd="0" presId="urn:microsoft.com/office/officeart/2005/8/layout/hierarchy4"/>
    <dgm:cxn modelId="{3AF11A01-7DAB-4C46-B5B3-5DCEB5A6B68B}" type="presParOf" srcId="{9EFE3644-9790-4290-8BDA-787AEEA39E55}" destId="{8A71A29D-1436-4F74-8B4C-2A70881F7CA5}" srcOrd="1" destOrd="0" presId="urn:microsoft.com/office/officeart/2005/8/layout/hierarchy4"/>
    <dgm:cxn modelId="{B1F84871-E6A1-4148-A7AC-085E0B70BE46}" type="presParOf" srcId="{9EFE3644-9790-4290-8BDA-787AEEA39E55}" destId="{A02519E2-54F2-4642-ADBD-8EA24B99658B}" srcOrd="2" destOrd="0" presId="urn:microsoft.com/office/officeart/2005/8/layout/hierarchy4"/>
    <dgm:cxn modelId="{BCCF03E6-8267-476B-8059-C38F65F2C360}" type="presParOf" srcId="{A02519E2-54F2-4642-ADBD-8EA24B99658B}" destId="{84256A2E-4CC8-40AF-84DA-1D1E5E60C99D}" srcOrd="0" destOrd="0" presId="urn:microsoft.com/office/officeart/2005/8/layout/hierarchy4"/>
    <dgm:cxn modelId="{68954445-14B8-47B5-8532-8DE1CB9EE013}" type="presParOf" srcId="{84256A2E-4CC8-40AF-84DA-1D1E5E60C99D}" destId="{13ECE32A-8826-4321-A34A-EFDCC8012539}" srcOrd="0" destOrd="0" presId="urn:microsoft.com/office/officeart/2005/8/layout/hierarchy4"/>
    <dgm:cxn modelId="{875A53C9-7032-4E7B-AE5E-08CC7F475B95}" type="presParOf" srcId="{84256A2E-4CC8-40AF-84DA-1D1E5E60C99D}" destId="{76BCC8C1-D4A4-4820-BBE4-7DAD776F868C}" srcOrd="1" destOrd="0" presId="urn:microsoft.com/office/officeart/2005/8/layout/hierarchy4"/>
    <dgm:cxn modelId="{045D19DA-2C59-461D-908F-0172C23E9D04}" type="presParOf" srcId="{955F4B95-DFEC-4474-B389-B8D602C41193}" destId="{7A046FF2-EA3A-4B32-8616-D0E3AAD5A538}" srcOrd="1" destOrd="0" presId="urn:microsoft.com/office/officeart/2005/8/layout/hierarchy4"/>
    <dgm:cxn modelId="{A914FF6E-7923-4256-895F-66F78A7B92E0}" type="presParOf" srcId="{955F4B95-DFEC-4474-B389-B8D602C41193}" destId="{A6601688-6C90-49E2-A9B1-AC5ABBD791B2}" srcOrd="2" destOrd="0" presId="urn:microsoft.com/office/officeart/2005/8/layout/hierarchy4"/>
    <dgm:cxn modelId="{F041EFC5-E2FA-4726-BF28-CA4E2A765A5B}" type="presParOf" srcId="{A6601688-6C90-49E2-A9B1-AC5ABBD791B2}" destId="{5B3829A2-72A8-4549-B952-8C6FB15C27C0}" srcOrd="0" destOrd="0" presId="urn:microsoft.com/office/officeart/2005/8/layout/hierarchy4"/>
    <dgm:cxn modelId="{20BC35C3-96EB-4C62-BA6C-54D6558846B7}" type="presParOf" srcId="{A6601688-6C90-49E2-A9B1-AC5ABBD791B2}" destId="{09CDED37-5E46-4327-8FAC-39F13CCF67C2}" srcOrd="1" destOrd="0" presId="urn:microsoft.com/office/officeart/2005/8/layout/hierarchy4"/>
    <dgm:cxn modelId="{DA174C31-76B8-4550-BF8A-1A14DA70A27B}" type="presParOf" srcId="{A6601688-6C90-49E2-A9B1-AC5ABBD791B2}" destId="{F15B2600-9F4D-4F96-9DB3-DC0426F23148}" srcOrd="2" destOrd="0" presId="urn:microsoft.com/office/officeart/2005/8/layout/hierarchy4"/>
    <dgm:cxn modelId="{683CFC63-68A4-4E2B-9C8A-24CA8DC2E5E6}" type="presParOf" srcId="{F15B2600-9F4D-4F96-9DB3-DC0426F23148}" destId="{498DE04E-6EDC-4B17-8AE3-63A9E8683F8F}" srcOrd="0" destOrd="0" presId="urn:microsoft.com/office/officeart/2005/8/layout/hierarchy4"/>
    <dgm:cxn modelId="{307A9583-F9E9-457E-BC81-EDEF85EBFC1E}" type="presParOf" srcId="{498DE04E-6EDC-4B17-8AE3-63A9E8683F8F}" destId="{9C0AABD1-2F18-4860-9575-FCB7EEB276B0}" srcOrd="0" destOrd="0" presId="urn:microsoft.com/office/officeart/2005/8/layout/hierarchy4"/>
    <dgm:cxn modelId="{F1354218-E3AA-4800-8A7F-B5DCB7C19627}" type="presParOf" srcId="{498DE04E-6EDC-4B17-8AE3-63A9E8683F8F}" destId="{A1455EFC-3531-4892-AED6-EE53AC06E031}" srcOrd="1" destOrd="0" presId="urn:microsoft.com/office/officeart/2005/8/layout/hierarchy4"/>
    <dgm:cxn modelId="{9274CF05-8BA6-40E7-9D73-29830C20ED73}" type="presParOf" srcId="{498DE04E-6EDC-4B17-8AE3-63A9E8683F8F}" destId="{4CF0A0DC-8617-4B14-BA99-7B6A98893913}" srcOrd="2" destOrd="0" presId="urn:microsoft.com/office/officeart/2005/8/layout/hierarchy4"/>
    <dgm:cxn modelId="{3F756497-618D-4B45-849E-8C0711D93D07}" type="presParOf" srcId="{4CF0A0DC-8617-4B14-BA99-7B6A98893913}" destId="{C69AA748-F3AF-4B8E-B0A8-6E5A0CCB3373}" srcOrd="0" destOrd="0" presId="urn:microsoft.com/office/officeart/2005/8/layout/hierarchy4"/>
    <dgm:cxn modelId="{B7C346D6-1861-4432-8EA9-6DE20AA6DF92}" type="presParOf" srcId="{C69AA748-F3AF-4B8E-B0A8-6E5A0CCB3373}" destId="{1251169F-981D-49FC-AF9F-1B7A2F7901A8}" srcOrd="0" destOrd="0" presId="urn:microsoft.com/office/officeart/2005/8/layout/hierarchy4"/>
    <dgm:cxn modelId="{5BADA75E-8048-4FAB-AEFC-E3B0C80A94D2}" type="presParOf" srcId="{C69AA748-F3AF-4B8E-B0A8-6E5A0CCB3373}" destId="{1FAF8782-46FC-4B7E-ADFD-43DBE9EC821E}" srcOrd="1" destOrd="0" presId="urn:microsoft.com/office/officeart/2005/8/layout/hierarchy4"/>
    <dgm:cxn modelId="{E9E87707-06EA-476C-823D-91FE09AD4226}" type="presParOf" srcId="{C69AA748-F3AF-4B8E-B0A8-6E5A0CCB3373}" destId="{7D781929-20CB-44B6-9FBE-965F10E44A54}" srcOrd="2" destOrd="0" presId="urn:microsoft.com/office/officeart/2005/8/layout/hierarchy4"/>
    <dgm:cxn modelId="{18D90471-9277-43F5-9468-453F79106BAE}" type="presParOf" srcId="{7D781929-20CB-44B6-9FBE-965F10E44A54}" destId="{CC692534-18B2-4EDF-B285-3DC326107AE5}" srcOrd="0" destOrd="0" presId="urn:microsoft.com/office/officeart/2005/8/layout/hierarchy4"/>
    <dgm:cxn modelId="{256C0A04-1D18-4FA0-8F68-B1ED3D0AE466}" type="presParOf" srcId="{CC692534-18B2-4EDF-B285-3DC326107AE5}" destId="{6228DDBC-1668-4B93-8BDA-BB3874AC4E43}" srcOrd="0" destOrd="0" presId="urn:microsoft.com/office/officeart/2005/8/layout/hierarchy4"/>
    <dgm:cxn modelId="{9FB5F0A4-3939-4489-BF2C-9D62A8BFCD96}" type="presParOf" srcId="{CC692534-18B2-4EDF-B285-3DC326107AE5}" destId="{7B399B22-C777-497A-A939-865192AD83D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65AA33-1767-4A82-B9B2-965875ED580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EFBB5C-C7BB-455C-B6DE-A42307AE3478}">
      <dgm:prSet phldrT="[Text]" custT="1"/>
      <dgm:spPr>
        <a:solidFill>
          <a:schemeClr val="accent2">
            <a:lumMod val="40000"/>
            <a:lumOff val="60000"/>
          </a:schemeClr>
        </a:solidFill>
        <a:ln w="28575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 netransparentnosi informacija o rentabilnosti</a:t>
          </a:r>
          <a:endParaRPr lang="en-GB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E06912-5463-4EB2-95BB-A7AF9A3E1F7F}" type="parTrans" cxnId="{43584761-F2CC-45F2-90D6-6692ECE568A5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722F84-72EA-484B-B9F8-36AC16701694}" type="sibTrans" cxnId="{43584761-F2CC-45F2-90D6-6692ECE568A5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EDE3B1-B278-4927-8101-092C698C3728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4</a:t>
          </a:r>
          <a:endParaRPr lang="en-GB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28CE37-027D-4C10-9A3A-E74E5CDEA729}" type="parTrans" cxnId="{52B5DC87-17FB-4655-A592-5EAF8AE12339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62EC0C-C2CD-4B0D-8742-67CB34E520A0}" type="sibTrans" cxnId="{52B5DC87-17FB-4655-A592-5EAF8AE12339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86AD94-F38C-4429-A765-0E84181C39E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r-Latn-C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Neke kompanije ne prezentuju konzistentne informacije o izvorima dobitka koji je priznat po osnovu ugovora o osiguranju</a:t>
          </a:r>
          <a:endParaRPr lang="sr-Latn-RS" sz="20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A4FA14-1F1E-492B-95D8-482C1D0FBFBA}" type="parTrans" cxnId="{04442E66-A53D-4E41-96D4-13E9A68347F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A2F7B0-CB77-4C54-BC15-AB2DDF6300C1}" type="sibTrans" cxnId="{04442E66-A53D-4E41-96D4-13E9A68347F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4FD38F-CC76-409E-8AA0-BBB00B71EC08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17</a:t>
          </a:r>
          <a:endParaRPr lang="en-GB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80D9F2-E118-4C42-8E32-F2DFBD2CFACF}" type="parTrans" cxnId="{2E11CE2B-9F05-4FDA-BDD7-E73266BDE466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5A603B-86A6-4C79-A737-B94F86254BA4}" type="sibTrans" cxnId="{2E11CE2B-9F05-4FDA-BDD7-E73266BDE466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945F34-A11A-457F-9D46-0546837842F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r-Latn-C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Kompanije prezentuju dosledne informacije o komponentama sadašnjih i budućih dobitaka po osnovu ugovora o osiguranju</a:t>
          </a:r>
          <a:endParaRPr lang="sr-Latn-RS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0702A0-5A64-4D52-87B3-6CB57CD2A33A}" type="parTrans" cxnId="{51EE88DB-4A86-4972-84AC-0AEAA3939D24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EB93A1-FFFA-4F44-B0D6-345B3F55A59E}" type="sibTrans" cxnId="{51EE88DB-4A86-4972-84AC-0AEAA3939D24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5A6231-DF55-4FAB-9761-E999E4E34A12}">
      <dgm:prSet custT="1"/>
      <dgm:spPr>
        <a:solidFill>
          <a:schemeClr val="accent2">
            <a:lumMod val="40000"/>
            <a:lumOff val="60000"/>
          </a:schemeClr>
        </a:solidFill>
        <a:ln w="28575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sr-Latn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 netransparentnosti</a:t>
          </a:r>
          <a:endParaRPr lang="en-GB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5F6F1D-2B3A-41B0-BF0E-388FBDE657B0}" type="parTrans" cxnId="{4CF58107-B582-4270-ACF0-A6E20238E950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3D562C-9E44-450C-8B0E-E3C5590CD4F8}" type="sibTrans" cxnId="{4CF58107-B582-4270-ACF0-A6E20238E950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A97D58-ED3F-43CB-B6BD-D7064A8DE0B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r-Latn-C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Sve kompanije i korisnici finansijskih izvještaja koriste manji broj mera performansi koje se ne zasnijaju na GAAP</a:t>
          </a:r>
          <a:endParaRPr lang="sr-Latn-RS" sz="20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5A0005-2899-4DB3-AAC0-BB986A0F3F28}" type="parTrans" cxnId="{85372DBA-DCA2-48F6-A058-F607EE5D1E1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B26A87-A3FB-4019-9212-6ADBBAF65771}" type="sibTrans" cxnId="{85372DBA-DCA2-48F6-A058-F607EE5D1E1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C9F61-632E-4C29-80F5-634E93BF137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r-Latn-C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Mnoge kompanije obezbeđuju alternativne mere performansi koje se ne zasnovaju na GAAP </a:t>
          </a:r>
          <a:endParaRPr lang="en-GB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E748D4-C097-44E9-BF6D-81EBE0B6E37C}" type="parTrans" cxnId="{FC691D96-B780-444A-B800-B371E80B2ED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3CB717-02BF-4B51-B7C0-FA6CD6A1BC57}" type="sibTrans" cxnId="{FC691D96-B780-444A-B800-B371E80B2ED1}">
      <dgm:prSet/>
      <dgm:spPr/>
      <dgm:t>
        <a:bodyPr/>
        <a:lstStyle/>
        <a:p>
          <a:endParaRPr lang="en-GB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00AEB3-37AD-40D3-B34B-07A0A8C58CCB}" type="pres">
      <dgm:prSet presAssocID="{E965AA33-1767-4A82-B9B2-965875ED580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DF54CE4-47F9-40D7-97D8-DB581B25C1FD}" type="pres">
      <dgm:prSet presAssocID="{C15A6231-DF55-4FAB-9761-E999E4E34A12}" presName="vertOne" presStyleCnt="0"/>
      <dgm:spPr/>
    </dgm:pt>
    <dgm:pt modelId="{E218C444-8DD1-4FAC-B857-898A87175DA0}" type="pres">
      <dgm:prSet presAssocID="{C15A6231-DF55-4FAB-9761-E999E4E34A12}" presName="txOne" presStyleLbl="node0" presStyleIdx="0" presStyleCnt="1" custScaleY="52254" custLinFactNeighborX="880" custLinFactNeighborY="-396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6CE0B5-6D2E-469E-ADCF-6AB5F35EDD18}" type="pres">
      <dgm:prSet presAssocID="{C15A6231-DF55-4FAB-9761-E999E4E34A12}" presName="parTransOne" presStyleCnt="0"/>
      <dgm:spPr/>
    </dgm:pt>
    <dgm:pt modelId="{9B0B7E45-4E58-493C-9967-CC0ED655E81E}" type="pres">
      <dgm:prSet presAssocID="{C15A6231-DF55-4FAB-9761-E999E4E34A12}" presName="horzOne" presStyleCnt="0"/>
      <dgm:spPr/>
    </dgm:pt>
    <dgm:pt modelId="{95178658-C966-4BD4-BB03-525DAE4B21A3}" type="pres">
      <dgm:prSet presAssocID="{BCEFBB5C-C7BB-455C-B6DE-A42307AE3478}" presName="vertTwo" presStyleCnt="0"/>
      <dgm:spPr/>
    </dgm:pt>
    <dgm:pt modelId="{E090A8C6-3D85-4D68-A8B6-BDC8BD8F936D}" type="pres">
      <dgm:prSet presAssocID="{BCEFBB5C-C7BB-455C-B6DE-A42307AE3478}" presName="txTwo" presStyleLbl="node2" presStyleIdx="0" presStyleCnt="1" custScaleY="410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619DB5-84C0-4BDE-9389-176F9E9567B0}" type="pres">
      <dgm:prSet presAssocID="{BCEFBB5C-C7BB-455C-B6DE-A42307AE3478}" presName="parTransTwo" presStyleCnt="0"/>
      <dgm:spPr/>
    </dgm:pt>
    <dgm:pt modelId="{955F4B95-DFEC-4474-B389-B8D602C41193}" type="pres">
      <dgm:prSet presAssocID="{BCEFBB5C-C7BB-455C-B6DE-A42307AE3478}" presName="horzTwo" presStyleCnt="0"/>
      <dgm:spPr/>
    </dgm:pt>
    <dgm:pt modelId="{FF96C94D-4383-44C6-A929-96181C455DF6}" type="pres">
      <dgm:prSet presAssocID="{37EDE3B1-B278-4927-8101-092C698C3728}" presName="vertThree" presStyleCnt="0"/>
      <dgm:spPr/>
    </dgm:pt>
    <dgm:pt modelId="{A8CD06FB-0A81-475F-B489-D55171F5C653}" type="pres">
      <dgm:prSet presAssocID="{37EDE3B1-B278-4927-8101-092C698C3728}" presName="txThree" presStyleLbl="node3" presStyleIdx="0" presStyleCnt="2" custScaleY="412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F44496-504E-450A-B7E3-A90198577E3D}" type="pres">
      <dgm:prSet presAssocID="{37EDE3B1-B278-4927-8101-092C698C3728}" presName="parTransThree" presStyleCnt="0"/>
      <dgm:spPr/>
    </dgm:pt>
    <dgm:pt modelId="{1A19FF6D-F6AA-4E80-B18A-DA2F1F1AC484}" type="pres">
      <dgm:prSet presAssocID="{37EDE3B1-B278-4927-8101-092C698C3728}" presName="horzThree" presStyleCnt="0"/>
      <dgm:spPr/>
    </dgm:pt>
    <dgm:pt modelId="{E237A2AA-816F-49C6-8E02-66423DE56BBD}" type="pres">
      <dgm:prSet presAssocID="{0986AD94-F38C-4429-A765-0E84181C39E3}" presName="vertFour" presStyleCnt="0">
        <dgm:presLayoutVars>
          <dgm:chPref val="3"/>
        </dgm:presLayoutVars>
      </dgm:prSet>
      <dgm:spPr/>
    </dgm:pt>
    <dgm:pt modelId="{483C8E26-02FA-4FA5-90CC-BE3FE759A4D8}" type="pres">
      <dgm:prSet presAssocID="{0986AD94-F38C-4429-A765-0E84181C39E3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2AFF77-8A5F-43B9-AF42-5BDEF2C3D692}" type="pres">
      <dgm:prSet presAssocID="{0986AD94-F38C-4429-A765-0E84181C39E3}" presName="parTransFour" presStyleCnt="0"/>
      <dgm:spPr/>
    </dgm:pt>
    <dgm:pt modelId="{A196EDCF-9BE9-444C-A15D-D08E2A9571DB}" type="pres">
      <dgm:prSet presAssocID="{0986AD94-F38C-4429-A765-0E84181C39E3}" presName="horzFour" presStyleCnt="0"/>
      <dgm:spPr/>
    </dgm:pt>
    <dgm:pt modelId="{9EFE3644-9790-4290-8BDA-787AEEA39E55}" type="pres">
      <dgm:prSet presAssocID="{1EEC9F61-632E-4C29-80F5-634E93BF137F}" presName="vertFour" presStyleCnt="0">
        <dgm:presLayoutVars>
          <dgm:chPref val="3"/>
        </dgm:presLayoutVars>
      </dgm:prSet>
      <dgm:spPr/>
    </dgm:pt>
    <dgm:pt modelId="{6299B96A-4278-40C4-9FA2-E4EA3DED04BF}" type="pres">
      <dgm:prSet presAssocID="{1EEC9F61-632E-4C29-80F5-634E93BF137F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02519E2-54F2-4642-ADBD-8EA24B99658B}" type="pres">
      <dgm:prSet presAssocID="{1EEC9F61-632E-4C29-80F5-634E93BF137F}" presName="horzFour" presStyleCnt="0"/>
      <dgm:spPr/>
    </dgm:pt>
    <dgm:pt modelId="{7A046FF2-EA3A-4B32-8616-D0E3AAD5A538}" type="pres">
      <dgm:prSet presAssocID="{4162EC0C-C2CD-4B0D-8742-67CB34E520A0}" presName="sibSpaceThree" presStyleCnt="0"/>
      <dgm:spPr/>
    </dgm:pt>
    <dgm:pt modelId="{A6601688-6C90-49E2-A9B1-AC5ABBD791B2}" type="pres">
      <dgm:prSet presAssocID="{2D4FD38F-CC76-409E-8AA0-BBB00B71EC08}" presName="vertThree" presStyleCnt="0"/>
      <dgm:spPr/>
    </dgm:pt>
    <dgm:pt modelId="{5B3829A2-72A8-4549-B952-8C6FB15C27C0}" type="pres">
      <dgm:prSet presAssocID="{2D4FD38F-CC76-409E-8AA0-BBB00B71EC08}" presName="txThree" presStyleLbl="node3" presStyleIdx="1" presStyleCnt="2" custScaleY="412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CDED37-5E46-4327-8FAC-39F13CCF67C2}" type="pres">
      <dgm:prSet presAssocID="{2D4FD38F-CC76-409E-8AA0-BBB00B71EC08}" presName="parTransThree" presStyleCnt="0"/>
      <dgm:spPr/>
    </dgm:pt>
    <dgm:pt modelId="{F15B2600-9F4D-4F96-9DB3-DC0426F23148}" type="pres">
      <dgm:prSet presAssocID="{2D4FD38F-CC76-409E-8AA0-BBB00B71EC08}" presName="horzThree" presStyleCnt="0"/>
      <dgm:spPr/>
    </dgm:pt>
    <dgm:pt modelId="{498DE04E-6EDC-4B17-8AE3-63A9E8683F8F}" type="pres">
      <dgm:prSet presAssocID="{C1945F34-A11A-457F-9D46-0546837842F4}" presName="vertFour" presStyleCnt="0">
        <dgm:presLayoutVars>
          <dgm:chPref val="3"/>
        </dgm:presLayoutVars>
      </dgm:prSet>
      <dgm:spPr/>
    </dgm:pt>
    <dgm:pt modelId="{9C0AABD1-2F18-4860-9575-FCB7EEB276B0}" type="pres">
      <dgm:prSet presAssocID="{C1945F34-A11A-457F-9D46-0546837842F4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455EFC-3531-4892-AED6-EE53AC06E031}" type="pres">
      <dgm:prSet presAssocID="{C1945F34-A11A-457F-9D46-0546837842F4}" presName="parTransFour" presStyleCnt="0"/>
      <dgm:spPr/>
    </dgm:pt>
    <dgm:pt modelId="{4CF0A0DC-8617-4B14-BA99-7B6A98893913}" type="pres">
      <dgm:prSet presAssocID="{C1945F34-A11A-457F-9D46-0546837842F4}" presName="horzFour" presStyleCnt="0"/>
      <dgm:spPr/>
    </dgm:pt>
    <dgm:pt modelId="{C69AA748-F3AF-4B8E-B0A8-6E5A0CCB3373}" type="pres">
      <dgm:prSet presAssocID="{5CA97D58-ED3F-43CB-B6BD-D7064A8DE0BA}" presName="vertFour" presStyleCnt="0">
        <dgm:presLayoutVars>
          <dgm:chPref val="3"/>
        </dgm:presLayoutVars>
      </dgm:prSet>
      <dgm:spPr/>
    </dgm:pt>
    <dgm:pt modelId="{1251169F-981D-49FC-AF9F-1B7A2F7901A8}" type="pres">
      <dgm:prSet presAssocID="{5CA97D58-ED3F-43CB-B6BD-D7064A8DE0BA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D781929-20CB-44B6-9FBE-965F10E44A54}" type="pres">
      <dgm:prSet presAssocID="{5CA97D58-ED3F-43CB-B6BD-D7064A8DE0BA}" presName="horzFour" presStyleCnt="0"/>
      <dgm:spPr/>
    </dgm:pt>
  </dgm:ptLst>
  <dgm:cxnLst>
    <dgm:cxn modelId="{739F9376-307F-4815-9584-846B9149CA5D}" type="presOf" srcId="{E965AA33-1767-4A82-B9B2-965875ED580D}" destId="{0000AEB3-37AD-40D3-B34B-07A0A8C58CCB}" srcOrd="0" destOrd="0" presId="urn:microsoft.com/office/officeart/2005/8/layout/hierarchy4"/>
    <dgm:cxn modelId="{28660A8E-46D7-40F5-BFED-C9EF9C5417D0}" type="presOf" srcId="{5CA97D58-ED3F-43CB-B6BD-D7064A8DE0BA}" destId="{1251169F-981D-49FC-AF9F-1B7A2F7901A8}" srcOrd="0" destOrd="0" presId="urn:microsoft.com/office/officeart/2005/8/layout/hierarchy4"/>
    <dgm:cxn modelId="{43584761-F2CC-45F2-90D6-6692ECE568A5}" srcId="{C15A6231-DF55-4FAB-9761-E999E4E34A12}" destId="{BCEFBB5C-C7BB-455C-B6DE-A42307AE3478}" srcOrd="0" destOrd="0" parTransId="{8FE06912-5463-4EB2-95BB-A7AF9A3E1F7F}" sibTransId="{55722F84-72EA-484B-B9F8-36AC16701694}"/>
    <dgm:cxn modelId="{2E11CE2B-9F05-4FDA-BDD7-E73266BDE466}" srcId="{BCEFBB5C-C7BB-455C-B6DE-A42307AE3478}" destId="{2D4FD38F-CC76-409E-8AA0-BBB00B71EC08}" srcOrd="1" destOrd="0" parTransId="{DA80D9F2-E118-4C42-8E32-F2DFBD2CFACF}" sibTransId="{575A603B-86A6-4C79-A737-B94F86254BA4}"/>
    <dgm:cxn modelId="{BD372FC0-CCC7-4532-B985-9F78C7D7D5E1}" type="presOf" srcId="{1EEC9F61-632E-4C29-80F5-634E93BF137F}" destId="{6299B96A-4278-40C4-9FA2-E4EA3DED04BF}" srcOrd="0" destOrd="0" presId="urn:microsoft.com/office/officeart/2005/8/layout/hierarchy4"/>
    <dgm:cxn modelId="{69F748E7-397B-4BDE-BBC5-0EFFB2B04C0F}" type="presOf" srcId="{C1945F34-A11A-457F-9D46-0546837842F4}" destId="{9C0AABD1-2F18-4860-9575-FCB7EEB276B0}" srcOrd="0" destOrd="0" presId="urn:microsoft.com/office/officeart/2005/8/layout/hierarchy4"/>
    <dgm:cxn modelId="{85372DBA-DCA2-48F6-A058-F607EE5D1E11}" srcId="{C1945F34-A11A-457F-9D46-0546837842F4}" destId="{5CA97D58-ED3F-43CB-B6BD-D7064A8DE0BA}" srcOrd="0" destOrd="0" parTransId="{3F5A0005-2899-4DB3-AAC0-BB986A0F3F28}" sibTransId="{74B26A87-A3FB-4019-9212-6ADBBAF65771}"/>
    <dgm:cxn modelId="{73F5FD87-3D34-4B5A-8410-A2E3961644F5}" type="presOf" srcId="{0986AD94-F38C-4429-A765-0E84181C39E3}" destId="{483C8E26-02FA-4FA5-90CC-BE3FE759A4D8}" srcOrd="0" destOrd="0" presId="urn:microsoft.com/office/officeart/2005/8/layout/hierarchy4"/>
    <dgm:cxn modelId="{2A98E0AD-5033-43F5-BB92-D002DD4A27E4}" type="presOf" srcId="{37EDE3B1-B278-4927-8101-092C698C3728}" destId="{A8CD06FB-0A81-475F-B489-D55171F5C653}" srcOrd="0" destOrd="0" presId="urn:microsoft.com/office/officeart/2005/8/layout/hierarchy4"/>
    <dgm:cxn modelId="{51EE88DB-4A86-4972-84AC-0AEAA3939D24}" srcId="{2D4FD38F-CC76-409E-8AA0-BBB00B71EC08}" destId="{C1945F34-A11A-457F-9D46-0546837842F4}" srcOrd="0" destOrd="0" parTransId="{4F0702A0-5A64-4D52-87B3-6CB57CD2A33A}" sibTransId="{2DEB93A1-FFFA-4F44-B0D6-345B3F55A59E}"/>
    <dgm:cxn modelId="{52B5DC87-17FB-4655-A592-5EAF8AE12339}" srcId="{BCEFBB5C-C7BB-455C-B6DE-A42307AE3478}" destId="{37EDE3B1-B278-4927-8101-092C698C3728}" srcOrd="0" destOrd="0" parTransId="{0828CE37-027D-4C10-9A3A-E74E5CDEA729}" sibTransId="{4162EC0C-C2CD-4B0D-8742-67CB34E520A0}"/>
    <dgm:cxn modelId="{B40F36E4-329C-4FA8-A62C-40BC60F32FC1}" type="presOf" srcId="{C15A6231-DF55-4FAB-9761-E999E4E34A12}" destId="{E218C444-8DD1-4FAC-B857-898A87175DA0}" srcOrd="0" destOrd="0" presId="urn:microsoft.com/office/officeart/2005/8/layout/hierarchy4"/>
    <dgm:cxn modelId="{04442E66-A53D-4E41-96D4-13E9A68347F1}" srcId="{37EDE3B1-B278-4927-8101-092C698C3728}" destId="{0986AD94-F38C-4429-A765-0E84181C39E3}" srcOrd="0" destOrd="0" parTransId="{BFA4FA14-1F1E-492B-95D8-482C1D0FBFBA}" sibTransId="{44A2F7B0-CB77-4C54-BC15-AB2DDF6300C1}"/>
    <dgm:cxn modelId="{FC691D96-B780-444A-B800-B371E80B2ED1}" srcId="{0986AD94-F38C-4429-A765-0E84181C39E3}" destId="{1EEC9F61-632E-4C29-80F5-634E93BF137F}" srcOrd="0" destOrd="0" parTransId="{F6E748D4-C097-44E9-BF6D-81EBE0B6E37C}" sibTransId="{773CB717-02BF-4B51-B7C0-FA6CD6A1BC57}"/>
    <dgm:cxn modelId="{81721A20-765F-4359-9730-41E91F091749}" type="presOf" srcId="{BCEFBB5C-C7BB-455C-B6DE-A42307AE3478}" destId="{E090A8C6-3D85-4D68-A8B6-BDC8BD8F936D}" srcOrd="0" destOrd="0" presId="urn:microsoft.com/office/officeart/2005/8/layout/hierarchy4"/>
    <dgm:cxn modelId="{B7D929F5-6332-43E7-966E-F26173413370}" type="presOf" srcId="{2D4FD38F-CC76-409E-8AA0-BBB00B71EC08}" destId="{5B3829A2-72A8-4549-B952-8C6FB15C27C0}" srcOrd="0" destOrd="0" presId="urn:microsoft.com/office/officeart/2005/8/layout/hierarchy4"/>
    <dgm:cxn modelId="{4CF58107-B582-4270-ACF0-A6E20238E950}" srcId="{E965AA33-1767-4A82-B9B2-965875ED580D}" destId="{C15A6231-DF55-4FAB-9761-E999E4E34A12}" srcOrd="0" destOrd="0" parTransId="{575F6F1D-2B3A-41B0-BF0E-388FBDE657B0}" sibTransId="{713D562C-9E44-450C-8B0E-E3C5590CD4F8}"/>
    <dgm:cxn modelId="{2DE7C68D-54D3-4410-9320-086E093CF8E7}" type="presParOf" srcId="{0000AEB3-37AD-40D3-B34B-07A0A8C58CCB}" destId="{ADF54CE4-47F9-40D7-97D8-DB581B25C1FD}" srcOrd="0" destOrd="0" presId="urn:microsoft.com/office/officeart/2005/8/layout/hierarchy4"/>
    <dgm:cxn modelId="{6D96D745-7D6C-4A84-B322-383298DAE3D7}" type="presParOf" srcId="{ADF54CE4-47F9-40D7-97D8-DB581B25C1FD}" destId="{E218C444-8DD1-4FAC-B857-898A87175DA0}" srcOrd="0" destOrd="0" presId="urn:microsoft.com/office/officeart/2005/8/layout/hierarchy4"/>
    <dgm:cxn modelId="{B76B92EF-A58A-4530-B763-867B63E51169}" type="presParOf" srcId="{ADF54CE4-47F9-40D7-97D8-DB581B25C1FD}" destId="{4B6CE0B5-6D2E-469E-ADCF-6AB5F35EDD18}" srcOrd="1" destOrd="0" presId="urn:microsoft.com/office/officeart/2005/8/layout/hierarchy4"/>
    <dgm:cxn modelId="{D87E7FA2-07DE-4E84-88D3-F2CF551D3EDB}" type="presParOf" srcId="{ADF54CE4-47F9-40D7-97D8-DB581B25C1FD}" destId="{9B0B7E45-4E58-493C-9967-CC0ED655E81E}" srcOrd="2" destOrd="0" presId="urn:microsoft.com/office/officeart/2005/8/layout/hierarchy4"/>
    <dgm:cxn modelId="{A6628A1E-11DC-44ED-B40C-88376B583D11}" type="presParOf" srcId="{9B0B7E45-4E58-493C-9967-CC0ED655E81E}" destId="{95178658-C966-4BD4-BB03-525DAE4B21A3}" srcOrd="0" destOrd="0" presId="urn:microsoft.com/office/officeart/2005/8/layout/hierarchy4"/>
    <dgm:cxn modelId="{EFFD7370-05D4-40AE-B40D-9EFBF6DC27DE}" type="presParOf" srcId="{95178658-C966-4BD4-BB03-525DAE4B21A3}" destId="{E090A8C6-3D85-4D68-A8B6-BDC8BD8F936D}" srcOrd="0" destOrd="0" presId="urn:microsoft.com/office/officeart/2005/8/layout/hierarchy4"/>
    <dgm:cxn modelId="{82E00C90-3BF5-424E-8BB9-411FEA226B52}" type="presParOf" srcId="{95178658-C966-4BD4-BB03-525DAE4B21A3}" destId="{E8619DB5-84C0-4BDE-9389-176F9E9567B0}" srcOrd="1" destOrd="0" presId="urn:microsoft.com/office/officeart/2005/8/layout/hierarchy4"/>
    <dgm:cxn modelId="{DC3040DB-BA5E-45BE-9C18-5D2D70FEEE1E}" type="presParOf" srcId="{95178658-C966-4BD4-BB03-525DAE4B21A3}" destId="{955F4B95-DFEC-4474-B389-B8D602C41193}" srcOrd="2" destOrd="0" presId="urn:microsoft.com/office/officeart/2005/8/layout/hierarchy4"/>
    <dgm:cxn modelId="{54A8C85C-D661-454F-ADE9-44B82A0432CC}" type="presParOf" srcId="{955F4B95-DFEC-4474-B389-B8D602C41193}" destId="{FF96C94D-4383-44C6-A929-96181C455DF6}" srcOrd="0" destOrd="0" presId="urn:microsoft.com/office/officeart/2005/8/layout/hierarchy4"/>
    <dgm:cxn modelId="{33334153-302F-40BF-8901-77B222507063}" type="presParOf" srcId="{FF96C94D-4383-44C6-A929-96181C455DF6}" destId="{A8CD06FB-0A81-475F-B489-D55171F5C653}" srcOrd="0" destOrd="0" presId="urn:microsoft.com/office/officeart/2005/8/layout/hierarchy4"/>
    <dgm:cxn modelId="{3FDC708A-4D6F-49D5-93EB-0F3BA1FD4132}" type="presParOf" srcId="{FF96C94D-4383-44C6-A929-96181C455DF6}" destId="{E6F44496-504E-450A-B7E3-A90198577E3D}" srcOrd="1" destOrd="0" presId="urn:microsoft.com/office/officeart/2005/8/layout/hierarchy4"/>
    <dgm:cxn modelId="{42F14F3A-8FD1-4DCB-8D86-B1A63F3EAC6F}" type="presParOf" srcId="{FF96C94D-4383-44C6-A929-96181C455DF6}" destId="{1A19FF6D-F6AA-4E80-B18A-DA2F1F1AC484}" srcOrd="2" destOrd="0" presId="urn:microsoft.com/office/officeart/2005/8/layout/hierarchy4"/>
    <dgm:cxn modelId="{CBC9CF3C-4967-4B86-9FF5-9691D80DC7AB}" type="presParOf" srcId="{1A19FF6D-F6AA-4E80-B18A-DA2F1F1AC484}" destId="{E237A2AA-816F-49C6-8E02-66423DE56BBD}" srcOrd="0" destOrd="0" presId="urn:microsoft.com/office/officeart/2005/8/layout/hierarchy4"/>
    <dgm:cxn modelId="{448953E4-BF27-4ED1-82F2-C8DE2AEC090C}" type="presParOf" srcId="{E237A2AA-816F-49C6-8E02-66423DE56BBD}" destId="{483C8E26-02FA-4FA5-90CC-BE3FE759A4D8}" srcOrd="0" destOrd="0" presId="urn:microsoft.com/office/officeart/2005/8/layout/hierarchy4"/>
    <dgm:cxn modelId="{793B0FC2-6AEA-42A0-8D55-779C9819FA59}" type="presParOf" srcId="{E237A2AA-816F-49C6-8E02-66423DE56BBD}" destId="{E32AFF77-8A5F-43B9-AF42-5BDEF2C3D692}" srcOrd="1" destOrd="0" presId="urn:microsoft.com/office/officeart/2005/8/layout/hierarchy4"/>
    <dgm:cxn modelId="{9CD153A2-8DD6-4031-8778-E44AE4E9F970}" type="presParOf" srcId="{E237A2AA-816F-49C6-8E02-66423DE56BBD}" destId="{A196EDCF-9BE9-444C-A15D-D08E2A9571DB}" srcOrd="2" destOrd="0" presId="urn:microsoft.com/office/officeart/2005/8/layout/hierarchy4"/>
    <dgm:cxn modelId="{3EF0626F-DAA1-4064-8241-9BD749BF7E3C}" type="presParOf" srcId="{A196EDCF-9BE9-444C-A15D-D08E2A9571DB}" destId="{9EFE3644-9790-4290-8BDA-787AEEA39E55}" srcOrd="0" destOrd="0" presId="urn:microsoft.com/office/officeart/2005/8/layout/hierarchy4"/>
    <dgm:cxn modelId="{7CAE387F-800B-4BDA-9F1F-F526B6DD0C3B}" type="presParOf" srcId="{9EFE3644-9790-4290-8BDA-787AEEA39E55}" destId="{6299B96A-4278-40C4-9FA2-E4EA3DED04BF}" srcOrd="0" destOrd="0" presId="urn:microsoft.com/office/officeart/2005/8/layout/hierarchy4"/>
    <dgm:cxn modelId="{F8A9AEE7-684E-46B2-BCB0-349E75691932}" type="presParOf" srcId="{9EFE3644-9790-4290-8BDA-787AEEA39E55}" destId="{A02519E2-54F2-4642-ADBD-8EA24B99658B}" srcOrd="1" destOrd="0" presId="urn:microsoft.com/office/officeart/2005/8/layout/hierarchy4"/>
    <dgm:cxn modelId="{79C83C42-16DE-45C8-B4B4-DDDF337FADDF}" type="presParOf" srcId="{955F4B95-DFEC-4474-B389-B8D602C41193}" destId="{7A046FF2-EA3A-4B32-8616-D0E3AAD5A538}" srcOrd="1" destOrd="0" presId="urn:microsoft.com/office/officeart/2005/8/layout/hierarchy4"/>
    <dgm:cxn modelId="{221B6952-E3A6-4D2B-BC1B-5EFD2690A444}" type="presParOf" srcId="{955F4B95-DFEC-4474-B389-B8D602C41193}" destId="{A6601688-6C90-49E2-A9B1-AC5ABBD791B2}" srcOrd="2" destOrd="0" presId="urn:microsoft.com/office/officeart/2005/8/layout/hierarchy4"/>
    <dgm:cxn modelId="{B8960875-0468-41AD-A1A7-075358B7C03A}" type="presParOf" srcId="{A6601688-6C90-49E2-A9B1-AC5ABBD791B2}" destId="{5B3829A2-72A8-4549-B952-8C6FB15C27C0}" srcOrd="0" destOrd="0" presId="urn:microsoft.com/office/officeart/2005/8/layout/hierarchy4"/>
    <dgm:cxn modelId="{EB19A944-A7E4-46F6-90EF-0DD2485E4901}" type="presParOf" srcId="{A6601688-6C90-49E2-A9B1-AC5ABBD791B2}" destId="{09CDED37-5E46-4327-8FAC-39F13CCF67C2}" srcOrd="1" destOrd="0" presId="urn:microsoft.com/office/officeart/2005/8/layout/hierarchy4"/>
    <dgm:cxn modelId="{7A28C6B3-DB50-4663-95E6-3076612845F9}" type="presParOf" srcId="{A6601688-6C90-49E2-A9B1-AC5ABBD791B2}" destId="{F15B2600-9F4D-4F96-9DB3-DC0426F23148}" srcOrd="2" destOrd="0" presId="urn:microsoft.com/office/officeart/2005/8/layout/hierarchy4"/>
    <dgm:cxn modelId="{673BCBE3-E453-4C70-825D-1B041F03E87E}" type="presParOf" srcId="{F15B2600-9F4D-4F96-9DB3-DC0426F23148}" destId="{498DE04E-6EDC-4B17-8AE3-63A9E8683F8F}" srcOrd="0" destOrd="0" presId="urn:microsoft.com/office/officeart/2005/8/layout/hierarchy4"/>
    <dgm:cxn modelId="{F5878D05-A7C0-4956-B337-15C04CFE59B8}" type="presParOf" srcId="{498DE04E-6EDC-4B17-8AE3-63A9E8683F8F}" destId="{9C0AABD1-2F18-4860-9575-FCB7EEB276B0}" srcOrd="0" destOrd="0" presId="urn:microsoft.com/office/officeart/2005/8/layout/hierarchy4"/>
    <dgm:cxn modelId="{B9B7793A-6138-47A8-B533-A2A0ED9E0F17}" type="presParOf" srcId="{498DE04E-6EDC-4B17-8AE3-63A9E8683F8F}" destId="{A1455EFC-3531-4892-AED6-EE53AC06E031}" srcOrd="1" destOrd="0" presId="urn:microsoft.com/office/officeart/2005/8/layout/hierarchy4"/>
    <dgm:cxn modelId="{38AAD8C7-0BAE-4C7B-9EC0-E9E594AD2C02}" type="presParOf" srcId="{498DE04E-6EDC-4B17-8AE3-63A9E8683F8F}" destId="{4CF0A0DC-8617-4B14-BA99-7B6A98893913}" srcOrd="2" destOrd="0" presId="urn:microsoft.com/office/officeart/2005/8/layout/hierarchy4"/>
    <dgm:cxn modelId="{239BF8FE-1954-47B7-839E-F5BC6E24CC28}" type="presParOf" srcId="{4CF0A0DC-8617-4B14-BA99-7B6A98893913}" destId="{C69AA748-F3AF-4B8E-B0A8-6E5A0CCB3373}" srcOrd="0" destOrd="0" presId="urn:microsoft.com/office/officeart/2005/8/layout/hierarchy4"/>
    <dgm:cxn modelId="{04E38A11-3609-41E4-A5F5-162BDEE7E598}" type="presParOf" srcId="{C69AA748-F3AF-4B8E-B0A8-6E5A0CCB3373}" destId="{1251169F-981D-49FC-AF9F-1B7A2F7901A8}" srcOrd="0" destOrd="0" presId="urn:microsoft.com/office/officeart/2005/8/layout/hierarchy4"/>
    <dgm:cxn modelId="{1C057C9E-2699-47F2-9AB6-ED885E71D6B3}" type="presParOf" srcId="{C69AA748-F3AF-4B8E-B0A8-6E5A0CCB3373}" destId="{7D781929-20CB-44B6-9FBE-965F10E44A5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F3C2AA-9FA6-4E53-8AFA-852A18F24D09}">
      <dsp:nvSpPr>
        <dsp:cNvPr id="0" name=""/>
        <dsp:cNvSpPr/>
      </dsp:nvSpPr>
      <dsp:spPr>
        <a:xfrm>
          <a:off x="109078" y="37152"/>
          <a:ext cx="4081584" cy="1058063"/>
        </a:xfrm>
        <a:prstGeom prst="homePlat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Prva faza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(1997. – 2004</a:t>
          </a:r>
          <a:r>
            <a:rPr lang="sr-Latn-R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</a:t>
          </a:r>
          <a:endParaRPr lang="en-GB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9078" y="37152"/>
        <a:ext cx="4081584" cy="1058063"/>
      </dsp:txXfrm>
    </dsp:sp>
    <dsp:sp modelId="{08ED2B2F-9A86-4018-A25B-C38FF2DE14D7}">
      <dsp:nvSpPr>
        <dsp:cNvPr id="0" name=""/>
        <dsp:cNvSpPr/>
      </dsp:nvSpPr>
      <dsp:spPr>
        <a:xfrm>
          <a:off x="2900362" y="37152"/>
          <a:ext cx="5938837" cy="1058063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Druga faza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(2004. – 2017.)</a:t>
          </a:r>
          <a:endParaRPr lang="en-GB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00362" y="37152"/>
        <a:ext cx="5938837" cy="10580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20CCE7-5D5B-4CDE-9750-9E35B31F868F}">
      <dsp:nvSpPr>
        <dsp:cNvPr id="0" name=""/>
        <dsp:cNvSpPr/>
      </dsp:nvSpPr>
      <dsp:spPr>
        <a:xfrm rot="5400000">
          <a:off x="-137816" y="143591"/>
          <a:ext cx="918775" cy="643142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1997.</a:t>
          </a:r>
          <a:endParaRPr lang="en-GB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37816" y="143591"/>
        <a:ext cx="918775" cy="643142"/>
      </dsp:txXfrm>
    </dsp:sp>
    <dsp:sp modelId="{2CDA9A9E-2CED-4D25-A4F9-091A7A8E1F8F}">
      <dsp:nvSpPr>
        <dsp:cNvPr id="0" name=""/>
        <dsp:cNvSpPr/>
      </dsp:nvSpPr>
      <dsp:spPr>
        <a:xfrm rot="5400000">
          <a:off x="1537847" y="-894704"/>
          <a:ext cx="597518" cy="2386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Times New Roman" pitchFamily="18" charset="0"/>
              <a:cs typeface="Times New Roman" pitchFamily="18" charset="0"/>
            </a:rPr>
            <a:t>IASC</a:t>
          </a:r>
          <a:r>
            <a:rPr lang="sr-Latn-RS" sz="1600" kern="1200" dirty="0" smtClean="0">
              <a:latin typeface="Times New Roman" pitchFamily="18" charset="0"/>
              <a:cs typeface="Times New Roman" pitchFamily="18" charset="0"/>
            </a:rPr>
            <a:t> - početak sveobuhvatnog projekta</a:t>
          </a:r>
          <a:endParaRPr lang="en-GB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537847" y="-894704"/>
        <a:ext cx="597518" cy="2386927"/>
      </dsp:txXfrm>
    </dsp:sp>
    <dsp:sp modelId="{7086439C-8B03-4472-9627-74AA5CC03C37}">
      <dsp:nvSpPr>
        <dsp:cNvPr id="0" name=""/>
        <dsp:cNvSpPr/>
      </dsp:nvSpPr>
      <dsp:spPr>
        <a:xfrm rot="5400000">
          <a:off x="-137816" y="927010"/>
          <a:ext cx="918775" cy="643142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2001.</a:t>
          </a:r>
          <a:endParaRPr lang="en-GB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37816" y="927010"/>
        <a:ext cx="918775" cy="643142"/>
      </dsp:txXfrm>
    </dsp:sp>
    <dsp:sp modelId="{CF34215D-D726-466C-A2FE-CA56BCE4B147}">
      <dsp:nvSpPr>
        <dsp:cNvPr id="0" name=""/>
        <dsp:cNvSpPr/>
      </dsp:nvSpPr>
      <dsp:spPr>
        <a:xfrm rot="5400000">
          <a:off x="1538004" y="-105667"/>
          <a:ext cx="597204" cy="2386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dirty="0" smtClean="0">
              <a:latin typeface="Times New Roman" pitchFamily="18" charset="0"/>
              <a:cs typeface="Times New Roman" pitchFamily="18" charset="0"/>
            </a:rPr>
            <a:t>IASC </a:t>
          </a:r>
          <a:r>
            <a:rPr lang="sr-Latn-RS" sz="2000" b="1" kern="1200" dirty="0" smtClean="0">
              <a:latin typeface="Times New Roman" pitchFamily="18" charset="0"/>
              <a:cs typeface="Times New Roman" pitchFamily="18" charset="0"/>
            </a:rPr>
            <a:t>→ </a:t>
          </a:r>
          <a:r>
            <a:rPr lang="sr-Latn-RS" sz="2000" b="0" kern="1200" dirty="0" smtClean="0">
              <a:latin typeface="Times New Roman" pitchFamily="18" charset="0"/>
              <a:cs typeface="Times New Roman" pitchFamily="18" charset="0"/>
            </a:rPr>
            <a:t>IASB</a:t>
          </a:r>
          <a:endParaRPr lang="en-GB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538004" y="-105667"/>
        <a:ext cx="597204" cy="2386927"/>
      </dsp:txXfrm>
    </dsp:sp>
    <dsp:sp modelId="{8600CBEA-178A-4635-8AA8-51CB1D58F9CD}">
      <dsp:nvSpPr>
        <dsp:cNvPr id="0" name=""/>
        <dsp:cNvSpPr/>
      </dsp:nvSpPr>
      <dsp:spPr>
        <a:xfrm rot="5400000">
          <a:off x="-137816" y="1710428"/>
          <a:ext cx="918775" cy="643142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2002.</a:t>
          </a:r>
          <a:endParaRPr lang="en-GB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37816" y="1710428"/>
        <a:ext cx="918775" cy="643142"/>
      </dsp:txXfrm>
    </dsp:sp>
    <dsp:sp modelId="{2BBEEF64-DB56-4C5D-9124-554FE0AC0E10}">
      <dsp:nvSpPr>
        <dsp:cNvPr id="0" name=""/>
        <dsp:cNvSpPr/>
      </dsp:nvSpPr>
      <dsp:spPr>
        <a:xfrm rot="5400000">
          <a:off x="1538004" y="677750"/>
          <a:ext cx="597204" cy="2386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>
              <a:latin typeface="Times New Roman" pitchFamily="18" charset="0"/>
              <a:cs typeface="Times New Roman" pitchFamily="18" charset="0"/>
            </a:rPr>
            <a:t>Podela sveobuhvatnog projekta na dve faze</a:t>
          </a:r>
          <a:endParaRPr lang="en-GB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538004" y="677750"/>
        <a:ext cx="597204" cy="2386927"/>
      </dsp:txXfrm>
    </dsp:sp>
    <dsp:sp modelId="{1C0B0317-3849-4A2F-8294-C7A0FF9EE9D3}">
      <dsp:nvSpPr>
        <dsp:cNvPr id="0" name=""/>
        <dsp:cNvSpPr/>
      </dsp:nvSpPr>
      <dsp:spPr>
        <a:xfrm rot="5400000">
          <a:off x="-137816" y="2493846"/>
          <a:ext cx="918775" cy="643142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2003.</a:t>
          </a:r>
          <a:endParaRPr lang="en-GB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37816" y="2493846"/>
        <a:ext cx="918775" cy="643142"/>
      </dsp:txXfrm>
    </dsp:sp>
    <dsp:sp modelId="{75052C90-4A70-4ED3-95E8-58F0761B5A81}">
      <dsp:nvSpPr>
        <dsp:cNvPr id="0" name=""/>
        <dsp:cNvSpPr/>
      </dsp:nvSpPr>
      <dsp:spPr>
        <a:xfrm rot="5400000">
          <a:off x="1538004" y="1461169"/>
          <a:ext cx="597204" cy="2386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dirty="0" smtClean="0">
              <a:latin typeface="Times New Roman" pitchFamily="18" charset="0"/>
              <a:cs typeface="Times New Roman" pitchFamily="18" charset="0"/>
            </a:rPr>
            <a:t>Nacrt IFRS 4</a:t>
          </a:r>
          <a:endParaRPr lang="en-GB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538004" y="1461169"/>
        <a:ext cx="597204" cy="2386927"/>
      </dsp:txXfrm>
    </dsp:sp>
    <dsp:sp modelId="{C9D24C0A-2D95-470E-90DB-A4E3F3575D16}">
      <dsp:nvSpPr>
        <dsp:cNvPr id="0" name=""/>
        <dsp:cNvSpPr/>
      </dsp:nvSpPr>
      <dsp:spPr>
        <a:xfrm rot="5400000">
          <a:off x="-137816" y="3277265"/>
          <a:ext cx="918775" cy="643142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2004.</a:t>
          </a:r>
          <a:endParaRPr lang="en-GB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37816" y="3277265"/>
        <a:ext cx="918775" cy="643142"/>
      </dsp:txXfrm>
    </dsp:sp>
    <dsp:sp modelId="{5E4F34CA-48DA-42D8-A0BC-EE580DC0E9A6}">
      <dsp:nvSpPr>
        <dsp:cNvPr id="0" name=""/>
        <dsp:cNvSpPr/>
      </dsp:nvSpPr>
      <dsp:spPr>
        <a:xfrm rot="5400000">
          <a:off x="1538004" y="2244587"/>
          <a:ext cx="597204" cy="2386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dirty="0" smtClean="0">
              <a:latin typeface="Times New Roman" pitchFamily="18" charset="0"/>
              <a:cs typeface="Times New Roman" pitchFamily="18" charset="0"/>
            </a:rPr>
            <a:t>Usvajanje IFRS 4</a:t>
          </a:r>
          <a:endParaRPr lang="en-GB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538004" y="2244587"/>
        <a:ext cx="597204" cy="23869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20CCE7-5D5B-4CDE-9750-9E35B31F868F}">
      <dsp:nvSpPr>
        <dsp:cNvPr id="0" name=""/>
        <dsp:cNvSpPr/>
      </dsp:nvSpPr>
      <dsp:spPr>
        <a:xfrm rot="5400000">
          <a:off x="-136044" y="139728"/>
          <a:ext cx="906964" cy="634875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2004.</a:t>
          </a:r>
          <a:endParaRPr lang="en-GB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36044" y="139728"/>
        <a:ext cx="906964" cy="634875"/>
      </dsp:txXfrm>
    </dsp:sp>
    <dsp:sp modelId="{2CDA9A9E-2CED-4D25-A4F9-091A7A8E1F8F}">
      <dsp:nvSpPr>
        <dsp:cNvPr id="0" name=""/>
        <dsp:cNvSpPr/>
      </dsp:nvSpPr>
      <dsp:spPr>
        <a:xfrm rot="5400000">
          <a:off x="2718809" y="-2083933"/>
          <a:ext cx="589527" cy="4757394"/>
        </a:xfrm>
        <a:prstGeom prst="round2Same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dirty="0" smtClean="0">
              <a:latin typeface="Times New Roman" pitchFamily="18" charset="0"/>
              <a:cs typeface="Times New Roman" pitchFamily="18" charset="0"/>
            </a:rPr>
            <a:t>Formirana je Radna grupa</a:t>
          </a:r>
          <a:endParaRPr lang="en-GB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718809" y="-2083933"/>
        <a:ext cx="589527" cy="4757394"/>
      </dsp:txXfrm>
    </dsp:sp>
    <dsp:sp modelId="{21D29ECD-8D9A-443B-8985-5DEB14339D32}">
      <dsp:nvSpPr>
        <dsp:cNvPr id="0" name=""/>
        <dsp:cNvSpPr/>
      </dsp:nvSpPr>
      <dsp:spPr>
        <a:xfrm rot="5400000">
          <a:off x="-136044" y="927145"/>
          <a:ext cx="906964" cy="634875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2007.</a:t>
          </a:r>
          <a:endParaRPr lang="en-GB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36044" y="927145"/>
        <a:ext cx="906964" cy="634875"/>
      </dsp:txXfrm>
    </dsp:sp>
    <dsp:sp modelId="{33ACBEAE-21F9-4A66-B85B-A65823ED3A3B}">
      <dsp:nvSpPr>
        <dsp:cNvPr id="0" name=""/>
        <dsp:cNvSpPr/>
      </dsp:nvSpPr>
      <dsp:spPr>
        <a:xfrm rot="5400000">
          <a:off x="2718809" y="-1292833"/>
          <a:ext cx="589527" cy="4757394"/>
        </a:xfrm>
        <a:prstGeom prst="round2Same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800" kern="1200" dirty="0" smtClean="0">
              <a:latin typeface="Times New Roman" pitchFamily="18" charset="0"/>
              <a:cs typeface="Times New Roman" pitchFamily="18" charset="0"/>
            </a:rPr>
            <a:t>Publikovan je dokument za diskusiju: </a:t>
          </a:r>
          <a:r>
            <a:rPr lang="sr-Latn-RS" sz="1800" i="1" kern="1200" dirty="0" smtClean="0">
              <a:latin typeface="Times New Roman" pitchFamily="18" charset="0"/>
              <a:cs typeface="Times New Roman" pitchFamily="18" charset="0"/>
            </a:rPr>
            <a:t>Preliminarni stavovi o ugovorima o osiguranju</a:t>
          </a:r>
          <a:endParaRPr lang="en-GB" sz="1800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718809" y="-1292833"/>
        <a:ext cx="589527" cy="4757394"/>
      </dsp:txXfrm>
    </dsp:sp>
    <dsp:sp modelId="{7086439C-8B03-4472-9627-74AA5CC03C37}">
      <dsp:nvSpPr>
        <dsp:cNvPr id="0" name=""/>
        <dsp:cNvSpPr/>
      </dsp:nvSpPr>
      <dsp:spPr>
        <a:xfrm rot="5400000">
          <a:off x="-136044" y="1714562"/>
          <a:ext cx="906964" cy="634875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2010.</a:t>
          </a:r>
          <a:endParaRPr lang="en-GB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36044" y="1714562"/>
        <a:ext cx="906964" cy="634875"/>
      </dsp:txXfrm>
    </dsp:sp>
    <dsp:sp modelId="{CF34215D-D726-466C-A2FE-CA56BCE4B147}">
      <dsp:nvSpPr>
        <dsp:cNvPr id="0" name=""/>
        <dsp:cNvSpPr/>
      </dsp:nvSpPr>
      <dsp:spPr>
        <a:xfrm rot="5400000">
          <a:off x="2718809" y="-505416"/>
          <a:ext cx="589527" cy="4757394"/>
        </a:xfrm>
        <a:prstGeom prst="round2Same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dirty="0" smtClean="0">
              <a:latin typeface="Times New Roman" pitchFamily="18" charset="0"/>
              <a:cs typeface="Times New Roman" pitchFamily="18" charset="0"/>
            </a:rPr>
            <a:t>Publikovan je Nacrt IFRS 17 </a:t>
          </a:r>
          <a:r>
            <a:rPr lang="sr-Latn-RS" sz="2000" i="1" kern="1200" dirty="0" smtClean="0">
              <a:latin typeface="Times New Roman" pitchFamily="18" charset="0"/>
              <a:cs typeface="Times New Roman" pitchFamily="18" charset="0"/>
            </a:rPr>
            <a:t>Ugovori o osiguranju</a:t>
          </a:r>
          <a:endParaRPr lang="en-GB" sz="2000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718809" y="-505416"/>
        <a:ext cx="589527" cy="4757394"/>
      </dsp:txXfrm>
    </dsp:sp>
    <dsp:sp modelId="{8600CBEA-178A-4635-8AA8-51CB1D58F9CD}">
      <dsp:nvSpPr>
        <dsp:cNvPr id="0" name=""/>
        <dsp:cNvSpPr/>
      </dsp:nvSpPr>
      <dsp:spPr>
        <a:xfrm rot="5400000">
          <a:off x="-136044" y="2501979"/>
          <a:ext cx="906964" cy="634875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sr-Latn-R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</a:t>
          </a:r>
          <a:r>
            <a:rPr lang="en-GB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GB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36044" y="2501979"/>
        <a:ext cx="906964" cy="634875"/>
      </dsp:txXfrm>
    </dsp:sp>
    <dsp:sp modelId="{2BBEEF64-DB56-4C5D-9124-554FE0AC0E10}">
      <dsp:nvSpPr>
        <dsp:cNvPr id="0" name=""/>
        <dsp:cNvSpPr/>
      </dsp:nvSpPr>
      <dsp:spPr>
        <a:xfrm rot="5400000">
          <a:off x="2718809" y="300677"/>
          <a:ext cx="589527" cy="4757394"/>
        </a:xfrm>
        <a:prstGeom prst="round2Same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dirty="0" smtClean="0">
              <a:latin typeface="Times New Roman" pitchFamily="18" charset="0"/>
              <a:cs typeface="Times New Roman" pitchFamily="18" charset="0"/>
            </a:rPr>
            <a:t>Publikovan je Revidirani Nacrt IFRS 17 </a:t>
          </a:r>
          <a:r>
            <a:rPr lang="sr-Latn-RS" sz="2000" i="1" kern="1200" dirty="0" smtClean="0">
              <a:latin typeface="Times New Roman" pitchFamily="18" charset="0"/>
              <a:cs typeface="Times New Roman" pitchFamily="18" charset="0"/>
            </a:rPr>
            <a:t>Ugovori o osiguranju</a:t>
          </a:r>
          <a:endParaRPr lang="en-GB" sz="2000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718809" y="300677"/>
        <a:ext cx="589527" cy="4757394"/>
      </dsp:txXfrm>
    </dsp:sp>
    <dsp:sp modelId="{1C0B0317-3849-4A2F-8294-C7A0FF9EE9D3}">
      <dsp:nvSpPr>
        <dsp:cNvPr id="0" name=""/>
        <dsp:cNvSpPr/>
      </dsp:nvSpPr>
      <dsp:spPr>
        <a:xfrm rot="5400000">
          <a:off x="-136044" y="3289396"/>
          <a:ext cx="906964" cy="634875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sr-Latn-R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</a:t>
          </a:r>
          <a:r>
            <a:rPr lang="en-GB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GB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36044" y="3289396"/>
        <a:ext cx="906964" cy="634875"/>
      </dsp:txXfrm>
    </dsp:sp>
    <dsp:sp modelId="{75052C90-4A70-4ED3-95E8-58F0761B5A81}">
      <dsp:nvSpPr>
        <dsp:cNvPr id="0" name=""/>
        <dsp:cNvSpPr/>
      </dsp:nvSpPr>
      <dsp:spPr>
        <a:xfrm rot="5400000">
          <a:off x="2718809" y="1069417"/>
          <a:ext cx="589527" cy="4757394"/>
        </a:xfrm>
        <a:prstGeom prst="round2Same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dirty="0" smtClean="0">
              <a:latin typeface="Times New Roman" pitchFamily="18" charset="0"/>
              <a:cs typeface="Times New Roman" pitchFamily="18" charset="0"/>
            </a:rPr>
            <a:t>Usvojen je IFRS 17 </a:t>
          </a:r>
          <a:r>
            <a:rPr lang="sr-Latn-RS" sz="2000" i="1" kern="1200" dirty="0" smtClean="0">
              <a:latin typeface="Times New Roman" pitchFamily="18" charset="0"/>
              <a:cs typeface="Times New Roman" pitchFamily="18" charset="0"/>
            </a:rPr>
            <a:t>Ugovori o osiguranju</a:t>
          </a:r>
          <a:endParaRPr lang="en-GB" sz="2000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718809" y="1069417"/>
        <a:ext cx="589527" cy="47573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BDEF3E-C5CA-4D0D-9AFC-AC7FC49E9B8F}">
      <dsp:nvSpPr>
        <dsp:cNvPr id="0" name=""/>
        <dsp:cNvSpPr/>
      </dsp:nvSpPr>
      <dsp:spPr>
        <a:xfrm>
          <a:off x="7984" y="2192"/>
          <a:ext cx="8526415" cy="44228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</a:t>
          </a:r>
          <a:r>
            <a:rPr lang="sr-Latn-RS" sz="2000" b="1" kern="1200" noProof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uporedivosti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84" y="2192"/>
        <a:ext cx="8526415" cy="442283"/>
      </dsp:txXfrm>
    </dsp:sp>
    <dsp:sp modelId="{E40B981F-8133-4134-B0AE-433F55389A24}">
      <dsp:nvSpPr>
        <dsp:cNvPr id="0" name=""/>
        <dsp:cNvSpPr/>
      </dsp:nvSpPr>
      <dsp:spPr>
        <a:xfrm>
          <a:off x="12314" y="559700"/>
          <a:ext cx="8509770" cy="39568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 kompanija u različitim jurisdikcijama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314" y="559700"/>
        <a:ext cx="8509770" cy="395683"/>
      </dsp:txXfrm>
    </dsp:sp>
    <dsp:sp modelId="{4BFD28B8-F690-4421-BE02-856E85414B33}">
      <dsp:nvSpPr>
        <dsp:cNvPr id="0" name=""/>
        <dsp:cNvSpPr/>
      </dsp:nvSpPr>
      <dsp:spPr>
        <a:xfrm>
          <a:off x="152406" y="1102326"/>
          <a:ext cx="4151115" cy="54613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4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406" y="1102326"/>
        <a:ext cx="4151115" cy="546134"/>
      </dsp:txXfrm>
    </dsp:sp>
    <dsp:sp modelId="{24D18A40-192D-4CB8-B20C-24A962E3F1FF}">
      <dsp:nvSpPr>
        <dsp:cNvPr id="0" name=""/>
        <dsp:cNvSpPr/>
      </dsp:nvSpPr>
      <dsp:spPr>
        <a:xfrm>
          <a:off x="168552" y="1755660"/>
          <a:ext cx="4118795" cy="89427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Upotreba i tekućih i istorijskih diskontnih stopa</a:t>
          </a:r>
          <a:endParaRPr lang="sr-Latn-RS" sz="18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8552" y="1755660"/>
        <a:ext cx="4118795" cy="894276"/>
      </dsp:txXfrm>
    </dsp:sp>
    <dsp:sp modelId="{B68FD0EB-71D1-44A5-825C-5D94F59B043F}">
      <dsp:nvSpPr>
        <dsp:cNvPr id="0" name=""/>
        <dsp:cNvSpPr/>
      </dsp:nvSpPr>
      <dsp:spPr>
        <a:xfrm>
          <a:off x="152406" y="2743194"/>
          <a:ext cx="4118795" cy="109233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Tretiranje troškova izdavanja ugovora o osiguranju kao rashoda tekućeg perioda ili njihovo kapitalizovanje i optisivanje</a:t>
          </a:r>
          <a:endParaRPr lang="sr-Latn-RS" sz="18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406" y="2743194"/>
        <a:ext cx="4118795" cy="1092336"/>
      </dsp:txXfrm>
    </dsp:sp>
    <dsp:sp modelId="{11229056-6172-4CBE-95D8-3A3779BC31D9}">
      <dsp:nvSpPr>
        <dsp:cNvPr id="0" name=""/>
        <dsp:cNvSpPr/>
      </dsp:nvSpPr>
      <dsp:spPr>
        <a:xfrm>
          <a:off x="168552" y="3878580"/>
          <a:ext cx="4118795" cy="93348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Priznavanje ukupnog iznosa primljenih premija kao prihoda ili isključivanje iz njih komponente depozita</a:t>
          </a:r>
          <a:endParaRPr lang="sr-Latn-RS" sz="19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8552" y="3878580"/>
        <a:ext cx="4118795" cy="933485"/>
      </dsp:txXfrm>
    </dsp:sp>
    <dsp:sp modelId="{79E40C0B-C171-4573-A826-5078F9D5A4CD}">
      <dsp:nvSpPr>
        <dsp:cNvPr id="0" name=""/>
        <dsp:cNvSpPr/>
      </dsp:nvSpPr>
      <dsp:spPr>
        <a:xfrm>
          <a:off x="4354373" y="1108777"/>
          <a:ext cx="4151115" cy="53770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17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54373" y="1108777"/>
        <a:ext cx="4151115" cy="537701"/>
      </dsp:txXfrm>
    </dsp:sp>
    <dsp:sp modelId="{D5A23971-6996-4D89-8A19-09096E079512}">
      <dsp:nvSpPr>
        <dsp:cNvPr id="0" name=""/>
        <dsp:cNvSpPr/>
      </dsp:nvSpPr>
      <dsp:spPr>
        <a:xfrm>
          <a:off x="4335319" y="1761809"/>
          <a:ext cx="4151115" cy="85422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Konzistentan računovodstveni okvir za sve ugovore o osiguranju</a:t>
          </a:r>
          <a:endParaRPr lang="sr-Latn-RS" sz="18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5319" y="1761809"/>
        <a:ext cx="4151115" cy="854227"/>
      </dsp:txXfrm>
    </dsp:sp>
    <dsp:sp modelId="{4828BE1E-DD16-4B27-B91F-2C49EE1597CF}">
      <dsp:nvSpPr>
        <dsp:cNvPr id="0" name=""/>
        <dsp:cNvSpPr/>
      </dsp:nvSpPr>
      <dsp:spPr>
        <a:xfrm>
          <a:off x="4354373" y="4524490"/>
          <a:ext cx="4151115" cy="119050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0" i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Pravilno identifikovanje ekonomskih sličnosti i razlika i sličnosti i razlika u pogledu rizika između osiguravajućih kompanija</a:t>
          </a:r>
          <a:endParaRPr lang="sr-Latn-RS" sz="2000" b="0" i="1" kern="1200" noProof="0" dirty="0"/>
        </a:p>
      </dsp:txBody>
      <dsp:txXfrm>
        <a:off x="4354373" y="4524490"/>
        <a:ext cx="4151115" cy="11905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BDEF3E-C5CA-4D0D-9AFC-AC7FC49E9B8F}">
      <dsp:nvSpPr>
        <dsp:cNvPr id="0" name=""/>
        <dsp:cNvSpPr/>
      </dsp:nvSpPr>
      <dsp:spPr>
        <a:xfrm>
          <a:off x="7984" y="816"/>
          <a:ext cx="8526415" cy="52677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</a:t>
          </a:r>
          <a:r>
            <a:rPr lang="sr-Latn-RS" sz="2000" b="1" kern="1200" noProof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uporedivosti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84" y="816"/>
        <a:ext cx="8526415" cy="526772"/>
      </dsp:txXfrm>
    </dsp:sp>
    <dsp:sp modelId="{E40B981F-8133-4134-B0AE-433F55389A24}">
      <dsp:nvSpPr>
        <dsp:cNvPr id="0" name=""/>
        <dsp:cNvSpPr/>
      </dsp:nvSpPr>
      <dsp:spPr>
        <a:xfrm>
          <a:off x="12314" y="664825"/>
          <a:ext cx="8509770" cy="47127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 ugovora o osiguranju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314" y="664825"/>
        <a:ext cx="8509770" cy="471270"/>
      </dsp:txXfrm>
    </dsp:sp>
    <dsp:sp modelId="{4BFD28B8-F690-4421-BE02-856E85414B33}">
      <dsp:nvSpPr>
        <dsp:cNvPr id="0" name=""/>
        <dsp:cNvSpPr/>
      </dsp:nvSpPr>
      <dsp:spPr>
        <a:xfrm>
          <a:off x="152406" y="1311108"/>
          <a:ext cx="4151115" cy="65046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4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406" y="1311108"/>
        <a:ext cx="4151115" cy="650462"/>
      </dsp:txXfrm>
    </dsp:sp>
    <dsp:sp modelId="{24D18A40-192D-4CB8-B20C-24A962E3F1FF}">
      <dsp:nvSpPr>
        <dsp:cNvPr id="0" name=""/>
        <dsp:cNvSpPr/>
      </dsp:nvSpPr>
      <dsp:spPr>
        <a:xfrm>
          <a:off x="153361" y="2093718"/>
          <a:ext cx="4151115" cy="148295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 konsolidovanim  FI nekih multinacionalnih  kompanija konsoliduju se ugovori o osiguranju za koje se primenjuju različite računovodstvene politike</a:t>
          </a:r>
          <a:endParaRPr lang="sr-Latn-RS" sz="18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3361" y="2093718"/>
        <a:ext cx="4151115" cy="1482958"/>
      </dsp:txXfrm>
    </dsp:sp>
    <dsp:sp modelId="{79E40C0B-C171-4573-A826-5078F9D5A4CD}">
      <dsp:nvSpPr>
        <dsp:cNvPr id="0" name=""/>
        <dsp:cNvSpPr/>
      </dsp:nvSpPr>
      <dsp:spPr>
        <a:xfrm>
          <a:off x="4354373" y="1318791"/>
          <a:ext cx="4151115" cy="64041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17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54373" y="1318791"/>
        <a:ext cx="4151115" cy="640418"/>
      </dsp:txXfrm>
    </dsp:sp>
    <dsp:sp modelId="{D5A23971-6996-4D89-8A19-09096E079512}">
      <dsp:nvSpPr>
        <dsp:cNvPr id="0" name=""/>
        <dsp:cNvSpPr/>
      </dsp:nvSpPr>
      <dsp:spPr>
        <a:xfrm>
          <a:off x="4335319" y="2096572"/>
          <a:ext cx="4151115" cy="90112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Dosledno vrednovanje ugovora o osiguranju unutar grupe</a:t>
          </a:r>
          <a:endParaRPr lang="sr-Latn-RS" sz="18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5319" y="2096572"/>
        <a:ext cx="4151115" cy="901123"/>
      </dsp:txXfrm>
    </dsp:sp>
    <dsp:sp modelId="{4828BE1E-DD16-4B27-B91F-2C49EE1597CF}">
      <dsp:nvSpPr>
        <dsp:cNvPr id="0" name=""/>
        <dsp:cNvSpPr/>
      </dsp:nvSpPr>
      <dsp:spPr>
        <a:xfrm>
          <a:off x="4354373" y="3733807"/>
          <a:ext cx="4151115" cy="183334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i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Postiže se uporedivost rezultata u okviru grupe po proizvodima i po geografskim područjima</a:t>
          </a:r>
          <a:endParaRPr lang="sr-Latn-RS" sz="2000" b="0" i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54373" y="3733807"/>
        <a:ext cx="4151115" cy="18333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BDEF3E-C5CA-4D0D-9AFC-AC7FC49E9B8F}">
      <dsp:nvSpPr>
        <dsp:cNvPr id="0" name=""/>
        <dsp:cNvSpPr/>
      </dsp:nvSpPr>
      <dsp:spPr>
        <a:xfrm>
          <a:off x="7984" y="0"/>
          <a:ext cx="8526415" cy="51795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</a:t>
          </a:r>
          <a:r>
            <a:rPr lang="sr-Latn-RS" sz="2000" b="1" kern="1200" noProof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uporedivosti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84" y="0"/>
        <a:ext cx="8526415" cy="517956"/>
      </dsp:txXfrm>
    </dsp:sp>
    <dsp:sp modelId="{E40B981F-8133-4134-B0AE-433F55389A24}">
      <dsp:nvSpPr>
        <dsp:cNvPr id="0" name=""/>
        <dsp:cNvSpPr/>
      </dsp:nvSpPr>
      <dsp:spPr>
        <a:xfrm>
          <a:off x="12314" y="652064"/>
          <a:ext cx="8509770" cy="46338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Uporedivost sa drugim sektorim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314" y="652064"/>
        <a:ext cx="8509770" cy="463382"/>
      </dsp:txXfrm>
    </dsp:sp>
    <dsp:sp modelId="{4BFD28B8-F690-4421-BE02-856E85414B33}">
      <dsp:nvSpPr>
        <dsp:cNvPr id="0" name=""/>
        <dsp:cNvSpPr/>
      </dsp:nvSpPr>
      <dsp:spPr>
        <a:xfrm>
          <a:off x="152406" y="1287531"/>
          <a:ext cx="4151115" cy="63957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4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406" y="1287531"/>
        <a:ext cx="4151115" cy="639576"/>
      </dsp:txXfrm>
    </dsp:sp>
    <dsp:sp modelId="{24D18A40-192D-4CB8-B20C-24A962E3F1FF}">
      <dsp:nvSpPr>
        <dsp:cNvPr id="0" name=""/>
        <dsp:cNvSpPr/>
      </dsp:nvSpPr>
      <dsp:spPr>
        <a:xfrm>
          <a:off x="153361" y="2057042"/>
          <a:ext cx="4151115" cy="100856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Neke kompanije primljenu gotovinu ili depozite priznaju kao prihod</a:t>
          </a:r>
          <a:endParaRPr lang="sr-Latn-RS" sz="20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3361" y="2057042"/>
        <a:ext cx="4151115" cy="1008567"/>
      </dsp:txXfrm>
    </dsp:sp>
    <dsp:sp modelId="{79E40C0B-C171-4573-A826-5078F9D5A4CD}">
      <dsp:nvSpPr>
        <dsp:cNvPr id="0" name=""/>
        <dsp:cNvSpPr/>
      </dsp:nvSpPr>
      <dsp:spPr>
        <a:xfrm>
          <a:off x="4354373" y="1295085"/>
          <a:ext cx="4151115" cy="62970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17</a:t>
          </a:r>
          <a:endParaRPr lang="sr-Latn-RS" sz="2000" b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54373" y="1295085"/>
        <a:ext cx="4151115" cy="629700"/>
      </dsp:txXfrm>
    </dsp:sp>
    <dsp:sp modelId="{D5A23971-6996-4D89-8A19-09096E079512}">
      <dsp:nvSpPr>
        <dsp:cNvPr id="0" name=""/>
        <dsp:cNvSpPr/>
      </dsp:nvSpPr>
      <dsp:spPr>
        <a:xfrm>
          <a:off x="4335319" y="2059849"/>
          <a:ext cx="4151115" cy="98495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Prihodi odražavaju aktivnosti osiguranja (iz njih se isključuju komponente depozita)</a:t>
          </a:r>
          <a:endParaRPr lang="sr-Latn-RS" sz="20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5319" y="2059849"/>
        <a:ext cx="4151115" cy="984959"/>
      </dsp:txXfrm>
    </dsp:sp>
    <dsp:sp modelId="{4828BE1E-DD16-4B27-B91F-2C49EE1597CF}">
      <dsp:nvSpPr>
        <dsp:cNvPr id="0" name=""/>
        <dsp:cNvSpPr/>
      </dsp:nvSpPr>
      <dsp:spPr>
        <a:xfrm>
          <a:off x="4354373" y="3768599"/>
          <a:ext cx="4151115" cy="1802656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Omogućava se međusobna usporedivost sektora osiguanja sa ostalim sektorima i olakšava razumevanje investitorima koji nemaju specijalizovana znanja</a:t>
          </a:r>
          <a:endParaRPr lang="sr-Latn-RS" sz="2000" b="0" i="1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54373" y="3768599"/>
        <a:ext cx="4151115" cy="180265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18C444-8DD1-4FAC-B857-898A87175DA0}">
      <dsp:nvSpPr>
        <dsp:cNvPr id="0" name=""/>
        <dsp:cNvSpPr/>
      </dsp:nvSpPr>
      <dsp:spPr>
        <a:xfrm>
          <a:off x="8055" y="0"/>
          <a:ext cx="8602544" cy="56253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857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 netransparentnosti</a:t>
          </a:r>
          <a:endParaRPr lang="en-GB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5" y="0"/>
        <a:ext cx="8602544" cy="562539"/>
      </dsp:txXfrm>
    </dsp:sp>
    <dsp:sp modelId="{E090A8C6-3D85-4D68-A8B6-BDC8BD8F936D}">
      <dsp:nvSpPr>
        <dsp:cNvPr id="0" name=""/>
        <dsp:cNvSpPr/>
      </dsp:nvSpPr>
      <dsp:spPr>
        <a:xfrm>
          <a:off x="12424" y="664367"/>
          <a:ext cx="8585750" cy="44163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857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 netransparentnosi informacija o visini obaveza za osiguranje</a:t>
          </a:r>
          <a:endParaRPr lang="en-GB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24" y="664367"/>
        <a:ext cx="8585750" cy="441632"/>
      </dsp:txXfrm>
    </dsp:sp>
    <dsp:sp modelId="{A8CD06FB-0A81-475F-B489-D55171F5C653}">
      <dsp:nvSpPr>
        <dsp:cNvPr id="0" name=""/>
        <dsp:cNvSpPr/>
      </dsp:nvSpPr>
      <dsp:spPr>
        <a:xfrm>
          <a:off x="29169" y="1206181"/>
          <a:ext cx="4188179" cy="44358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4</a:t>
          </a:r>
          <a:endParaRPr lang="en-GB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69" y="1206181"/>
        <a:ext cx="4188179" cy="443580"/>
      </dsp:txXfrm>
    </dsp:sp>
    <dsp:sp modelId="{483C8E26-02FA-4FA5-90CC-BE3FE759A4D8}">
      <dsp:nvSpPr>
        <dsp:cNvPr id="0" name=""/>
        <dsp:cNvSpPr/>
      </dsp:nvSpPr>
      <dsp:spPr>
        <a:xfrm>
          <a:off x="29169" y="1749945"/>
          <a:ext cx="4188179" cy="107654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Neke kompanije vrednjuju ugovore o osiguranju koristeći zastarele informacije</a:t>
          </a:r>
          <a:endParaRPr lang="sr-Latn-RS" sz="18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69" y="1749945"/>
        <a:ext cx="4188179" cy="1076548"/>
      </dsp:txXfrm>
    </dsp:sp>
    <dsp:sp modelId="{6299B96A-4278-40C4-9FA2-E4EA3DED04BF}">
      <dsp:nvSpPr>
        <dsp:cNvPr id="0" name=""/>
        <dsp:cNvSpPr/>
      </dsp:nvSpPr>
      <dsp:spPr>
        <a:xfrm>
          <a:off x="29169" y="2926675"/>
          <a:ext cx="4188179" cy="107654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Neke kompanije ne uzimaju u obzir vremensku vrednost novca prilikom vrednovanja obaveza po odštetnim zahtevima</a:t>
          </a:r>
          <a:endParaRPr lang="en-GB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69" y="2926675"/>
        <a:ext cx="4188179" cy="1076548"/>
      </dsp:txXfrm>
    </dsp:sp>
    <dsp:sp modelId="{13ECE32A-8826-4321-A34A-EFDCC8012539}">
      <dsp:nvSpPr>
        <dsp:cNvPr id="0" name=""/>
        <dsp:cNvSpPr/>
      </dsp:nvSpPr>
      <dsp:spPr>
        <a:xfrm>
          <a:off x="29169" y="4103406"/>
          <a:ext cx="4188179" cy="107654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Neke kompanije vrednovanje ugovora o osiguranju zasnivaju na vrednosti svojih investicionih portfolija</a:t>
          </a:r>
          <a:endParaRPr lang="sr-Latn-RS" sz="20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69" y="4103406"/>
        <a:ext cx="4188179" cy="1076548"/>
      </dsp:txXfrm>
    </dsp:sp>
    <dsp:sp modelId="{5B3829A2-72A8-4549-B952-8C6FB15C27C0}">
      <dsp:nvSpPr>
        <dsp:cNvPr id="0" name=""/>
        <dsp:cNvSpPr/>
      </dsp:nvSpPr>
      <dsp:spPr>
        <a:xfrm>
          <a:off x="4393251" y="1206181"/>
          <a:ext cx="4188179" cy="44358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17</a:t>
          </a:r>
          <a:endParaRPr lang="en-GB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3251" y="1206181"/>
        <a:ext cx="4188179" cy="443580"/>
      </dsp:txXfrm>
    </dsp:sp>
    <dsp:sp modelId="{9C0AABD1-2F18-4860-9575-FCB7EEB276B0}">
      <dsp:nvSpPr>
        <dsp:cNvPr id="0" name=""/>
        <dsp:cNvSpPr/>
      </dsp:nvSpPr>
      <dsp:spPr>
        <a:xfrm>
          <a:off x="4393251" y="1749945"/>
          <a:ext cx="4188179" cy="107654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Sve kompanije vrednuju ugovore o osiguranju po tekućoj vrijednosti</a:t>
          </a:r>
          <a:endParaRPr lang="sr-Latn-RS" sz="18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3251" y="1749945"/>
        <a:ext cx="4188179" cy="1076548"/>
      </dsp:txXfrm>
    </dsp:sp>
    <dsp:sp modelId="{1251169F-981D-49FC-AF9F-1B7A2F7901A8}">
      <dsp:nvSpPr>
        <dsp:cNvPr id="0" name=""/>
        <dsp:cNvSpPr/>
      </dsp:nvSpPr>
      <dsp:spPr>
        <a:xfrm>
          <a:off x="4393251" y="2926675"/>
          <a:ext cx="4188179" cy="107654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Sve kompanije uvažavaju vremensku vrednost novca prilikom procene visine isplata po osnovu izmirenja obaveza po odštetnim zahtevima</a:t>
          </a:r>
          <a:endParaRPr lang="sr-Latn-RS" sz="20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3251" y="2926675"/>
        <a:ext cx="4188179" cy="1076548"/>
      </dsp:txXfrm>
    </dsp:sp>
    <dsp:sp modelId="{6228DDBC-1668-4B93-8BDA-BB3874AC4E43}">
      <dsp:nvSpPr>
        <dsp:cNvPr id="0" name=""/>
        <dsp:cNvSpPr/>
      </dsp:nvSpPr>
      <dsp:spPr>
        <a:xfrm>
          <a:off x="4393251" y="4103406"/>
          <a:ext cx="4188179" cy="107654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Sve kompanije vrednovanje ugovora o osiguranju zasnivaju samo na obavezama koje su nastale po osnovu ovih ugovora</a:t>
          </a:r>
          <a:endParaRPr lang="sr-Latn-RS" sz="20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3251" y="4103406"/>
        <a:ext cx="4188179" cy="107654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18C444-8DD1-4FAC-B857-898A87175DA0}">
      <dsp:nvSpPr>
        <dsp:cNvPr id="0" name=""/>
        <dsp:cNvSpPr/>
      </dsp:nvSpPr>
      <dsp:spPr>
        <a:xfrm>
          <a:off x="8055" y="0"/>
          <a:ext cx="8602544" cy="72713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857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 netransparentnosti</a:t>
          </a:r>
          <a:endParaRPr lang="en-GB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5" y="0"/>
        <a:ext cx="8602544" cy="727136"/>
      </dsp:txXfrm>
    </dsp:sp>
    <dsp:sp modelId="{E090A8C6-3D85-4D68-A8B6-BDC8BD8F936D}">
      <dsp:nvSpPr>
        <dsp:cNvPr id="0" name=""/>
        <dsp:cNvSpPr/>
      </dsp:nvSpPr>
      <dsp:spPr>
        <a:xfrm>
          <a:off x="12424" y="861218"/>
          <a:ext cx="8585750" cy="57085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857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Problem netransparentnosi informacija o rentabilnosti</a:t>
          </a:r>
          <a:endParaRPr lang="en-GB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24" y="861218"/>
        <a:ext cx="8585750" cy="570852"/>
      </dsp:txXfrm>
    </dsp:sp>
    <dsp:sp modelId="{A8CD06FB-0A81-475F-B489-D55171F5C653}">
      <dsp:nvSpPr>
        <dsp:cNvPr id="0" name=""/>
        <dsp:cNvSpPr/>
      </dsp:nvSpPr>
      <dsp:spPr>
        <a:xfrm>
          <a:off x="29169" y="1561566"/>
          <a:ext cx="4188179" cy="57337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4</a:t>
          </a:r>
          <a:endParaRPr lang="en-GB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69" y="1561566"/>
        <a:ext cx="4188179" cy="573371"/>
      </dsp:txXfrm>
    </dsp:sp>
    <dsp:sp modelId="{483C8E26-02FA-4FA5-90CC-BE3FE759A4D8}">
      <dsp:nvSpPr>
        <dsp:cNvPr id="0" name=""/>
        <dsp:cNvSpPr/>
      </dsp:nvSpPr>
      <dsp:spPr>
        <a:xfrm>
          <a:off x="29169" y="2264432"/>
          <a:ext cx="4188179" cy="139154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Neke kompanije ne prezentuju konzistentne informacije o izvorima dobitka koji je priznat po osnovu ugovora o osiguranju</a:t>
          </a:r>
          <a:endParaRPr lang="sr-Latn-RS" sz="20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69" y="2264432"/>
        <a:ext cx="4188179" cy="1391542"/>
      </dsp:txXfrm>
    </dsp:sp>
    <dsp:sp modelId="{6299B96A-4278-40C4-9FA2-E4EA3DED04BF}">
      <dsp:nvSpPr>
        <dsp:cNvPr id="0" name=""/>
        <dsp:cNvSpPr/>
      </dsp:nvSpPr>
      <dsp:spPr>
        <a:xfrm>
          <a:off x="29169" y="3785471"/>
          <a:ext cx="4188179" cy="139154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Mnoge kompanije obezbeđuju alternativne mere performansi koje se ne zasnovaju na GAAP </a:t>
          </a:r>
          <a:endParaRPr lang="en-GB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69" y="3785471"/>
        <a:ext cx="4188179" cy="1391542"/>
      </dsp:txXfrm>
    </dsp:sp>
    <dsp:sp modelId="{5B3829A2-72A8-4549-B952-8C6FB15C27C0}">
      <dsp:nvSpPr>
        <dsp:cNvPr id="0" name=""/>
        <dsp:cNvSpPr/>
      </dsp:nvSpPr>
      <dsp:spPr>
        <a:xfrm>
          <a:off x="4393251" y="1561566"/>
          <a:ext cx="4188179" cy="57337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IFRS 17</a:t>
          </a:r>
          <a:endParaRPr lang="en-GB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3251" y="1561566"/>
        <a:ext cx="4188179" cy="573371"/>
      </dsp:txXfrm>
    </dsp:sp>
    <dsp:sp modelId="{9C0AABD1-2F18-4860-9575-FCB7EEB276B0}">
      <dsp:nvSpPr>
        <dsp:cNvPr id="0" name=""/>
        <dsp:cNvSpPr/>
      </dsp:nvSpPr>
      <dsp:spPr>
        <a:xfrm>
          <a:off x="4393251" y="2264432"/>
          <a:ext cx="4188179" cy="139154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Kompanije prezentuju dosledne informacije o komponentama sadašnjih i budućih dobitaka po osnovu ugovora o osiguranju</a:t>
          </a:r>
          <a:endParaRPr lang="sr-Latn-RS" sz="18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3251" y="2264432"/>
        <a:ext cx="4188179" cy="1391542"/>
      </dsp:txXfrm>
    </dsp:sp>
    <dsp:sp modelId="{1251169F-981D-49FC-AF9F-1B7A2F7901A8}">
      <dsp:nvSpPr>
        <dsp:cNvPr id="0" name=""/>
        <dsp:cNvSpPr/>
      </dsp:nvSpPr>
      <dsp:spPr>
        <a:xfrm>
          <a:off x="4393251" y="3785471"/>
          <a:ext cx="4188179" cy="139154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Sve kompanije i korisnici finansijskih izvještaja koriste manji broj mera performansi koje se ne zasnijaju na GAAP</a:t>
          </a:r>
          <a:endParaRPr lang="sr-Latn-RS" sz="200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3251" y="3785471"/>
        <a:ext cx="4188179" cy="1391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78D1D-22E5-4359-83D8-29107679D14B}" type="datetimeFigureOut">
              <a:rPr lang="en-GB" smtClean="0"/>
              <a:pPr/>
              <a:t>19/05/2018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B1AC-51E4-4E29-9209-7533393AD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6B1AC-51E4-4E29-9209-7533393AD27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6B1AC-51E4-4E29-9209-7533393AD27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6B1AC-51E4-4E29-9209-7533393AD27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6B1AC-51E4-4E29-9209-7533393AD27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6B1AC-51E4-4E29-9209-7533393AD27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F619-EF92-4CE8-BCE9-F385C2D0BF37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D878-1A09-4C20-86AB-EF5EBFDD47D5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711B-9FD1-4BD3-88DF-2165EDD693FC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E835-EE3C-4D45-A3F4-A1C5E4DEB47D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964-0080-4D14-AD80-03728EF40A72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D669-BA7A-44E5-9432-BB29E8F6AB4F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416A-8BE3-4CB4-9DB5-4637FEE1D081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E845-75BD-4347-B26F-E52AC87B58C1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B6503-3BB3-4122-B6E8-A9AA0108B1EF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1FE2-E7A6-4BD5-807D-79B8AC811D23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BDE7-4E44-49FB-8CB1-89F49C043228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6C5CB-EF97-4351-8413-3297602AED61}" type="datetime1">
              <a:rPr lang="sr-Latn-RS" smtClean="0"/>
              <a:pPr/>
              <a:t>19.5.2018.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XVI MEĐUNARODNI SIMPOZIJUM Novi izazovi na tržištu osiguranja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57400"/>
            <a:ext cx="8763000" cy="13716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sr-Latn-RS" sz="3600" b="1" dirty="0" smtClean="0">
                <a:latin typeface="Times New Roman" pitchFamily="18" charset="0"/>
                <a:cs typeface="Times New Roman" pitchFamily="18" charset="0"/>
              </a:rPr>
              <a:t>Novine u finansijskom izveštavanju o ugovorima o osiguranju koje donosi IFRS 17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010400" cy="11430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sr-Latn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 Danica Jović</a:t>
            </a:r>
          </a:p>
          <a:p>
            <a:r>
              <a:rPr lang="sr-Latn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Univerzitet u Beogradu Ekonomski fakultet</a:t>
            </a:r>
            <a:endParaRPr lang="en-GB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492875"/>
            <a:ext cx="1143000" cy="365125"/>
          </a:xfrm>
        </p:spPr>
        <p:txBody>
          <a:bodyPr/>
          <a:lstStyle/>
          <a:p>
            <a:fld id="{59743692-69C6-4361-976A-1CF5CF72ED71}" type="datetime1">
              <a:rPr lang="sr-Latn-RS" sz="1100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066800" cy="365125"/>
          </a:xfrm>
        </p:spPr>
        <p:txBody>
          <a:bodyPr/>
          <a:lstStyle/>
          <a:p>
            <a:fld id="{B6F15528-21DE-4FAA-801E-634DDDAF4B2B}" type="slidenum">
              <a:rPr lang="en-US" sz="1100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52600" y="6492875"/>
            <a:ext cx="5562600" cy="365125"/>
          </a:xfrm>
        </p:spPr>
        <p:txBody>
          <a:bodyPr/>
          <a:lstStyle/>
          <a:p>
            <a:r>
              <a:rPr lang="sr-Latn-RS" sz="1100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sz="1100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sz="11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4290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smanjenje obaveze za prostali period pokrića, po osnovu usluga koje su izvršene u toku perioda, priznaje se kao prihod po osnovu osiguranja,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gubici na grupi štetnih ugovora priznaju se kao rashod usluga osiguranja i</a:t>
            </a:r>
          </a:p>
          <a:p>
            <a:r>
              <a:rPr lang="sr-Latn-RS" sz="2400" smtClean="0">
                <a:latin typeface="Times New Roman" pitchFamily="18" charset="0"/>
                <a:cs typeface="Times New Roman" pitchFamily="18" charset="0"/>
              </a:rPr>
              <a:t>efekti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vremenske vrednosti novca i finansijskog rizika priznaju se kao finansijski rashod ili prihod (po osnovu osiguranja)</a:t>
            </a: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1066800" cy="365125"/>
          </a:xfrm>
        </p:spPr>
        <p:txBody>
          <a:bodyPr/>
          <a:lstStyle/>
          <a:p>
            <a:fld id="{FBE0416A-8BE3-4CB4-9DB5-4637FEE1D081}" type="datetime1">
              <a:rPr lang="sr-Latn-RS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39470" y="6356350"/>
            <a:ext cx="5105400" cy="365125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67235"/>
            <a:ext cx="8991600" cy="99956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Tretman promena iznosa </a:t>
            </a:r>
            <a:r>
              <a:rPr lang="sr-Latn-RS" sz="2800" b="1" dirty="0" smtClean="0">
                <a:latin typeface="Times New Roman" pitchFamily="18" charset="0"/>
                <a:cs typeface="Times New Roman" pitchFamily="18" charset="0"/>
              </a:rPr>
              <a:t>obaveze za preostali period pokrića </a:t>
            </a: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prema IFRS 17</a:t>
            </a:r>
            <a:endParaRPr kumimoji="0" lang="sr-Latn-RS" sz="2800" b="1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4290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porast obaveza zbog nastanka odštetnih zahteva i rashoda nastalih u posmatranom periodu priznaju se kao rashod usluga osiguranja,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svaka (naredna) promena u novčanim tokovima po osnovu izvršenja, koji se odnose na nastale odštetne zahteve, priznaje se kao rashod usluga osiguranja i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efekti vremenske vrednosti novca i finansijskog rizika priznaju se kao finansijski rashod ili prihod (po osnovu osiguranja)</a:t>
            </a:r>
          </a:p>
          <a:p>
            <a:pPr>
              <a:buNone/>
            </a:pP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1066800" cy="365125"/>
          </a:xfrm>
        </p:spPr>
        <p:txBody>
          <a:bodyPr/>
          <a:lstStyle/>
          <a:p>
            <a:fld id="{FBE0416A-8BE3-4CB4-9DB5-4637FEE1D081}" type="datetime1">
              <a:rPr lang="sr-Latn-RS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39470" y="6356350"/>
            <a:ext cx="5105400" cy="365125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67235"/>
            <a:ext cx="8991600" cy="99956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Tretman promena iznosa </a:t>
            </a:r>
            <a:r>
              <a:rPr lang="sr-Latn-RS" sz="2800" b="1" dirty="0" smtClean="0">
                <a:latin typeface="Times New Roman" pitchFamily="18" charset="0"/>
                <a:cs typeface="Times New Roman" pitchFamily="18" charset="0"/>
              </a:rPr>
              <a:t>obaveze po osnovu odštetnih zahteva </a:t>
            </a: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prema IFRS 17</a:t>
            </a:r>
            <a:endParaRPr kumimoji="0" lang="sr-Latn-RS" sz="2800" b="1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73560"/>
            <a:ext cx="1143000" cy="365125"/>
          </a:xfrm>
        </p:spPr>
        <p:txBody>
          <a:bodyPr/>
          <a:lstStyle/>
          <a:p>
            <a:fld id="{59743692-69C6-4361-976A-1CF5CF72ED71}" type="datetime1">
              <a:rPr lang="sr-Latn-RS" sz="1100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73560"/>
            <a:ext cx="1066800" cy="365125"/>
          </a:xfrm>
        </p:spPr>
        <p:txBody>
          <a:bodyPr/>
          <a:lstStyle/>
          <a:p>
            <a:fld id="{B6F15528-21DE-4FAA-801E-634DDDAF4B2B}" type="slidenum">
              <a:rPr lang="en-US" sz="1100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52600" y="6573560"/>
            <a:ext cx="5562600" cy="365125"/>
          </a:xfrm>
        </p:spPr>
        <p:txBody>
          <a:bodyPr/>
          <a:lstStyle/>
          <a:p>
            <a:r>
              <a:rPr lang="sr-Latn-RS" sz="1100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sz="1100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67235"/>
            <a:ext cx="8839200" cy="792162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Hronologija aktivnosti na donošenju IFRS 17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152400" y="1111620"/>
          <a:ext cx="8839200" cy="152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246530" y="2381620"/>
          <a:ext cx="30300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3523130" y="2384610"/>
          <a:ext cx="53922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228600" y="1352550"/>
            <a:ext cx="4267200" cy="457200"/>
          </a:xfr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Osnovne karakteristike: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228600" y="2144712"/>
            <a:ext cx="4268788" cy="3951288"/>
          </a:xfr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privremeni standard,</a:t>
            </a: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dozvoljava nastavak primene postojećih računovodstvenih praksi,</a:t>
            </a: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fokusiran je na unapređenje </a:t>
            </a:r>
            <a:r>
              <a:rPr lang="sr-Latn-RS" sz="2200" b="1" dirty="0" smtClean="0">
                <a:latin typeface="Times New Roman" pitchFamily="18" charset="0"/>
                <a:cs typeface="Times New Roman" pitchFamily="18" charset="0"/>
              </a:rPr>
              <a:t>obelodanjivanja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o iznosima, vremenskom rasporedu i neizvesnosti budućih novčanih tokova po osnovu ugovora o osiguranju</a:t>
            </a:r>
            <a:endParaRPr lang="sr-Latn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"/>
          </p:nvPr>
        </p:nvSpPr>
        <p:spPr>
          <a:xfrm>
            <a:off x="4645025" y="1352550"/>
            <a:ext cx="4270375" cy="457200"/>
          </a:xfrm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Posledice: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645025" y="2144712"/>
            <a:ext cx="4270375" cy="3951288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neuporedivost informacija iz FI,</a:t>
            </a: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netransparentnost informacija iz FI,</a:t>
            </a: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nedostatak relevantnih informacija u FI,</a:t>
            </a:r>
          </a:p>
          <a:p>
            <a:pPr>
              <a:buNone/>
            </a:pP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smanjenje ulaganja u osiguranje i</a:t>
            </a: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donošenje pogrešnih ekonomskih odluka.</a:t>
            </a:r>
            <a:endParaRPr lang="sr-Latn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69075"/>
            <a:ext cx="2133600" cy="365125"/>
          </a:xfrm>
        </p:spPr>
        <p:txBody>
          <a:bodyPr/>
          <a:lstStyle/>
          <a:p>
            <a:fld id="{59743692-69C6-4361-976A-1CF5CF72ED71}" type="datetime1">
              <a:rPr lang="sr-Latn-RS" sz="1100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69075"/>
            <a:ext cx="4419600" cy="365125"/>
          </a:xfrm>
        </p:spPr>
        <p:txBody>
          <a:bodyPr/>
          <a:lstStyle/>
          <a:p>
            <a:r>
              <a:rPr lang="sr-Latn-RS" sz="1100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sz="1100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1100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67235"/>
            <a:ext cx="8839200" cy="61856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IFRS 4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400800" y="4191000"/>
            <a:ext cx="533400" cy="533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69075"/>
            <a:ext cx="990600" cy="365125"/>
          </a:xfrm>
        </p:spPr>
        <p:txBody>
          <a:bodyPr/>
          <a:lstStyle/>
          <a:p>
            <a:fld id="{59743692-69C6-4361-976A-1CF5CF72ED71}" type="datetime1">
              <a:rPr lang="sr-Latn-RS" sz="1100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569075"/>
            <a:ext cx="4876800" cy="365125"/>
          </a:xfrm>
        </p:spPr>
        <p:txBody>
          <a:bodyPr/>
          <a:lstStyle/>
          <a:p>
            <a:r>
              <a:rPr lang="sr-Latn-RS" sz="1100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sz="1100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71130"/>
            <a:ext cx="1066800" cy="365125"/>
          </a:xfrm>
        </p:spPr>
        <p:txBody>
          <a:bodyPr/>
          <a:lstStyle/>
          <a:p>
            <a:fld id="{B6F15528-21DE-4FAA-801E-634DDDAF4B2B}" type="slidenum">
              <a:rPr lang="en-US" sz="1100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67235"/>
            <a:ext cx="8839200" cy="61856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IFRS 4 vs. IFRS 17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0" name="Diagram 19"/>
          <p:cNvGraphicFramePr/>
          <p:nvPr/>
        </p:nvGraphicFramePr>
        <p:xfrm>
          <a:off x="304800" y="8382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69075"/>
            <a:ext cx="990600" cy="365125"/>
          </a:xfrm>
        </p:spPr>
        <p:txBody>
          <a:bodyPr/>
          <a:lstStyle/>
          <a:p>
            <a:fld id="{59743692-69C6-4361-976A-1CF5CF72ED71}" type="datetime1">
              <a:rPr lang="sr-Latn-RS" sz="1100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569075"/>
            <a:ext cx="4876800" cy="365125"/>
          </a:xfrm>
        </p:spPr>
        <p:txBody>
          <a:bodyPr/>
          <a:lstStyle/>
          <a:p>
            <a:r>
              <a:rPr lang="sr-Latn-RS" sz="1100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sz="1100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71130"/>
            <a:ext cx="1066800" cy="365125"/>
          </a:xfrm>
        </p:spPr>
        <p:txBody>
          <a:bodyPr/>
          <a:lstStyle/>
          <a:p>
            <a:fld id="{B6F15528-21DE-4FAA-801E-634DDDAF4B2B}" type="slidenum">
              <a:rPr lang="en-US" sz="1100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67235"/>
            <a:ext cx="8839200" cy="61856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IFRS 4 vs. IFRS 17 </a:t>
            </a:r>
            <a:r>
              <a:rPr lang="sr-Latn-RS" sz="28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- nastavak </a:t>
            </a:r>
            <a:endParaRPr kumimoji="0" lang="en-GB" sz="28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0" name="Diagram 19"/>
          <p:cNvGraphicFramePr/>
          <p:nvPr/>
        </p:nvGraphicFramePr>
        <p:xfrm>
          <a:off x="304800" y="8382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69075"/>
            <a:ext cx="990600" cy="365125"/>
          </a:xfrm>
        </p:spPr>
        <p:txBody>
          <a:bodyPr/>
          <a:lstStyle/>
          <a:p>
            <a:fld id="{59743692-69C6-4361-976A-1CF5CF72ED71}" type="datetime1">
              <a:rPr lang="sr-Latn-RS" sz="1100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569075"/>
            <a:ext cx="4876800" cy="365125"/>
          </a:xfrm>
        </p:spPr>
        <p:txBody>
          <a:bodyPr/>
          <a:lstStyle/>
          <a:p>
            <a:r>
              <a:rPr lang="sr-Latn-RS" sz="1100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sz="1100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71130"/>
            <a:ext cx="1066800" cy="365125"/>
          </a:xfrm>
        </p:spPr>
        <p:txBody>
          <a:bodyPr/>
          <a:lstStyle/>
          <a:p>
            <a:fld id="{B6F15528-21DE-4FAA-801E-634DDDAF4B2B}" type="slidenum">
              <a:rPr lang="en-US" sz="1100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67235"/>
            <a:ext cx="8839200" cy="61856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IFRS 4 vs. IFRS 17 </a:t>
            </a:r>
            <a:r>
              <a:rPr lang="sr-Latn-RS" sz="28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- nastavak </a:t>
            </a:r>
            <a:endParaRPr kumimoji="0" lang="en-GB" sz="28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0" name="Diagram 19"/>
          <p:cNvGraphicFramePr/>
          <p:nvPr/>
        </p:nvGraphicFramePr>
        <p:xfrm>
          <a:off x="304800" y="8382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569075"/>
            <a:ext cx="1066800" cy="365125"/>
          </a:xfrm>
        </p:spPr>
        <p:txBody>
          <a:bodyPr/>
          <a:lstStyle/>
          <a:p>
            <a:fld id="{FBE0416A-8BE3-4CB4-9DB5-4637FEE1D081}" type="datetime1">
              <a:rPr lang="sr-Latn-RS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569075"/>
            <a:ext cx="4953000" cy="365125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6800" y="6569075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73425" y="914400"/>
          <a:ext cx="8610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152400" y="67235"/>
            <a:ext cx="8839200" cy="61856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IFRS 4 vs. IFRS 17 </a:t>
            </a:r>
            <a:r>
              <a:rPr lang="sr-Latn-RS" sz="28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- nastavak </a:t>
            </a:r>
            <a:endParaRPr kumimoji="0" lang="en-GB" sz="28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569075"/>
            <a:ext cx="1066800" cy="365125"/>
          </a:xfrm>
        </p:spPr>
        <p:txBody>
          <a:bodyPr/>
          <a:lstStyle/>
          <a:p>
            <a:fld id="{FBE0416A-8BE3-4CB4-9DB5-4637FEE1D081}" type="datetime1">
              <a:rPr lang="sr-Latn-RS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569075"/>
            <a:ext cx="4953000" cy="365125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6800" y="6569075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73425" y="914400"/>
          <a:ext cx="8610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152400" y="67235"/>
            <a:ext cx="8839200" cy="61856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IFRS 4 vs. IFRS 17 </a:t>
            </a:r>
            <a:r>
              <a:rPr lang="sr-Latn-RS" sz="28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- nastavak </a:t>
            </a:r>
            <a:endParaRPr kumimoji="0" lang="en-GB" sz="28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74612" y="914400"/>
            <a:ext cx="4421188" cy="639762"/>
          </a:xfr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Inicijalno vrednovanje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76200" y="1554162"/>
            <a:ext cx="4421188" cy="4846638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Iznos za inicijalno vrednovanje =</a:t>
            </a:r>
          </a:p>
          <a:p>
            <a:pPr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     novčani tokovi po osnovu izvršenja ugovora </a:t>
            </a:r>
          </a:p>
          <a:p>
            <a:pPr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+    ugovorena marža za usluge osiguranja</a:t>
            </a:r>
          </a:p>
          <a:p>
            <a:pPr>
              <a:buNone/>
            </a:pPr>
            <a:endParaRPr lang="sr-Latn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Novčani tokovi po osnovu izvršenja = </a:t>
            </a:r>
          </a:p>
          <a:p>
            <a:pPr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x   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procenjeni budući novčani tokovi</a:t>
            </a: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   korekcije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koje odražavaju vremensku vrednost novca i finansijski rizik povezan s budućim novčanim tokovima, u meri u kojoj finansijski rizici nisu uključeni u procene budućih novčanih tokova </a:t>
            </a:r>
          </a:p>
          <a:p>
            <a:pPr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   usklađivanja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za rizike koji nisu finansijski rizici</a:t>
            </a:r>
          </a:p>
          <a:p>
            <a:endParaRPr lang="en-GB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422775" cy="639762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Naknadno vrednovanje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645025" y="1554162"/>
            <a:ext cx="4422775" cy="3951288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Iznos prilikom naknadnog vrednovanja =</a:t>
            </a:r>
          </a:p>
          <a:p>
            <a:pPr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     obaveza za preostali period pokrića</a:t>
            </a:r>
          </a:p>
          <a:p>
            <a:pPr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+    obaveza   po osnovu odštetnih zahteva za nastale štete</a:t>
            </a:r>
          </a:p>
          <a:p>
            <a:pPr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Obaveza za preostali period pokrića =</a:t>
            </a:r>
          </a:p>
          <a:p>
            <a:pPr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     novčani tokovi po osnovu izvršenja koji se odnose na buduće usluge </a:t>
            </a:r>
          </a:p>
          <a:p>
            <a:pPr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+    ugovorene marže za usluge osiguranja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546665"/>
            <a:ext cx="838200" cy="365125"/>
          </a:xfrm>
        </p:spPr>
        <p:txBody>
          <a:bodyPr/>
          <a:lstStyle/>
          <a:p>
            <a:fld id="{FBE0416A-8BE3-4CB4-9DB5-4637FEE1D081}" type="datetime1">
              <a:rPr lang="sr-Latn-RS" smtClean="0">
                <a:latin typeface="Times New Roman" pitchFamily="18" charset="0"/>
                <a:cs typeface="Times New Roman" pitchFamily="18" charset="0"/>
              </a:rPr>
              <a:pPr/>
              <a:t>19.5.2018.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546665"/>
            <a:ext cx="4724400" cy="365125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XVI MEĐUNARODNI SIMPOZIJUM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Novi izazovi na tržištu osiguranja</a:t>
            </a:r>
            <a:endParaRPr lang="sr-Latn-R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654666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67235"/>
            <a:ext cx="8991600" cy="618565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Vrednovanje ugovora o osiguranju prema IFRS 17</a:t>
            </a:r>
            <a:endParaRPr kumimoji="0" lang="en-GB" sz="28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911</Words>
  <Application>Microsoft Office PowerPoint</Application>
  <PresentationFormat>On-screen Show (4:3)</PresentationFormat>
  <Paragraphs>152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Novine u finansijskom izveštavanju o ugovorima o osiguranju koje donosi IFRS 17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Novine u finansijskom izveštavanju o ugovorima o osiguranju koje donosi IFRS 17</dc:title>
  <dc:creator>Dana</dc:creator>
  <cp:lastModifiedBy>Danica Jović</cp:lastModifiedBy>
  <cp:revision>51</cp:revision>
  <dcterms:created xsi:type="dcterms:W3CDTF">2006-08-16T00:00:00Z</dcterms:created>
  <dcterms:modified xsi:type="dcterms:W3CDTF">2018-05-19T00:36:32Z</dcterms:modified>
</cp:coreProperties>
</file>