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61" r:id="rId4"/>
    <p:sldId id="262" r:id="rId5"/>
    <p:sldId id="266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6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6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4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1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4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2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5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0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4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5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153C-3FF7-4D45-8D1D-744439F68211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A3AE-235E-44CD-9E6A-723191F5A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9040" y="1866900"/>
            <a:ext cx="10149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UTICAJ IV INDUSTRIJSKE REVOLUCIJE NA POSLOVANJE</a:t>
            </a:r>
            <a:r>
              <a:rPr kumimoji="0" lang="sr-Latn-R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OSIGURAVAJUĆE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KOMPANIJ</a:t>
            </a:r>
            <a:r>
              <a:rPr lang="sr-Latn-RS" sz="4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E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13700" y="5487750"/>
            <a:ext cx="3517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Gordana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Bukumiri</a:t>
            </a:r>
            <a:r>
              <a:rPr lang="sr-Latn-RS" sz="2800" b="1" dirty="0" smtClean="0">
                <a:solidFill>
                  <a:prstClr val="black"/>
                </a:solidFill>
                <a:latin typeface="Calibri" panose="020F0502020204030204"/>
              </a:rPr>
              <a:t>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UNIQA</a:t>
            </a:r>
            <a:r>
              <a:rPr kumimoji="0" lang="sr-Latn-R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osiguranje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520" y="5627450"/>
            <a:ext cx="3357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="1" noProof="0" dirty="0" smtClean="0">
                <a:solidFill>
                  <a:prstClr val="black"/>
                </a:solidFill>
                <a:latin typeface="Calibri" panose="020F0502020204030204"/>
              </a:rPr>
              <a:t>Zlatibor, maj 2019.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37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9040" y="457200"/>
            <a:ext cx="10149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 Rounded MT Bold" panose="020F0704030504030204" pitchFamily="34" charset="0"/>
              </a:rPr>
              <a:t>UTICAJ IV INDUSTRIJSKE REVOLUCIJE NA POSLOVANJE KOMPANIJA 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" y="2427050"/>
            <a:ext cx="117551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KOMPANIJE</a:t>
            </a:r>
            <a:r>
              <a:rPr lang="sr-Latn-RS" sz="3200" b="1" i="1" dirty="0" smtClean="0"/>
              <a:t> : </a:t>
            </a:r>
            <a:r>
              <a:rPr lang="en-US" sz="2400" dirty="0" smtClean="0"/>
              <a:t>UTICAJ NOVIH TEHNOLOGIJA NA PROCESE I PROIZVODE:</a:t>
            </a:r>
            <a:r>
              <a:rPr lang="sr-Latn-RS" sz="2400" dirty="0" smtClean="0"/>
              <a:t> </a:t>
            </a:r>
            <a:r>
              <a:rPr lang="en-US" sz="2400" dirty="0" smtClean="0"/>
              <a:t>EFIKASNOST,  </a:t>
            </a:r>
            <a:r>
              <a:rPr lang="sr-Latn-RS" sz="2400" dirty="0" smtClean="0"/>
              <a:t>BRZINA PRUŽANJA USLUGE, </a:t>
            </a:r>
            <a:r>
              <a:rPr lang="en-US" sz="2400" dirty="0" smtClean="0"/>
              <a:t>SMANJENJE </a:t>
            </a:r>
            <a:r>
              <a:rPr lang="sr-Latn-RS" sz="2400" dirty="0" smtClean="0"/>
              <a:t>TROŠKOV</a:t>
            </a:r>
            <a:r>
              <a:rPr lang="en-US" sz="2400" dirty="0" smtClean="0"/>
              <a:t>A</a:t>
            </a:r>
            <a:r>
              <a:rPr lang="sr-Latn-RS" sz="2400" dirty="0" smtClean="0"/>
              <a:t> </a:t>
            </a:r>
            <a:r>
              <a:rPr lang="sr-Latn-RS" sz="2400" dirty="0" smtClean="0"/>
              <a:t>POSLOVANJA</a:t>
            </a:r>
          </a:p>
          <a:p>
            <a:endParaRPr lang="sr-Latn-RS" sz="2400" dirty="0" smtClean="0"/>
          </a:p>
          <a:p>
            <a:r>
              <a:rPr lang="sr-Latn-RS" sz="3200" b="1" i="1" dirty="0" smtClean="0"/>
              <a:t>KLIJENTI: </a:t>
            </a:r>
            <a:r>
              <a:rPr lang="sr-Latn-RS" sz="2400" dirty="0" smtClean="0"/>
              <a:t>NOVI MODELI PONAŠANJA: INSISTIRANJE NA TRANSPARETNOSTI, DOSTUPNOST INFORMACIJA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2080" y="4981595"/>
            <a:ext cx="5902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i="1" dirty="0" smtClean="0"/>
              <a:t>Očekivanja klijenata</a:t>
            </a:r>
            <a:endParaRPr lang="en-US" sz="3200" b="1" i="1" dirty="0" smtClean="0"/>
          </a:p>
          <a:p>
            <a:r>
              <a:rPr lang="en-US" sz="2400" dirty="0"/>
              <a:t> 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44160" y="4981594"/>
            <a:ext cx="635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i="1" dirty="0" smtClean="0"/>
              <a:t>Unapređenje proizvoda osiguranja</a:t>
            </a:r>
            <a:endParaRPr lang="en-US" sz="3200" b="1" i="1" dirty="0" smtClean="0"/>
          </a:p>
          <a:p>
            <a:r>
              <a:rPr lang="en-US" sz="2400" dirty="0"/>
              <a:t> 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2080" y="5804555"/>
            <a:ext cx="5902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i="1" dirty="0" smtClean="0"/>
              <a:t>Formiranje novih „ekosistema“ </a:t>
            </a:r>
            <a:endParaRPr lang="en-US" sz="3200" b="1" i="1" dirty="0" smtClean="0"/>
          </a:p>
          <a:p>
            <a:r>
              <a:rPr lang="en-US" sz="2400" dirty="0"/>
              <a:t> </a:t>
            </a:r>
            <a:endParaRPr lang="sr-Latn-R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5804554"/>
            <a:ext cx="5902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i="1" dirty="0" smtClean="0"/>
              <a:t>Neizbežna izmena organizacije</a:t>
            </a:r>
            <a:endParaRPr lang="en-US" sz="3200" b="1" i="1" dirty="0" smtClean="0"/>
          </a:p>
          <a:p>
            <a:r>
              <a:rPr lang="en-US" sz="2400" dirty="0"/>
              <a:t>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69758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9040" y="457200"/>
            <a:ext cx="1014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KLIJENT JE U EPICENTRU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1631314"/>
            <a:ext cx="7579360" cy="394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9040" y="457200"/>
            <a:ext cx="1014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000" b="1" noProof="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PROFIT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040" y="3037840"/>
            <a:ext cx="10149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000" b="1" noProof="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RACIO ŠTETA,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000" b="1" noProof="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tj.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9040" y="4361279"/>
            <a:ext cx="1014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000" b="1" noProof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BROJ </a:t>
            </a:r>
            <a:r>
              <a:rPr lang="sr-Latn-RS" sz="4000" b="1" noProof="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PRUŽENIH USLUGA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20058875">
            <a:off x="287382" y="1870631"/>
            <a:ext cx="407669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Mogućnost daljih inovacija</a:t>
            </a:r>
            <a:endParaRPr lang="en-US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058875">
            <a:off x="8309841" y="5298758"/>
            <a:ext cx="389036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Potvrda svrhe postojanja</a:t>
            </a:r>
            <a:endParaRPr lang="en-US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1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4075976"/>
            <a:ext cx="1014984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5400" b="1" noProof="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„DISRUPTIVE“ MODEL POSLOVANJA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034" y="1487116"/>
            <a:ext cx="4025461" cy="19107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267" y="4578932"/>
            <a:ext cx="3454870" cy="19439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2" y="1432927"/>
            <a:ext cx="3184580" cy="19107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223" y="1487116"/>
            <a:ext cx="3412050" cy="19107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62" y="4578932"/>
            <a:ext cx="3368041" cy="18161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901" y="4511534"/>
            <a:ext cx="3121152" cy="20787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09040" y="457200"/>
            <a:ext cx="1014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000" b="1" noProof="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„DISRUPTIVE</a:t>
            </a:r>
            <a:r>
              <a:rPr lang="sr-Latn-RS" sz="4000" b="1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“ MODEL POSLOVANJA</a:t>
            </a:r>
            <a:endParaRPr lang="sr-Latn-RS" sz="4000" b="1" noProof="0" dirty="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412" y="155574"/>
            <a:ext cx="4217988" cy="23620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2" y="2758948"/>
            <a:ext cx="9310688" cy="39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104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Bukumiric</dc:creator>
  <cp:lastModifiedBy>Gordana Bukumiric</cp:lastModifiedBy>
  <cp:revision>18</cp:revision>
  <dcterms:created xsi:type="dcterms:W3CDTF">2019-05-16T20:13:30Z</dcterms:created>
  <dcterms:modified xsi:type="dcterms:W3CDTF">2019-05-17T03:21:28Z</dcterms:modified>
</cp:coreProperties>
</file>