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2"/>
  </p:notesMasterIdLst>
  <p:sldIdLst>
    <p:sldId id="351" r:id="rId4"/>
    <p:sldId id="260" r:id="rId5"/>
    <p:sldId id="298" r:id="rId6"/>
    <p:sldId id="355" r:id="rId7"/>
    <p:sldId id="359" r:id="rId8"/>
    <p:sldId id="307" r:id="rId9"/>
    <p:sldId id="361" r:id="rId10"/>
    <p:sldId id="34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514" y="-72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xmlns="" id="{B1BB64DC-DD29-4C71-B4A5-10AC73880495}"/>
              </a:ext>
            </a:extLst>
          </p:cNvPr>
          <p:cNvSpPr/>
          <p:nvPr userDrawn="1"/>
        </p:nvSpPr>
        <p:spPr>
          <a:xfrm>
            <a:off x="2001203" y="6053984"/>
            <a:ext cx="219045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98E0A791-E4EC-42A6-BA03-08467781D414}"/>
              </a:ext>
            </a:extLst>
          </p:cNvPr>
          <p:cNvSpPr/>
          <p:nvPr userDrawn="1"/>
        </p:nvSpPr>
        <p:spPr>
          <a:xfrm>
            <a:off x="-532875" y="6054593"/>
            <a:ext cx="4044822" cy="40972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0C51A2C9-20D4-4039-907B-AE8C130AC8D0}"/>
              </a:ext>
            </a:extLst>
          </p:cNvPr>
          <p:cNvSpPr/>
          <p:nvPr userDrawn="1"/>
        </p:nvSpPr>
        <p:spPr>
          <a:xfrm>
            <a:off x="6995891" y="6038458"/>
            <a:ext cx="5061631" cy="51272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BF76A07-4F83-4278-8B15-E655ACB8ECA0}"/>
              </a:ext>
            </a:extLst>
          </p:cNvPr>
          <p:cNvSpPr/>
          <p:nvPr userDrawn="1"/>
        </p:nvSpPr>
        <p:spPr>
          <a:xfrm>
            <a:off x="3704061" y="6037655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xmlns="" id="{D34B41FF-DFA4-42A4-B883-7BFE67D021F4}"/>
              </a:ext>
            </a:extLst>
          </p:cNvPr>
          <p:cNvGrpSpPr/>
          <p:nvPr userDrawn="1"/>
        </p:nvGrpSpPr>
        <p:grpSpPr>
          <a:xfrm>
            <a:off x="3733440" y="3000824"/>
            <a:ext cx="4163973" cy="3275036"/>
            <a:chOff x="2444748" y="555045"/>
            <a:chExt cx="7282048" cy="57274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7F9E672D-08F9-434B-B255-D7EE20021BF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F6649E9-3A3F-49D3-A778-605DEF541EF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214C601-6E2E-43EE-B2D8-98CE78B39FC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E936991E-5571-4B39-B931-1BAEDE5AC656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67D9F62-C91D-4740-903A-B91FF315075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D28BDFB-4B8D-4D89-BA21-35C815947FB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6A5FFA1-574F-4132-8A7D-36F859557BE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156A1599-8D6C-4985-8481-9FBCCB79C75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FCB08E5-3B55-4890-82E5-97A0AF97565A}"/>
              </a:ext>
            </a:extLst>
          </p:cNvPr>
          <p:cNvGrpSpPr/>
          <p:nvPr userDrawn="1"/>
        </p:nvGrpSpPr>
        <p:grpSpPr>
          <a:xfrm>
            <a:off x="7589228" y="4156237"/>
            <a:ext cx="3879364" cy="2131448"/>
            <a:chOff x="-548507" y="477868"/>
            <a:chExt cx="11570449" cy="6357177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E6FBC65-0751-4417-BFB3-7870B17409C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FC63FB1-820E-40B6-94B5-527716C4E84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93837E21-006A-4B50-806A-033713016C7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B015F45-76BC-43C5-A7C4-16297E5C111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40CD6361-894D-4AF9-8CB6-6B1845D4526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84062B59-C131-4469-8CAF-F856FE9C53F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8C7DD66C-720A-4BC4-86F3-E64B9FF9F36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CB1FB183-4E3B-45DA-AC6C-931C3800BBE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75EB5E7-D3AA-43D3-9CD5-FA404DD4CC38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xmlns="" id="{4EF76618-7800-423F-BFC6-E8F2DDFD4E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20D7FFA4-53B8-41CA-BF2D-0D46866CFF6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1B81779F-7B4E-4438-BE34-477C0FEB6F9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FF077BD-7B0E-404E-8C2F-C883117070F5}"/>
              </a:ext>
            </a:extLst>
          </p:cNvPr>
          <p:cNvGrpSpPr/>
          <p:nvPr userDrawn="1"/>
        </p:nvGrpSpPr>
        <p:grpSpPr>
          <a:xfrm>
            <a:off x="769953" y="4150943"/>
            <a:ext cx="1533657" cy="2068863"/>
            <a:chOff x="5745956" y="3501865"/>
            <a:chExt cx="2146216" cy="289518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B5ED355-30FB-4632-BDD5-B6C8EEBAC6E2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D67E337-65B5-496C-A0B8-A86514184BA0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915B1F64-4206-44F9-AD3E-9BEE16A5174C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1226A881-42E5-42A1-8146-1B792C19564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AB788C79-303E-4FFD-A32D-2AAE0E4EFAEC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3EC8EB5-D98E-4A6F-81C2-D96322BEABC7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418E6428-3EE9-41AF-8DDD-7ACA0A88479A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DEAC7B5F-5572-4A9E-BFCD-42F5A07AA343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DC13A079-D5F5-4867-8E81-F4BA014AAE37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F94094A8-BE8A-4F34-B01A-66886C0028F3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23EB9FEB-9B51-4564-BCBE-4C53C42A6497}"/>
              </a:ext>
            </a:extLst>
          </p:cNvPr>
          <p:cNvGrpSpPr/>
          <p:nvPr userDrawn="1"/>
        </p:nvGrpSpPr>
        <p:grpSpPr>
          <a:xfrm>
            <a:off x="2702838" y="4880678"/>
            <a:ext cx="778728" cy="1368963"/>
            <a:chOff x="7182034" y="5192864"/>
            <a:chExt cx="825553" cy="1451279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xmlns="" id="{CB828E61-881F-49AD-8F76-4AA854F8F879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46" name="Rounded Rectangle 4">
                <a:extLst>
                  <a:ext uri="{FF2B5EF4-FFF2-40B4-BE49-F238E27FC236}">
                    <a16:creationId xmlns:a16="http://schemas.microsoft.com/office/drawing/2014/main" xmlns="" id="{4451364B-85FA-423E-A1BA-437840EB4EF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47" name="Rectangle 5">
                <a:extLst>
                  <a:ext uri="{FF2B5EF4-FFF2-40B4-BE49-F238E27FC236}">
                    <a16:creationId xmlns:a16="http://schemas.microsoft.com/office/drawing/2014/main" xmlns="" id="{AFBEF6D8-5F72-46B5-B11A-6C290A243CA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8" name="Group 6">
                <a:extLst>
                  <a:ext uri="{FF2B5EF4-FFF2-40B4-BE49-F238E27FC236}">
                    <a16:creationId xmlns:a16="http://schemas.microsoft.com/office/drawing/2014/main" xmlns="" id="{35E7653B-5CAF-43A0-8A3B-E8BEA0D7EFE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9" name="Oval 7">
                  <a:extLst>
                    <a:ext uri="{FF2B5EF4-FFF2-40B4-BE49-F238E27FC236}">
                      <a16:creationId xmlns:a16="http://schemas.microsoft.com/office/drawing/2014/main" xmlns="" id="{FFD4C3BE-276B-4C1D-91B5-AA4BA4DDFF6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50" name="Rounded Rectangle 8">
                  <a:extLst>
                    <a:ext uri="{FF2B5EF4-FFF2-40B4-BE49-F238E27FC236}">
                      <a16:creationId xmlns:a16="http://schemas.microsoft.com/office/drawing/2014/main" xmlns="" id="{5659BD84-02C0-459B-BC1B-79EE47CE586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D6463C82-AA08-47FA-BAF6-BAC49551F7C5}"/>
                </a:ext>
              </a:extLst>
            </p:cNvPr>
            <p:cNvSpPr/>
            <p:nvPr/>
          </p:nvSpPr>
          <p:spPr>
            <a:xfrm>
              <a:off x="7227509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1A519171-147C-495B-859C-C21ECB1D8740}"/>
                </a:ext>
              </a:extLst>
            </p:cNvPr>
            <p:cNvSpPr/>
            <p:nvPr/>
          </p:nvSpPr>
          <p:spPr>
            <a:xfrm>
              <a:off x="7357552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그림 개체 틀 2">
            <a:extLst>
              <a:ext uri="{FF2B5EF4-FFF2-40B4-BE49-F238E27FC236}">
                <a16:creationId xmlns:a16="http://schemas.microsoft.com/office/drawing/2014/main" xmlns="" id="{1A1F1398-BA55-4AC8-80A1-4A49DBCF5B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14185" y="3214549"/>
            <a:ext cx="3809988" cy="2165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2" name="그림 개체 틀 2">
            <a:extLst>
              <a:ext uri="{FF2B5EF4-FFF2-40B4-BE49-F238E27FC236}">
                <a16:creationId xmlns:a16="http://schemas.microsoft.com/office/drawing/2014/main" xmlns="" id="{98E6A99F-22A9-416D-A9C5-8F223163B7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9287" y="4270081"/>
            <a:ext cx="2754941" cy="175914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3" name="그림 개체 틀 2">
            <a:extLst>
              <a:ext uri="{FF2B5EF4-FFF2-40B4-BE49-F238E27FC236}">
                <a16:creationId xmlns:a16="http://schemas.microsoft.com/office/drawing/2014/main" xmlns="" id="{CC3CFD0F-CF8E-478E-A607-BD7D544034F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24950" y="4310470"/>
            <a:ext cx="1254034" cy="172183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4" name="그림 개체 틀 2">
            <a:extLst>
              <a:ext uri="{FF2B5EF4-FFF2-40B4-BE49-F238E27FC236}">
                <a16:creationId xmlns:a16="http://schemas.microsoft.com/office/drawing/2014/main" xmlns="" id="{3AFF4567-90C5-42D7-86CF-2A3E90D23DB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751514" y="4990776"/>
            <a:ext cx="694662" cy="1116847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xmlns="" id="{593F58EA-24CD-4DDD-8B8C-14035A3E3E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25E87B78-A2E3-433E-AECF-E09C594E2FB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0005AD-41E5-400F-99B1-812C30D0C9C4}"/>
              </a:ext>
            </a:extLst>
          </p:cNvPr>
          <p:cNvSpPr/>
          <p:nvPr userDrawn="1"/>
        </p:nvSpPr>
        <p:spPr>
          <a:xfrm>
            <a:off x="873464" y="2187662"/>
            <a:ext cx="7694537" cy="62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A1072F8-7495-4E67-AF02-69C54E0960E2}"/>
              </a:ext>
            </a:extLst>
          </p:cNvPr>
          <p:cNvSpPr/>
          <p:nvPr userDrawn="1"/>
        </p:nvSpPr>
        <p:spPr>
          <a:xfrm>
            <a:off x="873464" y="2866732"/>
            <a:ext cx="7694537" cy="6261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5246CB-0760-49CE-B148-65FD56575E93}"/>
              </a:ext>
            </a:extLst>
          </p:cNvPr>
          <p:cNvSpPr/>
          <p:nvPr userDrawn="1"/>
        </p:nvSpPr>
        <p:spPr>
          <a:xfrm>
            <a:off x="873464" y="3545800"/>
            <a:ext cx="7694537" cy="6261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0495A49-B586-4A36-8900-87B1292FF706}"/>
              </a:ext>
            </a:extLst>
          </p:cNvPr>
          <p:cNvSpPr/>
          <p:nvPr userDrawn="1"/>
        </p:nvSpPr>
        <p:spPr>
          <a:xfrm>
            <a:off x="873464" y="4224871"/>
            <a:ext cx="7694537" cy="626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670FC4-85CC-49E9-9F23-8E95ED853B84}"/>
              </a:ext>
            </a:extLst>
          </p:cNvPr>
          <p:cNvSpPr/>
          <p:nvPr userDrawn="1"/>
        </p:nvSpPr>
        <p:spPr>
          <a:xfrm>
            <a:off x="873464" y="4903938"/>
            <a:ext cx="7694537" cy="626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AB352CEA-957E-4DE2-A65F-4327A522D694}"/>
              </a:ext>
            </a:extLst>
          </p:cNvPr>
          <p:cNvGrpSpPr/>
          <p:nvPr userDrawn="1"/>
        </p:nvGrpSpPr>
        <p:grpSpPr>
          <a:xfrm>
            <a:off x="729449" y="1780758"/>
            <a:ext cx="2449180" cy="4305530"/>
            <a:chOff x="445712" y="1449040"/>
            <a:chExt cx="2113018" cy="3924176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xmlns="" id="{CFDFEC98-EE67-4624-86B4-DCBFC445F85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xmlns="" id="{E59C3CC0-FA5B-439E-9DE1-2B054112BEA1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xmlns="" id="{7159003D-189C-4BD0-9F50-129E53BB403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7">
                <a:extLst>
                  <a:ext uri="{FF2B5EF4-FFF2-40B4-BE49-F238E27FC236}">
                    <a16:creationId xmlns:a16="http://schemas.microsoft.com/office/drawing/2014/main" xmlns="" id="{230DCC1A-A88F-4FDF-AE03-F489AEB5158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8">
                <a:extLst>
                  <a:ext uri="{FF2B5EF4-FFF2-40B4-BE49-F238E27FC236}">
                    <a16:creationId xmlns:a16="http://schemas.microsoft.com/office/drawing/2014/main" xmlns="" id="{7E75F99F-69A1-4245-BC6F-FB5606F10A2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104309D3-280D-4397-9CBC-FC741494127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74930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4465AFB7-CF34-4E86-8823-5D9FE4663FF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1CEDAFB-75CA-4517-8B0E-60DDDB4F6F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xmlns="" id="{49CB75CA-178D-4C10-A2E9-5881CC8823A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58A84994-ABEA-44B6-B78C-BC54EFA25FE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xmlns="" id="{41A42308-8E08-43DB-8282-E63A10178BF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xmlns="" id="{8AA0CF75-039B-4EC0-BBAE-86D3248621C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28536381-9AEB-4F1A-A5F7-66400FEE2989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xmlns="" id="{CCEE3ABB-CE61-4986-99B3-EDF237FDA838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xmlns="" id="{E0B07E02-E62B-42CF-9C14-4D293136940B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E1A8D124-11E1-4793-BC94-6CB81E8A0BC4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xmlns="" id="{2F207F75-20F4-42C7-8314-079C3AB8FD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7F36E5CA-FF08-48D7-95FA-12568A8D2AB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 rot="694714">
            <a:off x="3645306" y="1966831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D6C0F0AF-FE29-4F73-9187-03868C2EFFF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 rot="21398040">
            <a:off x="6395756" y="3088824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626B141D-5B3D-4593-A9E8-263DE8FE334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 rot="20741363">
            <a:off x="3869381" y="3849415"/>
            <a:ext cx="288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 cap="flat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C32D5FC7-F3E4-4F2C-BAB1-3F4616843C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768DDB8-96E8-4C7C-BC8D-D6A93CF1499F}"/>
              </a:ext>
            </a:extLst>
          </p:cNvPr>
          <p:cNvSpPr txBox="1"/>
          <p:nvPr/>
        </p:nvSpPr>
        <p:spPr>
          <a:xfrm>
            <a:off x="0" y="1410896"/>
            <a:ext cx="12192000" cy="21852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Green </a:t>
            </a:r>
            <a:r>
              <a:rPr lang="en-US" sz="48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osiguranje</a:t>
            </a:r>
            <a:r>
              <a:rPr lang="en-US" sz="48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specifičnosti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proizvoda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ogranič</a:t>
            </a:r>
            <a:r>
              <a:rPr lang="sr-Latn-BA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nja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primjene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crnogorskom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tržištu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osiguranja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0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r-Latn-BA" dirty="0" smtClean="0"/>
              <a:t>Autori rada</a:t>
            </a:r>
            <a:endParaRPr lang="en-US" dirty="0"/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xmlns="" id="{7BCCB9FE-D986-48BD-84A6-6041F5166F1A}"/>
              </a:ext>
            </a:extLst>
          </p:cNvPr>
          <p:cNvGrpSpPr/>
          <p:nvPr/>
        </p:nvGrpSpPr>
        <p:grpSpPr>
          <a:xfrm>
            <a:off x="807813" y="4327008"/>
            <a:ext cx="2478852" cy="1768764"/>
            <a:chOff x="807812" y="4254584"/>
            <a:chExt cx="2478852" cy="1768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0FA7289-E3D0-46E7-B862-D0EEEEED5612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600" b="1" dirty="0" smtClean="0">
                  <a:solidFill>
                    <a:schemeClr val="accent1"/>
                  </a:solidFill>
                </a:rPr>
                <a:t>Mr Milan Raičević</a:t>
              </a:r>
              <a:endParaRPr lang="en-US" altLang="ko-KR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3BDEB3F-B5D3-4BEC-B1E1-ED21242A8C17}"/>
                </a:ext>
              </a:extLst>
            </p:cNvPr>
            <p:cNvSpPr txBox="1"/>
            <p:nvPr/>
          </p:nvSpPr>
          <p:spPr>
            <a:xfrm>
              <a:off x="963088" y="5231669"/>
              <a:ext cx="188173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dirty="0" smtClean="0"/>
                <a:t>Oblasti: Finansije i osiguranje</a:t>
              </a:r>
              <a:endParaRPr lang="en-US" altLang="ko-KR" sz="1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94E81D6-BE0A-47F5-B498-075F683AE390}"/>
                </a:ext>
              </a:extLst>
            </p:cNvPr>
            <p:cNvSpPr txBox="1"/>
            <p:nvPr/>
          </p:nvSpPr>
          <p:spPr>
            <a:xfrm>
              <a:off x="963088" y="4624656"/>
              <a:ext cx="188173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b="1" dirty="0" smtClean="0"/>
                <a:t>Doktorand</a:t>
              </a:r>
              <a:r>
                <a:rPr lang="sr-Latn-BA" altLang="ko-KR" sz="1100" dirty="0" smtClean="0"/>
                <a:t> na Ekonomskom fakultetu, UCG, </a:t>
              </a:r>
              <a:r>
                <a:rPr lang="sr-Latn-BA" altLang="ko-KR" sz="1200" b="1" dirty="0" smtClean="0"/>
                <a:t>aktuar</a:t>
              </a:r>
              <a:endParaRPr lang="en-US" altLang="ko-KR" sz="1200" b="1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0FE8D5C-1D60-4548-81E6-A0A0F707A4EF}"/>
                </a:ext>
              </a:extLst>
            </p:cNvPr>
            <p:cNvSpPr txBox="1"/>
            <p:nvPr/>
          </p:nvSpPr>
          <p:spPr>
            <a:xfrm>
              <a:off x="807812" y="5838682"/>
              <a:ext cx="2478852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sr-Latn-BA" sz="1200" dirty="0"/>
                <a:t>e</a:t>
              </a:r>
              <a:r>
                <a:rPr lang="sr-Latn-BA" sz="1200" dirty="0" smtClean="0"/>
                <a:t>-mail: </a:t>
              </a:r>
              <a:r>
                <a:rPr lang="en-US" sz="1200" dirty="0" smtClean="0">
                  <a:solidFill>
                    <a:srgbClr val="FF0000"/>
                  </a:solidFill>
                </a:rPr>
                <a:t>milan.raicevic10@gmail.com</a:t>
              </a:r>
              <a:endParaRPr lang="en-US" altLang="ko-KR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Picture Placeholder 8"/>
          <p:cNvPicPr>
            <a:picLocks noGrp="1" noChangeAspect="1"/>
          </p:cNvPicPr>
          <p:nvPr>
            <p:ph type="pic" sz="quarter" idx="4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7" r="7047"/>
          <a:stretch>
            <a:fillRect/>
          </a:stretch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sz="quarter" idx="4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48" b="11148"/>
          <a:stretch>
            <a:fillRect/>
          </a:stretch>
        </p:blipFill>
        <p:spPr/>
      </p:pic>
      <p:pic>
        <p:nvPicPr>
          <p:cNvPr id="7" name="Picture Placeholder 6"/>
          <p:cNvPicPr>
            <a:picLocks noGrp="1" noChangeAspect="1"/>
          </p:cNvPicPr>
          <p:nvPr>
            <p:ph type="pic" sz="quarter" idx="4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48" b="11148"/>
          <a:stretch>
            <a:fillRect/>
          </a:stretch>
        </p:blipFill>
        <p:spPr/>
      </p:pic>
      <p:grpSp>
        <p:nvGrpSpPr>
          <p:cNvPr id="49" name="그룹 4">
            <a:extLst>
              <a:ext uri="{FF2B5EF4-FFF2-40B4-BE49-F238E27FC236}">
                <a16:creationId xmlns:a16="http://schemas.microsoft.com/office/drawing/2014/main" xmlns="" id="{F6747531-EA40-4F8D-8F54-4570BE8A1C14}"/>
              </a:ext>
            </a:extLst>
          </p:cNvPr>
          <p:cNvGrpSpPr/>
          <p:nvPr/>
        </p:nvGrpSpPr>
        <p:grpSpPr>
          <a:xfrm>
            <a:off x="3658499" y="4309892"/>
            <a:ext cx="1902951" cy="1789007"/>
            <a:chOff x="6537245" y="4216690"/>
            <a:chExt cx="1902951" cy="150675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19F597E-79A5-4293-B302-63EB89AA0392}"/>
                </a:ext>
              </a:extLst>
            </p:cNvPr>
            <p:cNvSpPr txBox="1"/>
            <p:nvPr/>
          </p:nvSpPr>
          <p:spPr>
            <a:xfrm>
              <a:off x="6537245" y="4216690"/>
              <a:ext cx="1881734" cy="414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600" b="1" dirty="0" smtClean="0">
                  <a:solidFill>
                    <a:schemeClr val="accent2"/>
                  </a:solidFill>
                </a:rPr>
                <a:t>Prof. dr Ana Lalević Filipović</a:t>
              </a:r>
              <a:endParaRPr lang="en-US" altLang="ko-KR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6EEAC252-D415-4D51-93D7-20B536AEB94F}"/>
                </a:ext>
              </a:extLst>
            </p:cNvPr>
            <p:cNvSpPr txBox="1"/>
            <p:nvPr/>
          </p:nvSpPr>
          <p:spPr>
            <a:xfrm>
              <a:off x="6537245" y="5160332"/>
              <a:ext cx="1881734" cy="3110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dirty="0" smtClean="0"/>
                <a:t>Oblasti: Računovodstvo i revizija</a:t>
              </a:r>
              <a:endParaRPr lang="en-US" altLang="ko-KR" sz="12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3E4C14B-4743-4785-8BF8-40C4294568A9}"/>
                </a:ext>
              </a:extLst>
            </p:cNvPr>
            <p:cNvSpPr txBox="1"/>
            <p:nvPr/>
          </p:nvSpPr>
          <p:spPr>
            <a:xfrm>
              <a:off x="6558462" y="4749317"/>
              <a:ext cx="1881734" cy="440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b="1" dirty="0" smtClean="0"/>
                <a:t>Redovni profesor </a:t>
              </a:r>
              <a:r>
                <a:rPr lang="sr-Latn-BA" altLang="ko-KR" sz="1100" dirty="0" smtClean="0"/>
                <a:t>na </a:t>
              </a:r>
              <a:r>
                <a:rPr lang="sr-Latn-BA" altLang="ko-KR" sz="1100" dirty="0"/>
                <a:t>Ekonomskom </a:t>
              </a:r>
              <a:r>
                <a:rPr lang="sr-Latn-BA" altLang="ko-KR" sz="1100" dirty="0" smtClean="0"/>
                <a:t>fakultetu</a:t>
              </a:r>
              <a:r>
                <a:rPr lang="sr-Latn-BA" altLang="ko-KR" sz="1100" dirty="0"/>
                <a:t>, </a:t>
              </a:r>
              <a:r>
                <a:rPr lang="sr-Latn-BA" altLang="ko-KR" sz="1100" dirty="0" smtClean="0"/>
                <a:t>UCG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94B3F5EA-03A5-41C1-A668-742AA76042A2}"/>
                </a:ext>
              </a:extLst>
            </p:cNvPr>
            <p:cNvSpPr txBox="1"/>
            <p:nvPr/>
          </p:nvSpPr>
          <p:spPr>
            <a:xfrm>
              <a:off x="6670156" y="5567915"/>
              <a:ext cx="1770040" cy="1555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sr-Latn-BA" altLang="ko-KR" sz="1200" dirty="0" smtClean="0"/>
                <a:t>e-mail: </a:t>
              </a:r>
              <a:r>
                <a:rPr lang="sr-Latn-BA" altLang="ko-KR" sz="1200" dirty="0" smtClean="0">
                  <a:solidFill>
                    <a:srgbClr val="FF0000"/>
                  </a:solidFill>
                </a:rPr>
                <a:t>analf@ucg.ac.me</a:t>
              </a:r>
              <a:endParaRPr lang="en-US" altLang="ko-K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그룹 4">
            <a:extLst>
              <a:ext uri="{FF2B5EF4-FFF2-40B4-BE49-F238E27FC236}">
                <a16:creationId xmlns:a16="http://schemas.microsoft.com/office/drawing/2014/main" xmlns="" id="{F6747531-EA40-4F8D-8F54-4570BE8A1C14}"/>
              </a:ext>
            </a:extLst>
          </p:cNvPr>
          <p:cNvGrpSpPr/>
          <p:nvPr/>
        </p:nvGrpSpPr>
        <p:grpSpPr>
          <a:xfrm>
            <a:off x="6457587" y="4322133"/>
            <a:ext cx="2140628" cy="1784615"/>
            <a:chOff x="6483028" y="4216690"/>
            <a:chExt cx="2140628" cy="150305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D19F597E-79A5-4293-B302-63EB89AA0392}"/>
                </a:ext>
              </a:extLst>
            </p:cNvPr>
            <p:cNvSpPr txBox="1"/>
            <p:nvPr/>
          </p:nvSpPr>
          <p:spPr>
            <a:xfrm>
              <a:off x="6537245" y="4216690"/>
              <a:ext cx="1881734" cy="414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600" b="1" dirty="0" smtClean="0">
                  <a:solidFill>
                    <a:schemeClr val="accent2"/>
                  </a:solidFill>
                </a:rPr>
                <a:t>Prof. dr Milijana Novović Burić</a:t>
              </a:r>
              <a:endParaRPr lang="en-US" altLang="ko-KR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6EEAC252-D415-4D51-93D7-20B536AEB94F}"/>
                </a:ext>
              </a:extLst>
            </p:cNvPr>
            <p:cNvSpPr txBox="1"/>
            <p:nvPr/>
          </p:nvSpPr>
          <p:spPr>
            <a:xfrm>
              <a:off x="6537245" y="5160332"/>
              <a:ext cx="1881734" cy="3110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dirty="0" smtClean="0"/>
                <a:t>Oblasti: Finansije i osiguranje</a:t>
              </a:r>
              <a:endParaRPr lang="en-US" altLang="ko-KR" sz="12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23E4C14B-4743-4785-8BF8-40C4294568A9}"/>
                </a:ext>
              </a:extLst>
            </p:cNvPr>
            <p:cNvSpPr txBox="1"/>
            <p:nvPr/>
          </p:nvSpPr>
          <p:spPr>
            <a:xfrm>
              <a:off x="6558462" y="4749317"/>
              <a:ext cx="1881734" cy="440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b="1" dirty="0" smtClean="0"/>
                <a:t>Vanredni profesor </a:t>
              </a:r>
              <a:r>
                <a:rPr lang="sr-Latn-BA" altLang="ko-KR" sz="1100" dirty="0" smtClean="0"/>
                <a:t>na </a:t>
              </a:r>
              <a:r>
                <a:rPr lang="sr-Latn-BA" altLang="ko-KR" sz="1100" dirty="0"/>
                <a:t>Ekonomskom </a:t>
              </a:r>
              <a:r>
                <a:rPr lang="sr-Latn-BA" altLang="ko-KR" sz="1100" dirty="0" smtClean="0"/>
                <a:t>fakultetu</a:t>
              </a:r>
              <a:r>
                <a:rPr lang="sr-Latn-BA" altLang="ko-KR" sz="1100" dirty="0"/>
                <a:t>, </a:t>
              </a:r>
              <a:r>
                <a:rPr lang="sr-Latn-BA" altLang="ko-KR" sz="1100" dirty="0" smtClean="0"/>
                <a:t>UCG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94B3F5EA-03A5-41C1-A668-742AA76042A2}"/>
                </a:ext>
              </a:extLst>
            </p:cNvPr>
            <p:cNvSpPr txBox="1"/>
            <p:nvPr/>
          </p:nvSpPr>
          <p:spPr>
            <a:xfrm>
              <a:off x="6483028" y="5564216"/>
              <a:ext cx="2140628" cy="1555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sr-Latn-BA" altLang="ko-KR" sz="1200" dirty="0"/>
                <a:t>e</a:t>
              </a:r>
              <a:r>
                <a:rPr lang="sr-Latn-BA" altLang="ko-KR" sz="1200" dirty="0" smtClean="0"/>
                <a:t>-mail: </a:t>
              </a:r>
              <a:r>
                <a:rPr lang="sr-Latn-BA" altLang="ko-KR" sz="1200" dirty="0" smtClean="0">
                  <a:solidFill>
                    <a:srgbClr val="FF0000"/>
                  </a:solidFill>
                </a:rPr>
                <a:t>mnovović@ucg.ac.me</a:t>
              </a:r>
              <a:endParaRPr lang="en-US" altLang="ko-KR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그룹 4">
            <a:extLst>
              <a:ext uri="{FF2B5EF4-FFF2-40B4-BE49-F238E27FC236}">
                <a16:creationId xmlns:a16="http://schemas.microsoft.com/office/drawing/2014/main" xmlns="" id="{F6747531-EA40-4F8D-8F54-4570BE8A1C14}"/>
              </a:ext>
            </a:extLst>
          </p:cNvPr>
          <p:cNvGrpSpPr/>
          <p:nvPr/>
        </p:nvGrpSpPr>
        <p:grpSpPr>
          <a:xfrm>
            <a:off x="9158667" y="4283134"/>
            <a:ext cx="2331718" cy="1812636"/>
            <a:chOff x="6433728" y="4216690"/>
            <a:chExt cx="2331718" cy="152665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D19F597E-79A5-4293-B302-63EB89AA0392}"/>
                </a:ext>
              </a:extLst>
            </p:cNvPr>
            <p:cNvSpPr txBox="1"/>
            <p:nvPr/>
          </p:nvSpPr>
          <p:spPr>
            <a:xfrm>
              <a:off x="6537245" y="4216690"/>
              <a:ext cx="1881734" cy="414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600" b="1" dirty="0" smtClean="0">
                  <a:solidFill>
                    <a:schemeClr val="accent2"/>
                  </a:solidFill>
                </a:rPr>
                <a:t>Prof. dr Vladimir Kašćelan</a:t>
              </a:r>
              <a:endParaRPr lang="en-US" altLang="ko-KR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EEAC252-D415-4D51-93D7-20B536AEB94F}"/>
                </a:ext>
              </a:extLst>
            </p:cNvPr>
            <p:cNvSpPr txBox="1"/>
            <p:nvPr/>
          </p:nvSpPr>
          <p:spPr>
            <a:xfrm>
              <a:off x="6433728" y="5123440"/>
              <a:ext cx="2331718" cy="3110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dirty="0" smtClean="0"/>
                <a:t>Oblasti:</a:t>
              </a:r>
              <a:r>
                <a:rPr lang="en-US" altLang="ko-KR" sz="1200" dirty="0" smtClean="0"/>
                <a:t> </a:t>
              </a:r>
              <a:r>
                <a:rPr lang="en-US" altLang="ko-KR" sz="1200" dirty="0" err="1" smtClean="0"/>
                <a:t>Kvantitativna</a:t>
              </a:r>
              <a:r>
                <a:rPr lang="en-US" altLang="ko-KR" sz="1200" dirty="0" smtClean="0"/>
                <a:t> </a:t>
              </a:r>
              <a:r>
                <a:rPr lang="en-US" altLang="ko-KR" sz="1200" dirty="0" err="1" smtClean="0"/>
                <a:t>ekonomija</a:t>
              </a:r>
              <a:r>
                <a:rPr lang="en-US" altLang="ko-KR" sz="1200" dirty="0" smtClean="0"/>
                <a:t>,</a:t>
              </a:r>
              <a:r>
                <a:rPr lang="sr-Latn-BA" altLang="ko-KR" sz="1200" smtClean="0"/>
                <a:t> Finansije </a:t>
              </a:r>
              <a:r>
                <a:rPr lang="sr-Latn-BA" altLang="ko-KR" sz="1200" dirty="0" smtClean="0"/>
                <a:t>i osiguranje</a:t>
              </a:r>
              <a:endParaRPr lang="en-US" altLang="ko-KR" sz="12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23E4C14B-4743-4785-8BF8-40C4294568A9}"/>
                </a:ext>
              </a:extLst>
            </p:cNvPr>
            <p:cNvSpPr txBox="1"/>
            <p:nvPr/>
          </p:nvSpPr>
          <p:spPr>
            <a:xfrm>
              <a:off x="6558462" y="4749317"/>
              <a:ext cx="1881734" cy="440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sr-Latn-BA" altLang="ko-KR" sz="1200" b="1" dirty="0" smtClean="0"/>
                <a:t>Redovni profesor </a:t>
              </a:r>
              <a:r>
                <a:rPr lang="sr-Latn-BA" altLang="ko-KR" sz="1100" dirty="0" smtClean="0"/>
                <a:t>na </a:t>
              </a:r>
              <a:r>
                <a:rPr lang="sr-Latn-BA" altLang="ko-KR" sz="1100" dirty="0"/>
                <a:t>Ekonomskom </a:t>
              </a:r>
              <a:r>
                <a:rPr lang="sr-Latn-BA" altLang="ko-KR" sz="1100" dirty="0" smtClean="0"/>
                <a:t>fakultetu</a:t>
              </a:r>
              <a:r>
                <a:rPr lang="sr-Latn-BA" altLang="ko-KR" sz="1100" dirty="0"/>
                <a:t>, </a:t>
              </a:r>
              <a:r>
                <a:rPr lang="sr-Latn-BA" altLang="ko-KR" sz="1100" dirty="0" smtClean="0"/>
                <a:t>UCG</a:t>
              </a:r>
              <a:endParaRPr lang="en-US" altLang="ko-KR" sz="1100" dirty="0"/>
            </a:p>
            <a:p>
              <a:pPr algn="ctr"/>
              <a:endParaRPr lang="en-US" altLang="ko-KR" sz="11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94B3F5EA-03A5-41C1-A668-742AA76042A2}"/>
                </a:ext>
              </a:extLst>
            </p:cNvPr>
            <p:cNvSpPr txBox="1"/>
            <p:nvPr/>
          </p:nvSpPr>
          <p:spPr>
            <a:xfrm>
              <a:off x="6651974" y="5587816"/>
              <a:ext cx="1900681" cy="1555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sr-Latn-BA" altLang="ko-KR" sz="1200" dirty="0"/>
                <a:t>e</a:t>
              </a:r>
              <a:r>
                <a:rPr lang="sr-Latn-BA" altLang="ko-KR" sz="1200" dirty="0" smtClean="0"/>
                <a:t>-mail: </a:t>
              </a:r>
              <a:r>
                <a:rPr lang="sr-Latn-BA" altLang="ko-KR" sz="1200" dirty="0" smtClean="0">
                  <a:solidFill>
                    <a:srgbClr val="FF0000"/>
                  </a:solidFill>
                </a:rPr>
                <a:t>v</a:t>
              </a:r>
              <a:r>
                <a:rPr lang="en-US" altLang="ko-KR" sz="1200" dirty="0" err="1" smtClean="0">
                  <a:solidFill>
                    <a:srgbClr val="FF0000"/>
                  </a:solidFill>
                </a:rPr>
                <a:t>ladok</a:t>
              </a:r>
              <a:r>
                <a:rPr lang="sr-Latn-BA" altLang="ko-KR" sz="1200" dirty="0" smtClean="0">
                  <a:solidFill>
                    <a:srgbClr val="FF0000"/>
                  </a:solidFill>
                </a:rPr>
                <a:t>@</a:t>
              </a:r>
              <a:r>
                <a:rPr lang="en-US" altLang="ko-KR" sz="1200" dirty="0" smtClean="0">
                  <a:solidFill>
                    <a:srgbClr val="FF0000"/>
                  </a:solidFill>
                </a:rPr>
                <a:t>ucg.ac</a:t>
              </a:r>
              <a:r>
                <a:rPr lang="sr-Latn-BA" altLang="ko-KR" sz="1200" dirty="0" smtClean="0">
                  <a:solidFill>
                    <a:srgbClr val="FF0000"/>
                  </a:solidFill>
                </a:rPr>
                <a:t>.me</a:t>
              </a:r>
              <a:endParaRPr lang="en-US" altLang="ko-KR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9717" y="1802676"/>
            <a:ext cx="2042135" cy="23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3EAE3759-C1EB-4DDF-9619-9C36F91F7AD5}"/>
              </a:ext>
            </a:extLst>
          </p:cNvPr>
          <p:cNvGrpSpPr/>
          <p:nvPr/>
        </p:nvGrpSpPr>
        <p:grpSpPr>
          <a:xfrm>
            <a:off x="190044" y="1356720"/>
            <a:ext cx="3501562" cy="3501563"/>
            <a:chOff x="2021109" y="2824990"/>
            <a:chExt cx="3077674" cy="307767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D6128CC-9C63-4535-8661-58751184BD21}"/>
                </a:ext>
              </a:extLst>
            </p:cNvPr>
            <p:cNvSpPr/>
            <p:nvPr/>
          </p:nvSpPr>
          <p:spPr>
            <a:xfrm rot="4500000">
              <a:off x="2314810" y="4828690"/>
              <a:ext cx="408248" cy="625794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49A9312-355C-4687-B1E1-033B75B8F6FA}"/>
                </a:ext>
              </a:extLst>
            </p:cNvPr>
            <p:cNvSpPr/>
            <p:nvPr/>
          </p:nvSpPr>
          <p:spPr>
            <a:xfrm rot="17100000" flipH="1">
              <a:off x="4369088" y="4828690"/>
              <a:ext cx="408248" cy="625794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  <a:gd name="connsiteX0" fmla="*/ 606008 w 606071"/>
                <a:gd name="connsiteY0" fmla="*/ 127342 h 1163733"/>
                <a:gd name="connsiteX1" fmla="*/ 598397 w 606071"/>
                <a:gd name="connsiteY1" fmla="*/ 150912 h 1163733"/>
                <a:gd name="connsiteX2" fmla="*/ 530063 w 606071"/>
                <a:gd name="connsiteY2" fmla="*/ 287663 h 1163733"/>
                <a:gd name="connsiteX3" fmla="*/ 377763 w 606071"/>
                <a:gd name="connsiteY3" fmla="*/ 591526 h 1163733"/>
                <a:gd name="connsiteX4" fmla="*/ 198129 w 606071"/>
                <a:gd name="connsiteY4" fmla="*/ 888433 h 1163733"/>
                <a:gd name="connsiteX5" fmla="*/ 75774 w 606071"/>
                <a:gd name="connsiteY5" fmla="*/ 1163733 h 1163733"/>
                <a:gd name="connsiteX6" fmla="*/ 0 w 606071"/>
                <a:gd name="connsiteY6" fmla="*/ 787200 h 1163733"/>
                <a:gd name="connsiteX7" fmla="*/ 216461 w 606071"/>
                <a:gd name="connsiteY7" fmla="*/ 235368 h 1163733"/>
                <a:gd name="connsiteX8" fmla="*/ 314257 w 606071"/>
                <a:gd name="connsiteY8" fmla="*/ 70302 h 1163733"/>
                <a:gd name="connsiteX9" fmla="*/ 461155 w 606071"/>
                <a:gd name="connsiteY9" fmla="*/ 3 h 1163733"/>
                <a:gd name="connsiteX10" fmla="*/ 584158 w 606071"/>
                <a:gd name="connsiteY10" fmla="*/ 73166 h 1163733"/>
                <a:gd name="connsiteX11" fmla="*/ 606008 w 606071"/>
                <a:gd name="connsiteY11" fmla="*/ 127342 h 1163733"/>
                <a:gd name="connsiteX0" fmla="*/ 617095 w 617158"/>
                <a:gd name="connsiteY0" fmla="*/ 127342 h 1163733"/>
                <a:gd name="connsiteX1" fmla="*/ 609484 w 617158"/>
                <a:gd name="connsiteY1" fmla="*/ 150912 h 1163733"/>
                <a:gd name="connsiteX2" fmla="*/ 541150 w 617158"/>
                <a:gd name="connsiteY2" fmla="*/ 287663 h 1163733"/>
                <a:gd name="connsiteX3" fmla="*/ 388850 w 617158"/>
                <a:gd name="connsiteY3" fmla="*/ 591526 h 1163733"/>
                <a:gd name="connsiteX4" fmla="*/ 209216 w 617158"/>
                <a:gd name="connsiteY4" fmla="*/ 888433 h 1163733"/>
                <a:gd name="connsiteX5" fmla="*/ 86861 w 617158"/>
                <a:gd name="connsiteY5" fmla="*/ 1163733 h 1163733"/>
                <a:gd name="connsiteX6" fmla="*/ 11087 w 617158"/>
                <a:gd name="connsiteY6" fmla="*/ 787200 h 1163733"/>
                <a:gd name="connsiteX7" fmla="*/ 23848 w 617158"/>
                <a:gd name="connsiteY7" fmla="*/ 740367 h 1163733"/>
                <a:gd name="connsiteX8" fmla="*/ 227548 w 617158"/>
                <a:gd name="connsiteY8" fmla="*/ 235368 h 1163733"/>
                <a:gd name="connsiteX9" fmla="*/ 325344 w 617158"/>
                <a:gd name="connsiteY9" fmla="*/ 70302 h 1163733"/>
                <a:gd name="connsiteX10" fmla="*/ 472242 w 617158"/>
                <a:gd name="connsiteY10" fmla="*/ 3 h 1163733"/>
                <a:gd name="connsiteX11" fmla="*/ 595245 w 617158"/>
                <a:gd name="connsiteY11" fmla="*/ 73166 h 1163733"/>
                <a:gd name="connsiteX12" fmla="*/ 617095 w 617158"/>
                <a:gd name="connsiteY12" fmla="*/ 127342 h 1163733"/>
                <a:gd name="connsiteX0" fmla="*/ 614827 w 614890"/>
                <a:gd name="connsiteY0" fmla="*/ 127342 h 1163733"/>
                <a:gd name="connsiteX1" fmla="*/ 607216 w 614890"/>
                <a:gd name="connsiteY1" fmla="*/ 150912 h 1163733"/>
                <a:gd name="connsiteX2" fmla="*/ 538882 w 614890"/>
                <a:gd name="connsiteY2" fmla="*/ 287663 h 1163733"/>
                <a:gd name="connsiteX3" fmla="*/ 386582 w 614890"/>
                <a:gd name="connsiteY3" fmla="*/ 591526 h 1163733"/>
                <a:gd name="connsiteX4" fmla="*/ 206948 w 614890"/>
                <a:gd name="connsiteY4" fmla="*/ 888433 h 1163733"/>
                <a:gd name="connsiteX5" fmla="*/ 84593 w 614890"/>
                <a:gd name="connsiteY5" fmla="*/ 1163733 h 1163733"/>
                <a:gd name="connsiteX6" fmla="*/ 8819 w 614890"/>
                <a:gd name="connsiteY6" fmla="*/ 787200 h 1163733"/>
                <a:gd name="connsiteX7" fmla="*/ 26518 w 614890"/>
                <a:gd name="connsiteY7" fmla="*/ 745306 h 1163733"/>
                <a:gd name="connsiteX8" fmla="*/ 225280 w 614890"/>
                <a:gd name="connsiteY8" fmla="*/ 235368 h 1163733"/>
                <a:gd name="connsiteX9" fmla="*/ 323076 w 614890"/>
                <a:gd name="connsiteY9" fmla="*/ 70302 h 1163733"/>
                <a:gd name="connsiteX10" fmla="*/ 469974 w 614890"/>
                <a:gd name="connsiteY10" fmla="*/ 3 h 1163733"/>
                <a:gd name="connsiteX11" fmla="*/ 592977 w 614890"/>
                <a:gd name="connsiteY11" fmla="*/ 73166 h 1163733"/>
                <a:gd name="connsiteX12" fmla="*/ 614827 w 614890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660 w 759723"/>
                <a:gd name="connsiteY0" fmla="*/ 127342 h 1163733"/>
                <a:gd name="connsiteX1" fmla="*/ 752049 w 759723"/>
                <a:gd name="connsiteY1" fmla="*/ 150912 h 1163733"/>
                <a:gd name="connsiteX2" fmla="*/ 683715 w 759723"/>
                <a:gd name="connsiteY2" fmla="*/ 287663 h 1163733"/>
                <a:gd name="connsiteX3" fmla="*/ 531415 w 759723"/>
                <a:gd name="connsiteY3" fmla="*/ 591526 h 1163733"/>
                <a:gd name="connsiteX4" fmla="*/ 351781 w 759723"/>
                <a:gd name="connsiteY4" fmla="*/ 888433 h 1163733"/>
                <a:gd name="connsiteX5" fmla="*/ 229426 w 759723"/>
                <a:gd name="connsiteY5" fmla="*/ 1163733 h 1163733"/>
                <a:gd name="connsiteX6" fmla="*/ 541 w 759723"/>
                <a:gd name="connsiteY6" fmla="*/ 1127991 h 1163733"/>
                <a:gd name="connsiteX7" fmla="*/ 171351 w 759723"/>
                <a:gd name="connsiteY7" fmla="*/ 745306 h 1163733"/>
                <a:gd name="connsiteX8" fmla="*/ 370113 w 759723"/>
                <a:gd name="connsiteY8" fmla="*/ 235368 h 1163733"/>
                <a:gd name="connsiteX9" fmla="*/ 467909 w 759723"/>
                <a:gd name="connsiteY9" fmla="*/ 70302 h 1163733"/>
                <a:gd name="connsiteX10" fmla="*/ 614807 w 759723"/>
                <a:gd name="connsiteY10" fmla="*/ 3 h 1163733"/>
                <a:gd name="connsiteX11" fmla="*/ 737810 w 759723"/>
                <a:gd name="connsiteY11" fmla="*/ 73166 h 1163733"/>
                <a:gd name="connsiteX12" fmla="*/ 759660 w 759723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51240 w 759182"/>
                <a:gd name="connsiteY4" fmla="*/ 888433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  <a:gd name="connsiteX0" fmla="*/ 759119 w 759182"/>
                <a:gd name="connsiteY0" fmla="*/ 127342 h 1163733"/>
                <a:gd name="connsiteX1" fmla="*/ 751508 w 759182"/>
                <a:gd name="connsiteY1" fmla="*/ 150912 h 1163733"/>
                <a:gd name="connsiteX2" fmla="*/ 683174 w 759182"/>
                <a:gd name="connsiteY2" fmla="*/ 287663 h 1163733"/>
                <a:gd name="connsiteX3" fmla="*/ 530874 w 759182"/>
                <a:gd name="connsiteY3" fmla="*/ 591526 h 1163733"/>
                <a:gd name="connsiteX4" fmla="*/ 370996 w 759182"/>
                <a:gd name="connsiteY4" fmla="*/ 908188 h 1163733"/>
                <a:gd name="connsiteX5" fmla="*/ 228885 w 759182"/>
                <a:gd name="connsiteY5" fmla="*/ 1163733 h 1163733"/>
                <a:gd name="connsiteX6" fmla="*/ 0 w 759182"/>
                <a:gd name="connsiteY6" fmla="*/ 1127991 h 1163733"/>
                <a:gd name="connsiteX7" fmla="*/ 170810 w 759182"/>
                <a:gd name="connsiteY7" fmla="*/ 745306 h 1163733"/>
                <a:gd name="connsiteX8" fmla="*/ 369572 w 759182"/>
                <a:gd name="connsiteY8" fmla="*/ 235368 h 1163733"/>
                <a:gd name="connsiteX9" fmla="*/ 467368 w 759182"/>
                <a:gd name="connsiteY9" fmla="*/ 70302 h 1163733"/>
                <a:gd name="connsiteX10" fmla="*/ 614266 w 759182"/>
                <a:gd name="connsiteY10" fmla="*/ 3 h 1163733"/>
                <a:gd name="connsiteX11" fmla="*/ 737269 w 759182"/>
                <a:gd name="connsiteY11" fmla="*/ 73166 h 1163733"/>
                <a:gd name="connsiteX12" fmla="*/ 759119 w 759182"/>
                <a:gd name="connsiteY12" fmla="*/ 127342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9182" h="1163733">
                  <a:moveTo>
                    <a:pt x="759119" y="127342"/>
                  </a:moveTo>
                  <a:cubicBezTo>
                    <a:pt x="759774" y="136263"/>
                    <a:pt x="755191" y="143465"/>
                    <a:pt x="751508" y="150912"/>
                  </a:cubicBezTo>
                  <a:lnTo>
                    <a:pt x="683174" y="287663"/>
                  </a:lnTo>
                  <a:lnTo>
                    <a:pt x="530874" y="591526"/>
                  </a:lnTo>
                  <a:cubicBezTo>
                    <a:pt x="478844" y="694947"/>
                    <a:pt x="421328" y="812820"/>
                    <a:pt x="370996" y="908188"/>
                  </a:cubicBezTo>
                  <a:cubicBezTo>
                    <a:pt x="320665" y="1003556"/>
                    <a:pt x="231831" y="1160869"/>
                    <a:pt x="228885" y="1163733"/>
                  </a:cubicBezTo>
                  <a:cubicBezTo>
                    <a:pt x="171733" y="1152781"/>
                    <a:pt x="84162" y="1152485"/>
                    <a:pt x="0" y="1127991"/>
                  </a:cubicBezTo>
                  <a:cubicBezTo>
                    <a:pt x="29011" y="1032734"/>
                    <a:pt x="134733" y="837278"/>
                    <a:pt x="170810" y="745306"/>
                  </a:cubicBezTo>
                  <a:cubicBezTo>
                    <a:pt x="206887" y="653334"/>
                    <a:pt x="320146" y="347868"/>
                    <a:pt x="369572" y="235368"/>
                  </a:cubicBezTo>
                  <a:cubicBezTo>
                    <a:pt x="418998" y="122868"/>
                    <a:pt x="422275" y="117767"/>
                    <a:pt x="467368" y="70302"/>
                  </a:cubicBezTo>
                  <a:cubicBezTo>
                    <a:pt x="507222" y="28319"/>
                    <a:pt x="553870" y="330"/>
                    <a:pt x="614266" y="3"/>
                  </a:cubicBezTo>
                  <a:cubicBezTo>
                    <a:pt x="670407" y="-324"/>
                    <a:pt x="710017" y="25945"/>
                    <a:pt x="737269" y="73166"/>
                  </a:cubicBezTo>
                  <a:cubicBezTo>
                    <a:pt x="746925" y="90025"/>
                    <a:pt x="754372" y="108192"/>
                    <a:pt x="759119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FB56D870-ED5C-4B20-8FE0-4882C68A77CE}"/>
                </a:ext>
              </a:extLst>
            </p:cNvPr>
            <p:cNvGrpSpPr/>
            <p:nvPr/>
          </p:nvGrpSpPr>
          <p:grpSpPr>
            <a:xfrm>
              <a:off x="2021109" y="2824990"/>
              <a:ext cx="3077674" cy="3077675"/>
              <a:chOff x="4575623" y="1846845"/>
              <a:chExt cx="3077675" cy="3077675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B7FD318E-9921-455C-BAAC-79DFE223FD81}"/>
                  </a:ext>
                </a:extLst>
              </p:cNvPr>
              <p:cNvSpPr/>
              <p:nvPr/>
            </p:nvSpPr>
            <p:spPr>
              <a:xfrm>
                <a:off x="4575623" y="1846845"/>
                <a:ext cx="3077675" cy="3077675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84355630-6EF1-4B0A-BEAC-7BC987BAD369}"/>
                  </a:ext>
                </a:extLst>
              </p:cNvPr>
              <p:cNvSpPr/>
              <p:nvPr/>
            </p:nvSpPr>
            <p:spPr>
              <a:xfrm>
                <a:off x="4594012" y="1863970"/>
                <a:ext cx="3049348" cy="2982998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8" name="Block Arc 37">
            <a:extLst>
              <a:ext uri="{FF2B5EF4-FFF2-40B4-BE49-F238E27FC236}">
                <a16:creationId xmlns:a16="http://schemas.microsoft.com/office/drawing/2014/main" xmlns="" id="{F4CDE952-CA95-4359-BAC5-10C23618CFED}"/>
              </a:ext>
            </a:extLst>
          </p:cNvPr>
          <p:cNvSpPr/>
          <p:nvPr/>
        </p:nvSpPr>
        <p:spPr>
          <a:xfrm rot="21228883" flipH="1">
            <a:off x="1815488" y="2081544"/>
            <a:ext cx="1024259" cy="541224"/>
          </a:xfrm>
          <a:custGeom>
            <a:avLst/>
            <a:gdLst>
              <a:gd name="connsiteX0" fmla="*/ 1776926 w 4779331"/>
              <a:gd name="connsiteY0" fmla="*/ 79892 h 4779331"/>
              <a:gd name="connsiteX1" fmla="*/ 3915605 w 4779331"/>
              <a:gd name="connsiteY1" fmla="*/ 550640 h 4779331"/>
              <a:gd name="connsiteX2" fmla="*/ 3865401 w 4779331"/>
              <a:gd name="connsiteY2" fmla="*/ 611145 h 4779331"/>
              <a:gd name="connsiteX3" fmla="*/ 1797085 w 4779331"/>
              <a:gd name="connsiteY3" fmla="*/ 155884 h 4779331"/>
              <a:gd name="connsiteX4" fmla="*/ 1776926 w 4779331"/>
              <a:gd name="connsiteY4" fmla="*/ 79892 h 4779331"/>
              <a:gd name="connsiteX0" fmla="*/ 0 w 2138679"/>
              <a:gd name="connsiteY0" fmla="*/ 79920 h 611173"/>
              <a:gd name="connsiteX1" fmla="*/ 2138679 w 2138679"/>
              <a:gd name="connsiteY1" fmla="*/ 550668 h 611173"/>
              <a:gd name="connsiteX2" fmla="*/ 2062837 w 2138679"/>
              <a:gd name="connsiteY2" fmla="*/ 611173 h 611173"/>
              <a:gd name="connsiteX3" fmla="*/ 20159 w 2138679"/>
              <a:gd name="connsiteY3" fmla="*/ 155912 h 611173"/>
              <a:gd name="connsiteX4" fmla="*/ 0 w 2138679"/>
              <a:gd name="connsiteY4" fmla="*/ 79920 h 611173"/>
              <a:gd name="connsiteX0" fmla="*/ 0 w 2287402"/>
              <a:gd name="connsiteY0" fmla="*/ 79920 h 639087"/>
              <a:gd name="connsiteX1" fmla="*/ 2138679 w 2287402"/>
              <a:gd name="connsiteY1" fmla="*/ 550668 h 639087"/>
              <a:gd name="connsiteX2" fmla="*/ 2100144 w 2287402"/>
              <a:gd name="connsiteY2" fmla="*/ 585238 h 639087"/>
              <a:gd name="connsiteX3" fmla="*/ 2062837 w 2287402"/>
              <a:gd name="connsiteY3" fmla="*/ 611173 h 639087"/>
              <a:gd name="connsiteX4" fmla="*/ 20159 w 2287402"/>
              <a:gd name="connsiteY4" fmla="*/ 155912 h 639087"/>
              <a:gd name="connsiteX5" fmla="*/ 0 w 2287402"/>
              <a:gd name="connsiteY5" fmla="*/ 79920 h 639087"/>
              <a:gd name="connsiteX0" fmla="*/ 0 w 2467780"/>
              <a:gd name="connsiteY0" fmla="*/ 79920 h 893007"/>
              <a:gd name="connsiteX1" fmla="*/ 2138679 w 2467780"/>
              <a:gd name="connsiteY1" fmla="*/ 550668 h 893007"/>
              <a:gd name="connsiteX2" fmla="*/ 2463024 w 2467780"/>
              <a:gd name="connsiteY2" fmla="*/ 892672 h 893007"/>
              <a:gd name="connsiteX3" fmla="*/ 2062837 w 2467780"/>
              <a:gd name="connsiteY3" fmla="*/ 611173 h 893007"/>
              <a:gd name="connsiteX4" fmla="*/ 20159 w 2467780"/>
              <a:gd name="connsiteY4" fmla="*/ 155912 h 893007"/>
              <a:gd name="connsiteX5" fmla="*/ 0 w 2467780"/>
              <a:gd name="connsiteY5" fmla="*/ 79920 h 893007"/>
              <a:gd name="connsiteX0" fmla="*/ 0 w 2480028"/>
              <a:gd name="connsiteY0" fmla="*/ 79920 h 902123"/>
              <a:gd name="connsiteX1" fmla="*/ 2138679 w 2480028"/>
              <a:gd name="connsiteY1" fmla="*/ 550668 h 902123"/>
              <a:gd name="connsiteX2" fmla="*/ 2463024 w 2480028"/>
              <a:gd name="connsiteY2" fmla="*/ 892672 h 902123"/>
              <a:gd name="connsiteX3" fmla="*/ 2395434 w 2480028"/>
              <a:gd name="connsiteY3" fmla="*/ 789605 h 902123"/>
              <a:gd name="connsiteX4" fmla="*/ 2062837 w 2480028"/>
              <a:gd name="connsiteY4" fmla="*/ 611173 h 902123"/>
              <a:gd name="connsiteX5" fmla="*/ 20159 w 2480028"/>
              <a:gd name="connsiteY5" fmla="*/ 155912 h 902123"/>
              <a:gd name="connsiteX6" fmla="*/ 0 w 2480028"/>
              <a:gd name="connsiteY6" fmla="*/ 79920 h 902123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83748"/>
              <a:gd name="connsiteY0" fmla="*/ 79920 h 969464"/>
              <a:gd name="connsiteX1" fmla="*/ 2138679 w 2483748"/>
              <a:gd name="connsiteY1" fmla="*/ 550668 h 969464"/>
              <a:gd name="connsiteX2" fmla="*/ 2463024 w 2483748"/>
              <a:gd name="connsiteY2" fmla="*/ 892672 h 969464"/>
              <a:gd name="connsiteX3" fmla="*/ 2412431 w 2483748"/>
              <a:gd name="connsiteY3" fmla="*/ 953561 h 969464"/>
              <a:gd name="connsiteX4" fmla="*/ 2062837 w 2483748"/>
              <a:gd name="connsiteY4" fmla="*/ 611173 h 969464"/>
              <a:gd name="connsiteX5" fmla="*/ 20159 w 2483748"/>
              <a:gd name="connsiteY5" fmla="*/ 155912 h 969464"/>
              <a:gd name="connsiteX6" fmla="*/ 0 w 2483748"/>
              <a:gd name="connsiteY6" fmla="*/ 79920 h 969464"/>
              <a:gd name="connsiteX0" fmla="*/ 0 w 2438325"/>
              <a:gd name="connsiteY0" fmla="*/ 79920 h 962729"/>
              <a:gd name="connsiteX1" fmla="*/ 2138679 w 2438325"/>
              <a:gd name="connsiteY1" fmla="*/ 550668 h 962729"/>
              <a:gd name="connsiteX2" fmla="*/ 2358079 w 2438325"/>
              <a:gd name="connsiteY2" fmla="*/ 814224 h 962729"/>
              <a:gd name="connsiteX3" fmla="*/ 2412431 w 2438325"/>
              <a:gd name="connsiteY3" fmla="*/ 953561 h 962729"/>
              <a:gd name="connsiteX4" fmla="*/ 2062837 w 2438325"/>
              <a:gd name="connsiteY4" fmla="*/ 611173 h 962729"/>
              <a:gd name="connsiteX5" fmla="*/ 20159 w 2438325"/>
              <a:gd name="connsiteY5" fmla="*/ 155912 h 962729"/>
              <a:gd name="connsiteX6" fmla="*/ 0 w 2438325"/>
              <a:gd name="connsiteY6" fmla="*/ 79920 h 962729"/>
              <a:gd name="connsiteX0" fmla="*/ 0 w 2462564"/>
              <a:gd name="connsiteY0" fmla="*/ 79920 h 967083"/>
              <a:gd name="connsiteX1" fmla="*/ 2138679 w 2462564"/>
              <a:gd name="connsiteY1" fmla="*/ 550668 h 967083"/>
              <a:gd name="connsiteX2" fmla="*/ 2430335 w 2462564"/>
              <a:gd name="connsiteY2" fmla="*/ 873569 h 967083"/>
              <a:gd name="connsiteX3" fmla="*/ 2412431 w 2462564"/>
              <a:gd name="connsiteY3" fmla="*/ 953561 h 967083"/>
              <a:gd name="connsiteX4" fmla="*/ 2062837 w 2462564"/>
              <a:gd name="connsiteY4" fmla="*/ 611173 h 967083"/>
              <a:gd name="connsiteX5" fmla="*/ 20159 w 2462564"/>
              <a:gd name="connsiteY5" fmla="*/ 155912 h 967083"/>
              <a:gd name="connsiteX6" fmla="*/ 0 w 2462564"/>
              <a:gd name="connsiteY6" fmla="*/ 79920 h 967083"/>
              <a:gd name="connsiteX0" fmla="*/ 0 w 2462564"/>
              <a:gd name="connsiteY0" fmla="*/ 79920 h 967083"/>
              <a:gd name="connsiteX1" fmla="*/ 2138679 w 2462564"/>
              <a:gd name="connsiteY1" fmla="*/ 550668 h 967083"/>
              <a:gd name="connsiteX2" fmla="*/ 2430335 w 2462564"/>
              <a:gd name="connsiteY2" fmla="*/ 873569 h 967083"/>
              <a:gd name="connsiteX3" fmla="*/ 2412431 w 2462564"/>
              <a:gd name="connsiteY3" fmla="*/ 953561 h 967083"/>
              <a:gd name="connsiteX4" fmla="*/ 2062837 w 2462564"/>
              <a:gd name="connsiteY4" fmla="*/ 611173 h 967083"/>
              <a:gd name="connsiteX5" fmla="*/ 20159 w 2462564"/>
              <a:gd name="connsiteY5" fmla="*/ 155912 h 967083"/>
              <a:gd name="connsiteX6" fmla="*/ 0 w 2462564"/>
              <a:gd name="connsiteY6" fmla="*/ 79920 h 967083"/>
              <a:gd name="connsiteX0" fmla="*/ 0 w 2477565"/>
              <a:gd name="connsiteY0" fmla="*/ 79920 h 968447"/>
              <a:gd name="connsiteX1" fmla="*/ 2138679 w 2477565"/>
              <a:gd name="connsiteY1" fmla="*/ 550668 h 968447"/>
              <a:gd name="connsiteX2" fmla="*/ 2454451 w 2477565"/>
              <a:gd name="connsiteY2" fmla="*/ 885219 h 968447"/>
              <a:gd name="connsiteX3" fmla="*/ 2412431 w 2477565"/>
              <a:gd name="connsiteY3" fmla="*/ 953561 h 968447"/>
              <a:gd name="connsiteX4" fmla="*/ 2062837 w 2477565"/>
              <a:gd name="connsiteY4" fmla="*/ 611173 h 968447"/>
              <a:gd name="connsiteX5" fmla="*/ 20159 w 2477565"/>
              <a:gd name="connsiteY5" fmla="*/ 155912 h 968447"/>
              <a:gd name="connsiteX6" fmla="*/ 0 w 2477565"/>
              <a:gd name="connsiteY6" fmla="*/ 79920 h 968447"/>
              <a:gd name="connsiteX0" fmla="*/ 0 w 2486217"/>
              <a:gd name="connsiteY0" fmla="*/ 79920 h 969044"/>
              <a:gd name="connsiteX1" fmla="*/ 2138679 w 2486217"/>
              <a:gd name="connsiteY1" fmla="*/ 550668 h 969044"/>
              <a:gd name="connsiteX2" fmla="*/ 2466309 w 2486217"/>
              <a:gd name="connsiteY2" fmla="*/ 889705 h 969044"/>
              <a:gd name="connsiteX3" fmla="*/ 2412431 w 2486217"/>
              <a:gd name="connsiteY3" fmla="*/ 953561 h 969044"/>
              <a:gd name="connsiteX4" fmla="*/ 2062837 w 2486217"/>
              <a:gd name="connsiteY4" fmla="*/ 611173 h 969044"/>
              <a:gd name="connsiteX5" fmla="*/ 20159 w 2486217"/>
              <a:gd name="connsiteY5" fmla="*/ 155912 h 969044"/>
              <a:gd name="connsiteX6" fmla="*/ 0 w 2486217"/>
              <a:gd name="connsiteY6" fmla="*/ 79920 h 969044"/>
              <a:gd name="connsiteX0" fmla="*/ 0 w 2466309"/>
              <a:gd name="connsiteY0" fmla="*/ 79920 h 967430"/>
              <a:gd name="connsiteX1" fmla="*/ 2138679 w 2466309"/>
              <a:gd name="connsiteY1" fmla="*/ 550668 h 967430"/>
              <a:gd name="connsiteX2" fmla="*/ 2466309 w 2466309"/>
              <a:gd name="connsiteY2" fmla="*/ 889705 h 967430"/>
              <a:gd name="connsiteX3" fmla="*/ 2412431 w 2466309"/>
              <a:gd name="connsiteY3" fmla="*/ 953561 h 967430"/>
              <a:gd name="connsiteX4" fmla="*/ 2062837 w 2466309"/>
              <a:gd name="connsiteY4" fmla="*/ 611173 h 967430"/>
              <a:gd name="connsiteX5" fmla="*/ 20159 w 2466309"/>
              <a:gd name="connsiteY5" fmla="*/ 155912 h 967430"/>
              <a:gd name="connsiteX6" fmla="*/ 0 w 2466309"/>
              <a:gd name="connsiteY6" fmla="*/ 79920 h 967430"/>
              <a:gd name="connsiteX0" fmla="*/ 0 w 2466309"/>
              <a:gd name="connsiteY0" fmla="*/ 79920 h 953561"/>
              <a:gd name="connsiteX1" fmla="*/ 2138679 w 2466309"/>
              <a:gd name="connsiteY1" fmla="*/ 550668 h 953561"/>
              <a:gd name="connsiteX2" fmla="*/ 2466309 w 2466309"/>
              <a:gd name="connsiteY2" fmla="*/ 889705 h 953561"/>
              <a:gd name="connsiteX3" fmla="*/ 2412431 w 2466309"/>
              <a:gd name="connsiteY3" fmla="*/ 953561 h 953561"/>
              <a:gd name="connsiteX4" fmla="*/ 2062837 w 2466309"/>
              <a:gd name="connsiteY4" fmla="*/ 611173 h 953561"/>
              <a:gd name="connsiteX5" fmla="*/ 20159 w 2466309"/>
              <a:gd name="connsiteY5" fmla="*/ 155912 h 953561"/>
              <a:gd name="connsiteX6" fmla="*/ 0 w 2466309"/>
              <a:gd name="connsiteY6" fmla="*/ 79920 h 953561"/>
              <a:gd name="connsiteX0" fmla="*/ 0 w 2483853"/>
              <a:gd name="connsiteY0" fmla="*/ 79920 h 953561"/>
              <a:gd name="connsiteX1" fmla="*/ 2138679 w 2483853"/>
              <a:gd name="connsiteY1" fmla="*/ 550668 h 953561"/>
              <a:gd name="connsiteX2" fmla="*/ 2483852 w 2483853"/>
              <a:gd name="connsiteY2" fmla="*/ 907292 h 953561"/>
              <a:gd name="connsiteX3" fmla="*/ 2412431 w 2483853"/>
              <a:gd name="connsiteY3" fmla="*/ 953561 h 953561"/>
              <a:gd name="connsiteX4" fmla="*/ 2062837 w 2483853"/>
              <a:gd name="connsiteY4" fmla="*/ 611173 h 953561"/>
              <a:gd name="connsiteX5" fmla="*/ 20159 w 2483853"/>
              <a:gd name="connsiteY5" fmla="*/ 155912 h 953561"/>
              <a:gd name="connsiteX6" fmla="*/ 0 w 2483853"/>
              <a:gd name="connsiteY6" fmla="*/ 79920 h 95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3853" h="953561">
                <a:moveTo>
                  <a:pt x="0" y="79920"/>
                </a:moveTo>
                <a:cubicBezTo>
                  <a:pt x="747072" y="-118264"/>
                  <a:pt x="1543865" y="57119"/>
                  <a:pt x="2138679" y="550668"/>
                </a:cubicBezTo>
                <a:cubicBezTo>
                  <a:pt x="2321346" y="713099"/>
                  <a:pt x="2403896" y="801529"/>
                  <a:pt x="2483852" y="907292"/>
                </a:cubicBezTo>
                <a:cubicBezTo>
                  <a:pt x="2464866" y="933012"/>
                  <a:pt x="2465455" y="933811"/>
                  <a:pt x="2412431" y="953561"/>
                </a:cubicBezTo>
                <a:cubicBezTo>
                  <a:pt x="2345733" y="906644"/>
                  <a:pt x="2386749" y="909426"/>
                  <a:pt x="2062837" y="611173"/>
                </a:cubicBezTo>
                <a:cubicBezTo>
                  <a:pt x="1487593" y="133862"/>
                  <a:pt x="742652" y="-35752"/>
                  <a:pt x="20159" y="155912"/>
                </a:cubicBezTo>
                <a:lnTo>
                  <a:pt x="0" y="799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AB75747-25F9-4304-990B-7C8F7030E2B1}"/>
              </a:ext>
            </a:extLst>
          </p:cNvPr>
          <p:cNvGrpSpPr/>
          <p:nvPr/>
        </p:nvGrpSpPr>
        <p:grpSpPr>
          <a:xfrm rot="6090736" flipH="1">
            <a:off x="270999" y="2700920"/>
            <a:ext cx="1746100" cy="1207813"/>
            <a:chOff x="1880168" y="2647066"/>
            <a:chExt cx="1746100" cy="1207813"/>
          </a:xfrm>
          <a:solidFill>
            <a:schemeClr val="accent5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280601E-96C3-4398-8B61-8CA7C6E4F4D8}"/>
                </a:ext>
              </a:extLst>
            </p:cNvPr>
            <p:cNvSpPr/>
            <p:nvPr/>
          </p:nvSpPr>
          <p:spPr>
            <a:xfrm flipH="1">
              <a:off x="2049736" y="2647066"/>
              <a:ext cx="1576532" cy="1207813"/>
            </a:xfrm>
            <a:custGeom>
              <a:avLst/>
              <a:gdLst>
                <a:gd name="connsiteX0" fmla="*/ 576044 w 1844463"/>
                <a:gd name="connsiteY0" fmla="*/ 0 h 1887562"/>
                <a:gd name="connsiteX1" fmla="*/ 664782 w 1844463"/>
                <a:gd name="connsiteY1" fmla="*/ 0 h 1887562"/>
                <a:gd name="connsiteX2" fmla="*/ 664434 w 1844463"/>
                <a:gd name="connsiteY2" fmla="*/ 30808 h 1887562"/>
                <a:gd name="connsiteX3" fmla="*/ 623283 w 1844463"/>
                <a:gd name="connsiteY3" fmla="*/ 282867 h 1887562"/>
                <a:gd name="connsiteX4" fmla="*/ 462236 w 1844463"/>
                <a:gd name="connsiteY4" fmla="*/ 611535 h 1887562"/>
                <a:gd name="connsiteX5" fmla="*/ 282200 w 1844463"/>
                <a:gd name="connsiteY5" fmla="*/ 884328 h 1887562"/>
                <a:gd name="connsiteX6" fmla="*/ 98511 w 1844463"/>
                <a:gd name="connsiteY6" fmla="*/ 1288588 h 1887562"/>
                <a:gd name="connsiteX7" fmla="*/ 112754 w 1844463"/>
                <a:gd name="connsiteY7" fmla="*/ 1598266 h 1887562"/>
                <a:gd name="connsiteX8" fmla="*/ 243490 w 1844463"/>
                <a:gd name="connsiteY8" fmla="*/ 1765885 h 1887562"/>
                <a:gd name="connsiteX9" fmla="*/ 450186 w 1844463"/>
                <a:gd name="connsiteY9" fmla="*/ 1770998 h 1887562"/>
                <a:gd name="connsiteX10" fmla="*/ 584573 w 1844463"/>
                <a:gd name="connsiteY10" fmla="*/ 1652678 h 1887562"/>
                <a:gd name="connsiteX11" fmla="*/ 723709 w 1844463"/>
                <a:gd name="connsiteY11" fmla="*/ 1488710 h 1887562"/>
                <a:gd name="connsiteX12" fmla="*/ 879278 w 1844463"/>
                <a:gd name="connsiteY12" fmla="*/ 1368929 h 1887562"/>
                <a:gd name="connsiteX13" fmla="*/ 1147690 w 1844463"/>
                <a:gd name="connsiteY13" fmla="*/ 1386458 h 1887562"/>
                <a:gd name="connsiteX14" fmla="*/ 1277330 w 1844463"/>
                <a:gd name="connsiteY14" fmla="*/ 1494553 h 1887562"/>
                <a:gd name="connsiteX15" fmla="*/ 1401129 w 1844463"/>
                <a:gd name="connsiteY15" fmla="*/ 1645009 h 1887562"/>
                <a:gd name="connsiteX16" fmla="*/ 1548663 w 1844463"/>
                <a:gd name="connsiteY16" fmla="*/ 1773189 h 1887562"/>
                <a:gd name="connsiteX17" fmla="*/ 1608188 w 1844463"/>
                <a:gd name="connsiteY17" fmla="*/ 1792909 h 1887562"/>
                <a:gd name="connsiteX18" fmla="*/ 1719935 w 1844463"/>
                <a:gd name="connsiteY18" fmla="*/ 1745070 h 1887562"/>
                <a:gd name="connsiteX19" fmla="*/ 1758645 w 1844463"/>
                <a:gd name="connsiteY19" fmla="*/ 1649026 h 1887562"/>
                <a:gd name="connsiteX20" fmla="*/ 1775809 w 1844463"/>
                <a:gd name="connsiteY20" fmla="*/ 1639166 h 1887562"/>
                <a:gd name="connsiteX21" fmla="*/ 1844463 w 1844463"/>
                <a:gd name="connsiteY21" fmla="*/ 1637705 h 1887562"/>
                <a:gd name="connsiteX22" fmla="*/ 1750611 w 1844463"/>
                <a:gd name="connsiteY22" fmla="*/ 1834541 h 1887562"/>
                <a:gd name="connsiteX23" fmla="*/ 1535516 w 1844463"/>
                <a:gd name="connsiteY23" fmla="*/ 1860468 h 1887562"/>
                <a:gd name="connsiteX24" fmla="*/ 1374469 w 1844463"/>
                <a:gd name="connsiteY24" fmla="*/ 1741418 h 1887562"/>
                <a:gd name="connsiteX25" fmla="*/ 1231317 w 1844463"/>
                <a:gd name="connsiteY25" fmla="*/ 1573433 h 1887562"/>
                <a:gd name="connsiteX26" fmla="*/ 1123222 w 1844463"/>
                <a:gd name="connsiteY26" fmla="*/ 1474833 h 1887562"/>
                <a:gd name="connsiteX27" fmla="*/ 864671 w 1844463"/>
                <a:gd name="connsiteY27" fmla="*/ 1486154 h 1887562"/>
                <a:gd name="connsiteX28" fmla="*/ 729187 w 1844463"/>
                <a:gd name="connsiteY28" fmla="*/ 1627845 h 1887562"/>
                <a:gd name="connsiteX29" fmla="*/ 597355 w 1844463"/>
                <a:gd name="connsiteY29" fmla="*/ 1777206 h 1887562"/>
                <a:gd name="connsiteX30" fmla="*/ 375322 w 1844463"/>
                <a:gd name="connsiteY30" fmla="*/ 1885666 h 1887562"/>
                <a:gd name="connsiteX31" fmla="*/ 94130 w 1844463"/>
                <a:gd name="connsiteY31" fmla="*/ 1756391 h 1887562"/>
                <a:gd name="connsiteX32" fmla="*/ 5024 w 1844463"/>
                <a:gd name="connsiteY32" fmla="*/ 1513908 h 1887562"/>
                <a:gd name="connsiteX33" fmla="*/ 57246 w 1844463"/>
                <a:gd name="connsiteY33" fmla="*/ 1155295 h 1887562"/>
                <a:gd name="connsiteX34" fmla="*/ 251889 w 1844463"/>
                <a:gd name="connsiteY34" fmla="*/ 778424 h 1887562"/>
                <a:gd name="connsiteX35" fmla="*/ 437038 w 1844463"/>
                <a:gd name="connsiteY35" fmla="*/ 486276 h 1887562"/>
                <a:gd name="connsiteX36" fmla="*/ 569236 w 1844463"/>
                <a:gd name="connsiteY36" fmla="*/ 168199 h 1887562"/>
                <a:gd name="connsiteX37" fmla="*/ 578320 w 1844463"/>
                <a:gd name="connsiteY37" fmla="*/ 44401 h 1887562"/>
                <a:gd name="connsiteX0" fmla="*/ 576044 w 1844463"/>
                <a:gd name="connsiteY0" fmla="*/ 131003 h 2018565"/>
                <a:gd name="connsiteX1" fmla="*/ 580940 w 1844463"/>
                <a:gd name="connsiteY1" fmla="*/ 0 h 2018565"/>
                <a:gd name="connsiteX2" fmla="*/ 664434 w 1844463"/>
                <a:gd name="connsiteY2" fmla="*/ 161811 h 2018565"/>
                <a:gd name="connsiteX3" fmla="*/ 623283 w 1844463"/>
                <a:gd name="connsiteY3" fmla="*/ 413870 h 2018565"/>
                <a:gd name="connsiteX4" fmla="*/ 462236 w 1844463"/>
                <a:gd name="connsiteY4" fmla="*/ 742538 h 2018565"/>
                <a:gd name="connsiteX5" fmla="*/ 282200 w 1844463"/>
                <a:gd name="connsiteY5" fmla="*/ 1015331 h 2018565"/>
                <a:gd name="connsiteX6" fmla="*/ 98511 w 1844463"/>
                <a:gd name="connsiteY6" fmla="*/ 1419591 h 2018565"/>
                <a:gd name="connsiteX7" fmla="*/ 112754 w 1844463"/>
                <a:gd name="connsiteY7" fmla="*/ 1729269 h 2018565"/>
                <a:gd name="connsiteX8" fmla="*/ 243490 w 1844463"/>
                <a:gd name="connsiteY8" fmla="*/ 1896888 h 2018565"/>
                <a:gd name="connsiteX9" fmla="*/ 450186 w 1844463"/>
                <a:gd name="connsiteY9" fmla="*/ 1902001 h 2018565"/>
                <a:gd name="connsiteX10" fmla="*/ 584573 w 1844463"/>
                <a:gd name="connsiteY10" fmla="*/ 1783681 h 2018565"/>
                <a:gd name="connsiteX11" fmla="*/ 723709 w 1844463"/>
                <a:gd name="connsiteY11" fmla="*/ 1619713 h 2018565"/>
                <a:gd name="connsiteX12" fmla="*/ 879278 w 1844463"/>
                <a:gd name="connsiteY12" fmla="*/ 1499932 h 2018565"/>
                <a:gd name="connsiteX13" fmla="*/ 1147690 w 1844463"/>
                <a:gd name="connsiteY13" fmla="*/ 1517461 h 2018565"/>
                <a:gd name="connsiteX14" fmla="*/ 1277330 w 1844463"/>
                <a:gd name="connsiteY14" fmla="*/ 1625556 h 2018565"/>
                <a:gd name="connsiteX15" fmla="*/ 1401129 w 1844463"/>
                <a:gd name="connsiteY15" fmla="*/ 1776012 h 2018565"/>
                <a:gd name="connsiteX16" fmla="*/ 1548663 w 1844463"/>
                <a:gd name="connsiteY16" fmla="*/ 1904192 h 2018565"/>
                <a:gd name="connsiteX17" fmla="*/ 1608188 w 1844463"/>
                <a:gd name="connsiteY17" fmla="*/ 1923912 h 2018565"/>
                <a:gd name="connsiteX18" fmla="*/ 1719935 w 1844463"/>
                <a:gd name="connsiteY18" fmla="*/ 1876073 h 2018565"/>
                <a:gd name="connsiteX19" fmla="*/ 1758645 w 1844463"/>
                <a:gd name="connsiteY19" fmla="*/ 1780029 h 2018565"/>
                <a:gd name="connsiteX20" fmla="*/ 1775809 w 1844463"/>
                <a:gd name="connsiteY20" fmla="*/ 1770169 h 2018565"/>
                <a:gd name="connsiteX21" fmla="*/ 1844463 w 1844463"/>
                <a:gd name="connsiteY21" fmla="*/ 1768708 h 2018565"/>
                <a:gd name="connsiteX22" fmla="*/ 1750611 w 1844463"/>
                <a:gd name="connsiteY22" fmla="*/ 1965544 h 2018565"/>
                <a:gd name="connsiteX23" fmla="*/ 1535516 w 1844463"/>
                <a:gd name="connsiteY23" fmla="*/ 1991471 h 2018565"/>
                <a:gd name="connsiteX24" fmla="*/ 1374469 w 1844463"/>
                <a:gd name="connsiteY24" fmla="*/ 1872421 h 2018565"/>
                <a:gd name="connsiteX25" fmla="*/ 1231317 w 1844463"/>
                <a:gd name="connsiteY25" fmla="*/ 1704436 h 2018565"/>
                <a:gd name="connsiteX26" fmla="*/ 1123222 w 1844463"/>
                <a:gd name="connsiteY26" fmla="*/ 1605836 h 2018565"/>
                <a:gd name="connsiteX27" fmla="*/ 864671 w 1844463"/>
                <a:gd name="connsiteY27" fmla="*/ 1617157 h 2018565"/>
                <a:gd name="connsiteX28" fmla="*/ 729187 w 1844463"/>
                <a:gd name="connsiteY28" fmla="*/ 1758848 h 2018565"/>
                <a:gd name="connsiteX29" fmla="*/ 597355 w 1844463"/>
                <a:gd name="connsiteY29" fmla="*/ 1908209 h 2018565"/>
                <a:gd name="connsiteX30" fmla="*/ 375322 w 1844463"/>
                <a:gd name="connsiteY30" fmla="*/ 2016669 h 2018565"/>
                <a:gd name="connsiteX31" fmla="*/ 94130 w 1844463"/>
                <a:gd name="connsiteY31" fmla="*/ 1887394 h 2018565"/>
                <a:gd name="connsiteX32" fmla="*/ 5024 w 1844463"/>
                <a:gd name="connsiteY32" fmla="*/ 1644911 h 2018565"/>
                <a:gd name="connsiteX33" fmla="*/ 57246 w 1844463"/>
                <a:gd name="connsiteY33" fmla="*/ 1286298 h 2018565"/>
                <a:gd name="connsiteX34" fmla="*/ 251889 w 1844463"/>
                <a:gd name="connsiteY34" fmla="*/ 909427 h 2018565"/>
                <a:gd name="connsiteX35" fmla="*/ 437038 w 1844463"/>
                <a:gd name="connsiteY35" fmla="*/ 617279 h 2018565"/>
                <a:gd name="connsiteX36" fmla="*/ 569236 w 1844463"/>
                <a:gd name="connsiteY36" fmla="*/ 299202 h 2018565"/>
                <a:gd name="connsiteX37" fmla="*/ 578320 w 1844463"/>
                <a:gd name="connsiteY37" fmla="*/ 175404 h 2018565"/>
                <a:gd name="connsiteX38" fmla="*/ 576044 w 1844463"/>
                <a:gd name="connsiteY38" fmla="*/ 131003 h 2018565"/>
                <a:gd name="connsiteX0" fmla="*/ 576044 w 1844463"/>
                <a:gd name="connsiteY0" fmla="*/ 117902 h 2005464"/>
                <a:gd name="connsiteX1" fmla="*/ 680502 w 1844463"/>
                <a:gd name="connsiteY1" fmla="*/ 0 h 2005464"/>
                <a:gd name="connsiteX2" fmla="*/ 664434 w 1844463"/>
                <a:gd name="connsiteY2" fmla="*/ 148710 h 2005464"/>
                <a:gd name="connsiteX3" fmla="*/ 623283 w 1844463"/>
                <a:gd name="connsiteY3" fmla="*/ 400769 h 2005464"/>
                <a:gd name="connsiteX4" fmla="*/ 462236 w 1844463"/>
                <a:gd name="connsiteY4" fmla="*/ 729437 h 2005464"/>
                <a:gd name="connsiteX5" fmla="*/ 282200 w 1844463"/>
                <a:gd name="connsiteY5" fmla="*/ 1002230 h 2005464"/>
                <a:gd name="connsiteX6" fmla="*/ 98511 w 1844463"/>
                <a:gd name="connsiteY6" fmla="*/ 1406490 h 2005464"/>
                <a:gd name="connsiteX7" fmla="*/ 112754 w 1844463"/>
                <a:gd name="connsiteY7" fmla="*/ 1716168 h 2005464"/>
                <a:gd name="connsiteX8" fmla="*/ 243490 w 1844463"/>
                <a:gd name="connsiteY8" fmla="*/ 1883787 h 2005464"/>
                <a:gd name="connsiteX9" fmla="*/ 450186 w 1844463"/>
                <a:gd name="connsiteY9" fmla="*/ 1888900 h 2005464"/>
                <a:gd name="connsiteX10" fmla="*/ 584573 w 1844463"/>
                <a:gd name="connsiteY10" fmla="*/ 1770580 h 2005464"/>
                <a:gd name="connsiteX11" fmla="*/ 723709 w 1844463"/>
                <a:gd name="connsiteY11" fmla="*/ 1606612 h 2005464"/>
                <a:gd name="connsiteX12" fmla="*/ 879278 w 1844463"/>
                <a:gd name="connsiteY12" fmla="*/ 1486831 h 2005464"/>
                <a:gd name="connsiteX13" fmla="*/ 1147690 w 1844463"/>
                <a:gd name="connsiteY13" fmla="*/ 1504360 h 2005464"/>
                <a:gd name="connsiteX14" fmla="*/ 1277330 w 1844463"/>
                <a:gd name="connsiteY14" fmla="*/ 1612455 h 2005464"/>
                <a:gd name="connsiteX15" fmla="*/ 1401129 w 1844463"/>
                <a:gd name="connsiteY15" fmla="*/ 1762911 h 2005464"/>
                <a:gd name="connsiteX16" fmla="*/ 1548663 w 1844463"/>
                <a:gd name="connsiteY16" fmla="*/ 1891091 h 2005464"/>
                <a:gd name="connsiteX17" fmla="*/ 1608188 w 1844463"/>
                <a:gd name="connsiteY17" fmla="*/ 1910811 h 2005464"/>
                <a:gd name="connsiteX18" fmla="*/ 1719935 w 1844463"/>
                <a:gd name="connsiteY18" fmla="*/ 1862972 h 2005464"/>
                <a:gd name="connsiteX19" fmla="*/ 1758645 w 1844463"/>
                <a:gd name="connsiteY19" fmla="*/ 1766928 h 2005464"/>
                <a:gd name="connsiteX20" fmla="*/ 1775809 w 1844463"/>
                <a:gd name="connsiteY20" fmla="*/ 1757068 h 2005464"/>
                <a:gd name="connsiteX21" fmla="*/ 1844463 w 1844463"/>
                <a:gd name="connsiteY21" fmla="*/ 1755607 h 2005464"/>
                <a:gd name="connsiteX22" fmla="*/ 1750611 w 1844463"/>
                <a:gd name="connsiteY22" fmla="*/ 1952443 h 2005464"/>
                <a:gd name="connsiteX23" fmla="*/ 1535516 w 1844463"/>
                <a:gd name="connsiteY23" fmla="*/ 1978370 h 2005464"/>
                <a:gd name="connsiteX24" fmla="*/ 1374469 w 1844463"/>
                <a:gd name="connsiteY24" fmla="*/ 1859320 h 2005464"/>
                <a:gd name="connsiteX25" fmla="*/ 1231317 w 1844463"/>
                <a:gd name="connsiteY25" fmla="*/ 1691335 h 2005464"/>
                <a:gd name="connsiteX26" fmla="*/ 1123222 w 1844463"/>
                <a:gd name="connsiteY26" fmla="*/ 1592735 h 2005464"/>
                <a:gd name="connsiteX27" fmla="*/ 864671 w 1844463"/>
                <a:gd name="connsiteY27" fmla="*/ 1604056 h 2005464"/>
                <a:gd name="connsiteX28" fmla="*/ 729187 w 1844463"/>
                <a:gd name="connsiteY28" fmla="*/ 1745747 h 2005464"/>
                <a:gd name="connsiteX29" fmla="*/ 597355 w 1844463"/>
                <a:gd name="connsiteY29" fmla="*/ 1895108 h 2005464"/>
                <a:gd name="connsiteX30" fmla="*/ 375322 w 1844463"/>
                <a:gd name="connsiteY30" fmla="*/ 2003568 h 2005464"/>
                <a:gd name="connsiteX31" fmla="*/ 94130 w 1844463"/>
                <a:gd name="connsiteY31" fmla="*/ 1874293 h 2005464"/>
                <a:gd name="connsiteX32" fmla="*/ 5024 w 1844463"/>
                <a:gd name="connsiteY32" fmla="*/ 1631810 h 2005464"/>
                <a:gd name="connsiteX33" fmla="*/ 57246 w 1844463"/>
                <a:gd name="connsiteY33" fmla="*/ 1273197 h 2005464"/>
                <a:gd name="connsiteX34" fmla="*/ 251889 w 1844463"/>
                <a:gd name="connsiteY34" fmla="*/ 896326 h 2005464"/>
                <a:gd name="connsiteX35" fmla="*/ 437038 w 1844463"/>
                <a:gd name="connsiteY35" fmla="*/ 604178 h 2005464"/>
                <a:gd name="connsiteX36" fmla="*/ 569236 w 1844463"/>
                <a:gd name="connsiteY36" fmla="*/ 286101 h 2005464"/>
                <a:gd name="connsiteX37" fmla="*/ 578320 w 1844463"/>
                <a:gd name="connsiteY37" fmla="*/ 162303 h 2005464"/>
                <a:gd name="connsiteX38" fmla="*/ 576044 w 1844463"/>
                <a:gd name="connsiteY38" fmla="*/ 117902 h 200546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38862 h 2026424"/>
                <a:gd name="connsiteX1" fmla="*/ 580940 w 1844463"/>
                <a:gd name="connsiteY1" fmla="*/ 0 h 2026424"/>
                <a:gd name="connsiteX2" fmla="*/ 664434 w 1844463"/>
                <a:gd name="connsiteY2" fmla="*/ 169670 h 2026424"/>
                <a:gd name="connsiteX3" fmla="*/ 623283 w 1844463"/>
                <a:gd name="connsiteY3" fmla="*/ 421729 h 2026424"/>
                <a:gd name="connsiteX4" fmla="*/ 462236 w 1844463"/>
                <a:gd name="connsiteY4" fmla="*/ 750397 h 2026424"/>
                <a:gd name="connsiteX5" fmla="*/ 282200 w 1844463"/>
                <a:gd name="connsiteY5" fmla="*/ 1023190 h 2026424"/>
                <a:gd name="connsiteX6" fmla="*/ 98511 w 1844463"/>
                <a:gd name="connsiteY6" fmla="*/ 1427450 h 2026424"/>
                <a:gd name="connsiteX7" fmla="*/ 112754 w 1844463"/>
                <a:gd name="connsiteY7" fmla="*/ 1737128 h 2026424"/>
                <a:gd name="connsiteX8" fmla="*/ 243490 w 1844463"/>
                <a:gd name="connsiteY8" fmla="*/ 1904747 h 2026424"/>
                <a:gd name="connsiteX9" fmla="*/ 450186 w 1844463"/>
                <a:gd name="connsiteY9" fmla="*/ 1909860 h 2026424"/>
                <a:gd name="connsiteX10" fmla="*/ 584573 w 1844463"/>
                <a:gd name="connsiteY10" fmla="*/ 1791540 h 2026424"/>
                <a:gd name="connsiteX11" fmla="*/ 723709 w 1844463"/>
                <a:gd name="connsiteY11" fmla="*/ 1627572 h 2026424"/>
                <a:gd name="connsiteX12" fmla="*/ 879278 w 1844463"/>
                <a:gd name="connsiteY12" fmla="*/ 1507791 h 2026424"/>
                <a:gd name="connsiteX13" fmla="*/ 1147690 w 1844463"/>
                <a:gd name="connsiteY13" fmla="*/ 1525320 h 2026424"/>
                <a:gd name="connsiteX14" fmla="*/ 1277330 w 1844463"/>
                <a:gd name="connsiteY14" fmla="*/ 1633415 h 2026424"/>
                <a:gd name="connsiteX15" fmla="*/ 1401129 w 1844463"/>
                <a:gd name="connsiteY15" fmla="*/ 1783871 h 2026424"/>
                <a:gd name="connsiteX16" fmla="*/ 1548663 w 1844463"/>
                <a:gd name="connsiteY16" fmla="*/ 1912051 h 2026424"/>
                <a:gd name="connsiteX17" fmla="*/ 1608188 w 1844463"/>
                <a:gd name="connsiteY17" fmla="*/ 1931771 h 2026424"/>
                <a:gd name="connsiteX18" fmla="*/ 1719935 w 1844463"/>
                <a:gd name="connsiteY18" fmla="*/ 1883932 h 2026424"/>
                <a:gd name="connsiteX19" fmla="*/ 1758645 w 1844463"/>
                <a:gd name="connsiteY19" fmla="*/ 1787888 h 2026424"/>
                <a:gd name="connsiteX20" fmla="*/ 1775809 w 1844463"/>
                <a:gd name="connsiteY20" fmla="*/ 1778028 h 2026424"/>
                <a:gd name="connsiteX21" fmla="*/ 1844463 w 1844463"/>
                <a:gd name="connsiteY21" fmla="*/ 1776567 h 2026424"/>
                <a:gd name="connsiteX22" fmla="*/ 1750611 w 1844463"/>
                <a:gd name="connsiteY22" fmla="*/ 1973403 h 2026424"/>
                <a:gd name="connsiteX23" fmla="*/ 1535516 w 1844463"/>
                <a:gd name="connsiteY23" fmla="*/ 1999330 h 2026424"/>
                <a:gd name="connsiteX24" fmla="*/ 1374469 w 1844463"/>
                <a:gd name="connsiteY24" fmla="*/ 1880280 h 2026424"/>
                <a:gd name="connsiteX25" fmla="*/ 1231317 w 1844463"/>
                <a:gd name="connsiteY25" fmla="*/ 1712295 h 2026424"/>
                <a:gd name="connsiteX26" fmla="*/ 1123222 w 1844463"/>
                <a:gd name="connsiteY26" fmla="*/ 1613695 h 2026424"/>
                <a:gd name="connsiteX27" fmla="*/ 864671 w 1844463"/>
                <a:gd name="connsiteY27" fmla="*/ 1625016 h 2026424"/>
                <a:gd name="connsiteX28" fmla="*/ 729187 w 1844463"/>
                <a:gd name="connsiteY28" fmla="*/ 1766707 h 2026424"/>
                <a:gd name="connsiteX29" fmla="*/ 597355 w 1844463"/>
                <a:gd name="connsiteY29" fmla="*/ 1916068 h 2026424"/>
                <a:gd name="connsiteX30" fmla="*/ 375322 w 1844463"/>
                <a:gd name="connsiteY30" fmla="*/ 2024528 h 2026424"/>
                <a:gd name="connsiteX31" fmla="*/ 94130 w 1844463"/>
                <a:gd name="connsiteY31" fmla="*/ 1895253 h 2026424"/>
                <a:gd name="connsiteX32" fmla="*/ 5024 w 1844463"/>
                <a:gd name="connsiteY32" fmla="*/ 1652770 h 2026424"/>
                <a:gd name="connsiteX33" fmla="*/ 57246 w 1844463"/>
                <a:gd name="connsiteY33" fmla="*/ 1294157 h 2026424"/>
                <a:gd name="connsiteX34" fmla="*/ 251889 w 1844463"/>
                <a:gd name="connsiteY34" fmla="*/ 917286 h 2026424"/>
                <a:gd name="connsiteX35" fmla="*/ 437038 w 1844463"/>
                <a:gd name="connsiteY35" fmla="*/ 625138 h 2026424"/>
                <a:gd name="connsiteX36" fmla="*/ 569236 w 1844463"/>
                <a:gd name="connsiteY36" fmla="*/ 307061 h 2026424"/>
                <a:gd name="connsiteX37" fmla="*/ 578320 w 1844463"/>
                <a:gd name="connsiteY37" fmla="*/ 183263 h 2026424"/>
                <a:gd name="connsiteX38" fmla="*/ 576044 w 1844463"/>
                <a:gd name="connsiteY38" fmla="*/ 138862 h 2026424"/>
                <a:gd name="connsiteX0" fmla="*/ 576044 w 1844463"/>
                <a:gd name="connsiteY0" fmla="*/ 161722 h 2049284"/>
                <a:gd name="connsiteX1" fmla="*/ 492766 w 1844463"/>
                <a:gd name="connsiteY1" fmla="*/ 0 h 2049284"/>
                <a:gd name="connsiteX2" fmla="*/ 664434 w 1844463"/>
                <a:gd name="connsiteY2" fmla="*/ 192530 h 2049284"/>
                <a:gd name="connsiteX3" fmla="*/ 623283 w 1844463"/>
                <a:gd name="connsiteY3" fmla="*/ 444589 h 2049284"/>
                <a:gd name="connsiteX4" fmla="*/ 462236 w 1844463"/>
                <a:gd name="connsiteY4" fmla="*/ 773257 h 2049284"/>
                <a:gd name="connsiteX5" fmla="*/ 282200 w 1844463"/>
                <a:gd name="connsiteY5" fmla="*/ 1046050 h 2049284"/>
                <a:gd name="connsiteX6" fmla="*/ 98511 w 1844463"/>
                <a:gd name="connsiteY6" fmla="*/ 1450310 h 2049284"/>
                <a:gd name="connsiteX7" fmla="*/ 112754 w 1844463"/>
                <a:gd name="connsiteY7" fmla="*/ 1759988 h 2049284"/>
                <a:gd name="connsiteX8" fmla="*/ 243490 w 1844463"/>
                <a:gd name="connsiteY8" fmla="*/ 1927607 h 2049284"/>
                <a:gd name="connsiteX9" fmla="*/ 450186 w 1844463"/>
                <a:gd name="connsiteY9" fmla="*/ 1932720 h 2049284"/>
                <a:gd name="connsiteX10" fmla="*/ 584573 w 1844463"/>
                <a:gd name="connsiteY10" fmla="*/ 1814400 h 2049284"/>
                <a:gd name="connsiteX11" fmla="*/ 723709 w 1844463"/>
                <a:gd name="connsiteY11" fmla="*/ 1650432 h 2049284"/>
                <a:gd name="connsiteX12" fmla="*/ 879278 w 1844463"/>
                <a:gd name="connsiteY12" fmla="*/ 1530651 h 2049284"/>
                <a:gd name="connsiteX13" fmla="*/ 1147690 w 1844463"/>
                <a:gd name="connsiteY13" fmla="*/ 1548180 h 2049284"/>
                <a:gd name="connsiteX14" fmla="*/ 1277330 w 1844463"/>
                <a:gd name="connsiteY14" fmla="*/ 1656275 h 2049284"/>
                <a:gd name="connsiteX15" fmla="*/ 1401129 w 1844463"/>
                <a:gd name="connsiteY15" fmla="*/ 1806731 h 2049284"/>
                <a:gd name="connsiteX16" fmla="*/ 1548663 w 1844463"/>
                <a:gd name="connsiteY16" fmla="*/ 1934911 h 2049284"/>
                <a:gd name="connsiteX17" fmla="*/ 1608188 w 1844463"/>
                <a:gd name="connsiteY17" fmla="*/ 1954631 h 2049284"/>
                <a:gd name="connsiteX18" fmla="*/ 1719935 w 1844463"/>
                <a:gd name="connsiteY18" fmla="*/ 1906792 h 2049284"/>
                <a:gd name="connsiteX19" fmla="*/ 1758645 w 1844463"/>
                <a:gd name="connsiteY19" fmla="*/ 1810748 h 2049284"/>
                <a:gd name="connsiteX20" fmla="*/ 1775809 w 1844463"/>
                <a:gd name="connsiteY20" fmla="*/ 1800888 h 2049284"/>
                <a:gd name="connsiteX21" fmla="*/ 1844463 w 1844463"/>
                <a:gd name="connsiteY21" fmla="*/ 1799427 h 2049284"/>
                <a:gd name="connsiteX22" fmla="*/ 1750611 w 1844463"/>
                <a:gd name="connsiteY22" fmla="*/ 1996263 h 2049284"/>
                <a:gd name="connsiteX23" fmla="*/ 1535516 w 1844463"/>
                <a:gd name="connsiteY23" fmla="*/ 2022190 h 2049284"/>
                <a:gd name="connsiteX24" fmla="*/ 1374469 w 1844463"/>
                <a:gd name="connsiteY24" fmla="*/ 1903140 h 2049284"/>
                <a:gd name="connsiteX25" fmla="*/ 1231317 w 1844463"/>
                <a:gd name="connsiteY25" fmla="*/ 1735155 h 2049284"/>
                <a:gd name="connsiteX26" fmla="*/ 1123222 w 1844463"/>
                <a:gd name="connsiteY26" fmla="*/ 1636555 h 2049284"/>
                <a:gd name="connsiteX27" fmla="*/ 864671 w 1844463"/>
                <a:gd name="connsiteY27" fmla="*/ 1647876 h 2049284"/>
                <a:gd name="connsiteX28" fmla="*/ 729187 w 1844463"/>
                <a:gd name="connsiteY28" fmla="*/ 1789567 h 2049284"/>
                <a:gd name="connsiteX29" fmla="*/ 597355 w 1844463"/>
                <a:gd name="connsiteY29" fmla="*/ 1938928 h 2049284"/>
                <a:gd name="connsiteX30" fmla="*/ 375322 w 1844463"/>
                <a:gd name="connsiteY30" fmla="*/ 2047388 h 2049284"/>
                <a:gd name="connsiteX31" fmla="*/ 94130 w 1844463"/>
                <a:gd name="connsiteY31" fmla="*/ 1918113 h 2049284"/>
                <a:gd name="connsiteX32" fmla="*/ 5024 w 1844463"/>
                <a:gd name="connsiteY32" fmla="*/ 1675630 h 2049284"/>
                <a:gd name="connsiteX33" fmla="*/ 57246 w 1844463"/>
                <a:gd name="connsiteY33" fmla="*/ 1317017 h 2049284"/>
                <a:gd name="connsiteX34" fmla="*/ 251889 w 1844463"/>
                <a:gd name="connsiteY34" fmla="*/ 940146 h 2049284"/>
                <a:gd name="connsiteX35" fmla="*/ 437038 w 1844463"/>
                <a:gd name="connsiteY35" fmla="*/ 647998 h 2049284"/>
                <a:gd name="connsiteX36" fmla="*/ 569236 w 1844463"/>
                <a:gd name="connsiteY36" fmla="*/ 329921 h 2049284"/>
                <a:gd name="connsiteX37" fmla="*/ 578320 w 1844463"/>
                <a:gd name="connsiteY37" fmla="*/ 206123 h 2049284"/>
                <a:gd name="connsiteX38" fmla="*/ 576044 w 1844463"/>
                <a:gd name="connsiteY38" fmla="*/ 161722 h 2049284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76044 w 1844463"/>
                <a:gd name="connsiteY0" fmla="*/ 161724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76044 w 1844463"/>
                <a:gd name="connsiteY38" fmla="*/ 161724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504199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4199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494402 w 1844463"/>
                <a:gd name="connsiteY0" fmla="*/ 119270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494402 w 1844463"/>
                <a:gd name="connsiteY38" fmla="*/ 119270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6 h 2049286"/>
                <a:gd name="connsiteX1" fmla="*/ 492766 w 1844463"/>
                <a:gd name="connsiteY1" fmla="*/ 2 h 2049286"/>
                <a:gd name="connsiteX2" fmla="*/ 664434 w 1844463"/>
                <a:gd name="connsiteY2" fmla="*/ 192532 h 2049286"/>
                <a:gd name="connsiteX3" fmla="*/ 623283 w 1844463"/>
                <a:gd name="connsiteY3" fmla="*/ 444591 h 2049286"/>
                <a:gd name="connsiteX4" fmla="*/ 462236 w 1844463"/>
                <a:gd name="connsiteY4" fmla="*/ 773259 h 2049286"/>
                <a:gd name="connsiteX5" fmla="*/ 282200 w 1844463"/>
                <a:gd name="connsiteY5" fmla="*/ 1046052 h 2049286"/>
                <a:gd name="connsiteX6" fmla="*/ 98511 w 1844463"/>
                <a:gd name="connsiteY6" fmla="*/ 1450312 h 2049286"/>
                <a:gd name="connsiteX7" fmla="*/ 112754 w 1844463"/>
                <a:gd name="connsiteY7" fmla="*/ 1759990 h 2049286"/>
                <a:gd name="connsiteX8" fmla="*/ 243490 w 1844463"/>
                <a:gd name="connsiteY8" fmla="*/ 1927609 h 2049286"/>
                <a:gd name="connsiteX9" fmla="*/ 450186 w 1844463"/>
                <a:gd name="connsiteY9" fmla="*/ 1932722 h 2049286"/>
                <a:gd name="connsiteX10" fmla="*/ 584573 w 1844463"/>
                <a:gd name="connsiteY10" fmla="*/ 1814402 h 2049286"/>
                <a:gd name="connsiteX11" fmla="*/ 723709 w 1844463"/>
                <a:gd name="connsiteY11" fmla="*/ 1650434 h 2049286"/>
                <a:gd name="connsiteX12" fmla="*/ 879278 w 1844463"/>
                <a:gd name="connsiteY12" fmla="*/ 1530653 h 2049286"/>
                <a:gd name="connsiteX13" fmla="*/ 1147690 w 1844463"/>
                <a:gd name="connsiteY13" fmla="*/ 1548182 h 2049286"/>
                <a:gd name="connsiteX14" fmla="*/ 1277330 w 1844463"/>
                <a:gd name="connsiteY14" fmla="*/ 1656277 h 2049286"/>
                <a:gd name="connsiteX15" fmla="*/ 1401129 w 1844463"/>
                <a:gd name="connsiteY15" fmla="*/ 1806733 h 2049286"/>
                <a:gd name="connsiteX16" fmla="*/ 1548663 w 1844463"/>
                <a:gd name="connsiteY16" fmla="*/ 1934913 h 2049286"/>
                <a:gd name="connsiteX17" fmla="*/ 1608188 w 1844463"/>
                <a:gd name="connsiteY17" fmla="*/ 1954633 h 2049286"/>
                <a:gd name="connsiteX18" fmla="*/ 1719935 w 1844463"/>
                <a:gd name="connsiteY18" fmla="*/ 1906794 h 2049286"/>
                <a:gd name="connsiteX19" fmla="*/ 1758645 w 1844463"/>
                <a:gd name="connsiteY19" fmla="*/ 1810750 h 2049286"/>
                <a:gd name="connsiteX20" fmla="*/ 1775809 w 1844463"/>
                <a:gd name="connsiteY20" fmla="*/ 1800890 h 2049286"/>
                <a:gd name="connsiteX21" fmla="*/ 1844463 w 1844463"/>
                <a:gd name="connsiteY21" fmla="*/ 1799429 h 2049286"/>
                <a:gd name="connsiteX22" fmla="*/ 1750611 w 1844463"/>
                <a:gd name="connsiteY22" fmla="*/ 1996265 h 2049286"/>
                <a:gd name="connsiteX23" fmla="*/ 1535516 w 1844463"/>
                <a:gd name="connsiteY23" fmla="*/ 2022192 h 2049286"/>
                <a:gd name="connsiteX24" fmla="*/ 1374469 w 1844463"/>
                <a:gd name="connsiteY24" fmla="*/ 1903142 h 2049286"/>
                <a:gd name="connsiteX25" fmla="*/ 1231317 w 1844463"/>
                <a:gd name="connsiteY25" fmla="*/ 1735157 h 2049286"/>
                <a:gd name="connsiteX26" fmla="*/ 1123222 w 1844463"/>
                <a:gd name="connsiteY26" fmla="*/ 1636557 h 2049286"/>
                <a:gd name="connsiteX27" fmla="*/ 864671 w 1844463"/>
                <a:gd name="connsiteY27" fmla="*/ 1647878 h 2049286"/>
                <a:gd name="connsiteX28" fmla="*/ 729187 w 1844463"/>
                <a:gd name="connsiteY28" fmla="*/ 1789569 h 2049286"/>
                <a:gd name="connsiteX29" fmla="*/ 597355 w 1844463"/>
                <a:gd name="connsiteY29" fmla="*/ 1938930 h 2049286"/>
                <a:gd name="connsiteX30" fmla="*/ 375322 w 1844463"/>
                <a:gd name="connsiteY30" fmla="*/ 2047390 h 2049286"/>
                <a:gd name="connsiteX31" fmla="*/ 94130 w 1844463"/>
                <a:gd name="connsiteY31" fmla="*/ 1918115 h 2049286"/>
                <a:gd name="connsiteX32" fmla="*/ 5024 w 1844463"/>
                <a:gd name="connsiteY32" fmla="*/ 1675632 h 2049286"/>
                <a:gd name="connsiteX33" fmla="*/ 57246 w 1844463"/>
                <a:gd name="connsiteY33" fmla="*/ 1317019 h 2049286"/>
                <a:gd name="connsiteX34" fmla="*/ 251889 w 1844463"/>
                <a:gd name="connsiteY34" fmla="*/ 940148 h 2049286"/>
                <a:gd name="connsiteX35" fmla="*/ 437038 w 1844463"/>
                <a:gd name="connsiteY35" fmla="*/ 648000 h 2049286"/>
                <a:gd name="connsiteX36" fmla="*/ 569236 w 1844463"/>
                <a:gd name="connsiteY36" fmla="*/ 329923 h 2049286"/>
                <a:gd name="connsiteX37" fmla="*/ 578320 w 1844463"/>
                <a:gd name="connsiteY37" fmla="*/ 206125 h 2049286"/>
                <a:gd name="connsiteX38" fmla="*/ 500933 w 1844463"/>
                <a:gd name="connsiteY38" fmla="*/ 99676 h 2049286"/>
                <a:gd name="connsiteX0" fmla="*/ 500933 w 1844463"/>
                <a:gd name="connsiteY0" fmla="*/ 99677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500933 w 1844463"/>
                <a:gd name="connsiteY38" fmla="*/ 99677 h 2049287"/>
                <a:gd name="connsiteX0" fmla="*/ 494402 w 1844463"/>
                <a:gd name="connsiteY0" fmla="*/ 89880 h 2049287"/>
                <a:gd name="connsiteX1" fmla="*/ 492766 w 1844463"/>
                <a:gd name="connsiteY1" fmla="*/ 3 h 2049287"/>
                <a:gd name="connsiteX2" fmla="*/ 664434 w 1844463"/>
                <a:gd name="connsiteY2" fmla="*/ 192533 h 2049287"/>
                <a:gd name="connsiteX3" fmla="*/ 623283 w 1844463"/>
                <a:gd name="connsiteY3" fmla="*/ 444592 h 2049287"/>
                <a:gd name="connsiteX4" fmla="*/ 462236 w 1844463"/>
                <a:gd name="connsiteY4" fmla="*/ 773260 h 2049287"/>
                <a:gd name="connsiteX5" fmla="*/ 282200 w 1844463"/>
                <a:gd name="connsiteY5" fmla="*/ 1046053 h 2049287"/>
                <a:gd name="connsiteX6" fmla="*/ 98511 w 1844463"/>
                <a:gd name="connsiteY6" fmla="*/ 1450313 h 2049287"/>
                <a:gd name="connsiteX7" fmla="*/ 112754 w 1844463"/>
                <a:gd name="connsiteY7" fmla="*/ 1759991 h 2049287"/>
                <a:gd name="connsiteX8" fmla="*/ 243490 w 1844463"/>
                <a:gd name="connsiteY8" fmla="*/ 1927610 h 2049287"/>
                <a:gd name="connsiteX9" fmla="*/ 450186 w 1844463"/>
                <a:gd name="connsiteY9" fmla="*/ 1932723 h 2049287"/>
                <a:gd name="connsiteX10" fmla="*/ 584573 w 1844463"/>
                <a:gd name="connsiteY10" fmla="*/ 1814403 h 2049287"/>
                <a:gd name="connsiteX11" fmla="*/ 723709 w 1844463"/>
                <a:gd name="connsiteY11" fmla="*/ 1650435 h 2049287"/>
                <a:gd name="connsiteX12" fmla="*/ 879278 w 1844463"/>
                <a:gd name="connsiteY12" fmla="*/ 1530654 h 2049287"/>
                <a:gd name="connsiteX13" fmla="*/ 1147690 w 1844463"/>
                <a:gd name="connsiteY13" fmla="*/ 1548183 h 2049287"/>
                <a:gd name="connsiteX14" fmla="*/ 1277330 w 1844463"/>
                <a:gd name="connsiteY14" fmla="*/ 1656278 h 2049287"/>
                <a:gd name="connsiteX15" fmla="*/ 1401129 w 1844463"/>
                <a:gd name="connsiteY15" fmla="*/ 1806734 h 2049287"/>
                <a:gd name="connsiteX16" fmla="*/ 1548663 w 1844463"/>
                <a:gd name="connsiteY16" fmla="*/ 1934914 h 2049287"/>
                <a:gd name="connsiteX17" fmla="*/ 1608188 w 1844463"/>
                <a:gd name="connsiteY17" fmla="*/ 1954634 h 2049287"/>
                <a:gd name="connsiteX18" fmla="*/ 1719935 w 1844463"/>
                <a:gd name="connsiteY18" fmla="*/ 1906795 h 2049287"/>
                <a:gd name="connsiteX19" fmla="*/ 1758645 w 1844463"/>
                <a:gd name="connsiteY19" fmla="*/ 1810751 h 2049287"/>
                <a:gd name="connsiteX20" fmla="*/ 1775809 w 1844463"/>
                <a:gd name="connsiteY20" fmla="*/ 1800891 h 2049287"/>
                <a:gd name="connsiteX21" fmla="*/ 1844463 w 1844463"/>
                <a:gd name="connsiteY21" fmla="*/ 1799430 h 2049287"/>
                <a:gd name="connsiteX22" fmla="*/ 1750611 w 1844463"/>
                <a:gd name="connsiteY22" fmla="*/ 1996266 h 2049287"/>
                <a:gd name="connsiteX23" fmla="*/ 1535516 w 1844463"/>
                <a:gd name="connsiteY23" fmla="*/ 2022193 h 2049287"/>
                <a:gd name="connsiteX24" fmla="*/ 1374469 w 1844463"/>
                <a:gd name="connsiteY24" fmla="*/ 1903143 h 2049287"/>
                <a:gd name="connsiteX25" fmla="*/ 1231317 w 1844463"/>
                <a:gd name="connsiteY25" fmla="*/ 1735158 h 2049287"/>
                <a:gd name="connsiteX26" fmla="*/ 1123222 w 1844463"/>
                <a:gd name="connsiteY26" fmla="*/ 1636558 h 2049287"/>
                <a:gd name="connsiteX27" fmla="*/ 864671 w 1844463"/>
                <a:gd name="connsiteY27" fmla="*/ 1647879 h 2049287"/>
                <a:gd name="connsiteX28" fmla="*/ 729187 w 1844463"/>
                <a:gd name="connsiteY28" fmla="*/ 1789570 h 2049287"/>
                <a:gd name="connsiteX29" fmla="*/ 597355 w 1844463"/>
                <a:gd name="connsiteY29" fmla="*/ 1938931 h 2049287"/>
                <a:gd name="connsiteX30" fmla="*/ 375322 w 1844463"/>
                <a:gd name="connsiteY30" fmla="*/ 2047391 h 2049287"/>
                <a:gd name="connsiteX31" fmla="*/ 94130 w 1844463"/>
                <a:gd name="connsiteY31" fmla="*/ 1918116 h 2049287"/>
                <a:gd name="connsiteX32" fmla="*/ 5024 w 1844463"/>
                <a:gd name="connsiteY32" fmla="*/ 1675633 h 2049287"/>
                <a:gd name="connsiteX33" fmla="*/ 57246 w 1844463"/>
                <a:gd name="connsiteY33" fmla="*/ 1317020 h 2049287"/>
                <a:gd name="connsiteX34" fmla="*/ 251889 w 1844463"/>
                <a:gd name="connsiteY34" fmla="*/ 940149 h 2049287"/>
                <a:gd name="connsiteX35" fmla="*/ 437038 w 1844463"/>
                <a:gd name="connsiteY35" fmla="*/ 648001 h 2049287"/>
                <a:gd name="connsiteX36" fmla="*/ 569236 w 1844463"/>
                <a:gd name="connsiteY36" fmla="*/ 329924 h 2049287"/>
                <a:gd name="connsiteX37" fmla="*/ 578320 w 1844463"/>
                <a:gd name="connsiteY37" fmla="*/ 206126 h 2049287"/>
                <a:gd name="connsiteX38" fmla="*/ 494402 w 1844463"/>
                <a:gd name="connsiteY38" fmla="*/ 89880 h 2049287"/>
                <a:gd name="connsiteX0" fmla="*/ 1124964 w 2475025"/>
                <a:gd name="connsiteY0" fmla="*/ 252679 h 2212086"/>
                <a:gd name="connsiteX1" fmla="*/ 0 w 2475025"/>
                <a:gd name="connsiteY1" fmla="*/ 1 h 2212086"/>
                <a:gd name="connsiteX2" fmla="*/ 1294996 w 2475025"/>
                <a:gd name="connsiteY2" fmla="*/ 355332 h 2212086"/>
                <a:gd name="connsiteX3" fmla="*/ 1253845 w 2475025"/>
                <a:gd name="connsiteY3" fmla="*/ 607391 h 2212086"/>
                <a:gd name="connsiteX4" fmla="*/ 1092798 w 2475025"/>
                <a:gd name="connsiteY4" fmla="*/ 936059 h 2212086"/>
                <a:gd name="connsiteX5" fmla="*/ 912762 w 2475025"/>
                <a:gd name="connsiteY5" fmla="*/ 1208852 h 2212086"/>
                <a:gd name="connsiteX6" fmla="*/ 729073 w 2475025"/>
                <a:gd name="connsiteY6" fmla="*/ 1613112 h 2212086"/>
                <a:gd name="connsiteX7" fmla="*/ 743316 w 2475025"/>
                <a:gd name="connsiteY7" fmla="*/ 1922790 h 2212086"/>
                <a:gd name="connsiteX8" fmla="*/ 874052 w 2475025"/>
                <a:gd name="connsiteY8" fmla="*/ 2090409 h 2212086"/>
                <a:gd name="connsiteX9" fmla="*/ 1080748 w 2475025"/>
                <a:gd name="connsiteY9" fmla="*/ 2095522 h 2212086"/>
                <a:gd name="connsiteX10" fmla="*/ 1215135 w 2475025"/>
                <a:gd name="connsiteY10" fmla="*/ 1977202 h 2212086"/>
                <a:gd name="connsiteX11" fmla="*/ 1354271 w 2475025"/>
                <a:gd name="connsiteY11" fmla="*/ 1813234 h 2212086"/>
                <a:gd name="connsiteX12" fmla="*/ 1509840 w 2475025"/>
                <a:gd name="connsiteY12" fmla="*/ 1693453 h 2212086"/>
                <a:gd name="connsiteX13" fmla="*/ 1778252 w 2475025"/>
                <a:gd name="connsiteY13" fmla="*/ 1710982 h 2212086"/>
                <a:gd name="connsiteX14" fmla="*/ 1907892 w 2475025"/>
                <a:gd name="connsiteY14" fmla="*/ 1819077 h 2212086"/>
                <a:gd name="connsiteX15" fmla="*/ 2031691 w 2475025"/>
                <a:gd name="connsiteY15" fmla="*/ 1969533 h 2212086"/>
                <a:gd name="connsiteX16" fmla="*/ 2179225 w 2475025"/>
                <a:gd name="connsiteY16" fmla="*/ 2097713 h 2212086"/>
                <a:gd name="connsiteX17" fmla="*/ 2238750 w 2475025"/>
                <a:gd name="connsiteY17" fmla="*/ 2117433 h 2212086"/>
                <a:gd name="connsiteX18" fmla="*/ 2350497 w 2475025"/>
                <a:gd name="connsiteY18" fmla="*/ 2069594 h 2212086"/>
                <a:gd name="connsiteX19" fmla="*/ 2389207 w 2475025"/>
                <a:gd name="connsiteY19" fmla="*/ 1973550 h 2212086"/>
                <a:gd name="connsiteX20" fmla="*/ 2406371 w 2475025"/>
                <a:gd name="connsiteY20" fmla="*/ 1963690 h 2212086"/>
                <a:gd name="connsiteX21" fmla="*/ 2475025 w 2475025"/>
                <a:gd name="connsiteY21" fmla="*/ 1962229 h 2212086"/>
                <a:gd name="connsiteX22" fmla="*/ 2381173 w 2475025"/>
                <a:gd name="connsiteY22" fmla="*/ 2159065 h 2212086"/>
                <a:gd name="connsiteX23" fmla="*/ 2166078 w 2475025"/>
                <a:gd name="connsiteY23" fmla="*/ 2184992 h 2212086"/>
                <a:gd name="connsiteX24" fmla="*/ 2005031 w 2475025"/>
                <a:gd name="connsiteY24" fmla="*/ 2065942 h 2212086"/>
                <a:gd name="connsiteX25" fmla="*/ 1861879 w 2475025"/>
                <a:gd name="connsiteY25" fmla="*/ 1897957 h 2212086"/>
                <a:gd name="connsiteX26" fmla="*/ 1753784 w 2475025"/>
                <a:gd name="connsiteY26" fmla="*/ 1799357 h 2212086"/>
                <a:gd name="connsiteX27" fmla="*/ 1495233 w 2475025"/>
                <a:gd name="connsiteY27" fmla="*/ 1810678 h 2212086"/>
                <a:gd name="connsiteX28" fmla="*/ 1359749 w 2475025"/>
                <a:gd name="connsiteY28" fmla="*/ 1952369 h 2212086"/>
                <a:gd name="connsiteX29" fmla="*/ 1227917 w 2475025"/>
                <a:gd name="connsiteY29" fmla="*/ 2101730 h 2212086"/>
                <a:gd name="connsiteX30" fmla="*/ 1005884 w 2475025"/>
                <a:gd name="connsiteY30" fmla="*/ 2210190 h 2212086"/>
                <a:gd name="connsiteX31" fmla="*/ 724692 w 2475025"/>
                <a:gd name="connsiteY31" fmla="*/ 2080915 h 2212086"/>
                <a:gd name="connsiteX32" fmla="*/ 635586 w 2475025"/>
                <a:gd name="connsiteY32" fmla="*/ 1838432 h 2212086"/>
                <a:gd name="connsiteX33" fmla="*/ 687808 w 2475025"/>
                <a:gd name="connsiteY33" fmla="*/ 1479819 h 2212086"/>
                <a:gd name="connsiteX34" fmla="*/ 882451 w 2475025"/>
                <a:gd name="connsiteY34" fmla="*/ 1102948 h 2212086"/>
                <a:gd name="connsiteX35" fmla="*/ 1067600 w 2475025"/>
                <a:gd name="connsiteY35" fmla="*/ 810800 h 2212086"/>
                <a:gd name="connsiteX36" fmla="*/ 1199798 w 2475025"/>
                <a:gd name="connsiteY36" fmla="*/ 492723 h 2212086"/>
                <a:gd name="connsiteX37" fmla="*/ 1208882 w 2475025"/>
                <a:gd name="connsiteY37" fmla="*/ 368925 h 2212086"/>
                <a:gd name="connsiteX38" fmla="*/ 1124964 w 2475025"/>
                <a:gd name="connsiteY38" fmla="*/ 252679 h 2212086"/>
                <a:gd name="connsiteX0" fmla="*/ 298 w 2522528"/>
                <a:gd name="connsiteY0" fmla="*/ 60031 h 2212086"/>
                <a:gd name="connsiteX1" fmla="*/ 47503 w 2522528"/>
                <a:gd name="connsiteY1" fmla="*/ 1 h 2212086"/>
                <a:gd name="connsiteX2" fmla="*/ 1342499 w 2522528"/>
                <a:gd name="connsiteY2" fmla="*/ 355332 h 2212086"/>
                <a:gd name="connsiteX3" fmla="*/ 1301348 w 2522528"/>
                <a:gd name="connsiteY3" fmla="*/ 607391 h 2212086"/>
                <a:gd name="connsiteX4" fmla="*/ 1140301 w 2522528"/>
                <a:gd name="connsiteY4" fmla="*/ 936059 h 2212086"/>
                <a:gd name="connsiteX5" fmla="*/ 960265 w 2522528"/>
                <a:gd name="connsiteY5" fmla="*/ 1208852 h 2212086"/>
                <a:gd name="connsiteX6" fmla="*/ 776576 w 2522528"/>
                <a:gd name="connsiteY6" fmla="*/ 1613112 h 2212086"/>
                <a:gd name="connsiteX7" fmla="*/ 790819 w 2522528"/>
                <a:gd name="connsiteY7" fmla="*/ 1922790 h 2212086"/>
                <a:gd name="connsiteX8" fmla="*/ 921555 w 2522528"/>
                <a:gd name="connsiteY8" fmla="*/ 2090409 h 2212086"/>
                <a:gd name="connsiteX9" fmla="*/ 1128251 w 2522528"/>
                <a:gd name="connsiteY9" fmla="*/ 2095522 h 2212086"/>
                <a:gd name="connsiteX10" fmla="*/ 1262638 w 2522528"/>
                <a:gd name="connsiteY10" fmla="*/ 1977202 h 2212086"/>
                <a:gd name="connsiteX11" fmla="*/ 1401774 w 2522528"/>
                <a:gd name="connsiteY11" fmla="*/ 1813234 h 2212086"/>
                <a:gd name="connsiteX12" fmla="*/ 1557343 w 2522528"/>
                <a:gd name="connsiteY12" fmla="*/ 1693453 h 2212086"/>
                <a:gd name="connsiteX13" fmla="*/ 1825755 w 2522528"/>
                <a:gd name="connsiteY13" fmla="*/ 1710982 h 2212086"/>
                <a:gd name="connsiteX14" fmla="*/ 1955395 w 2522528"/>
                <a:gd name="connsiteY14" fmla="*/ 1819077 h 2212086"/>
                <a:gd name="connsiteX15" fmla="*/ 2079194 w 2522528"/>
                <a:gd name="connsiteY15" fmla="*/ 1969533 h 2212086"/>
                <a:gd name="connsiteX16" fmla="*/ 2226728 w 2522528"/>
                <a:gd name="connsiteY16" fmla="*/ 2097713 h 2212086"/>
                <a:gd name="connsiteX17" fmla="*/ 2286253 w 2522528"/>
                <a:gd name="connsiteY17" fmla="*/ 2117433 h 2212086"/>
                <a:gd name="connsiteX18" fmla="*/ 2398000 w 2522528"/>
                <a:gd name="connsiteY18" fmla="*/ 2069594 h 2212086"/>
                <a:gd name="connsiteX19" fmla="*/ 2436710 w 2522528"/>
                <a:gd name="connsiteY19" fmla="*/ 1973550 h 2212086"/>
                <a:gd name="connsiteX20" fmla="*/ 2453874 w 2522528"/>
                <a:gd name="connsiteY20" fmla="*/ 1963690 h 2212086"/>
                <a:gd name="connsiteX21" fmla="*/ 2522528 w 2522528"/>
                <a:gd name="connsiteY21" fmla="*/ 1962229 h 2212086"/>
                <a:gd name="connsiteX22" fmla="*/ 2428676 w 2522528"/>
                <a:gd name="connsiteY22" fmla="*/ 2159065 h 2212086"/>
                <a:gd name="connsiteX23" fmla="*/ 2213581 w 2522528"/>
                <a:gd name="connsiteY23" fmla="*/ 2184992 h 2212086"/>
                <a:gd name="connsiteX24" fmla="*/ 2052534 w 2522528"/>
                <a:gd name="connsiteY24" fmla="*/ 2065942 h 2212086"/>
                <a:gd name="connsiteX25" fmla="*/ 1909382 w 2522528"/>
                <a:gd name="connsiteY25" fmla="*/ 1897957 h 2212086"/>
                <a:gd name="connsiteX26" fmla="*/ 1801287 w 2522528"/>
                <a:gd name="connsiteY26" fmla="*/ 1799357 h 2212086"/>
                <a:gd name="connsiteX27" fmla="*/ 1542736 w 2522528"/>
                <a:gd name="connsiteY27" fmla="*/ 1810678 h 2212086"/>
                <a:gd name="connsiteX28" fmla="*/ 1407252 w 2522528"/>
                <a:gd name="connsiteY28" fmla="*/ 1952369 h 2212086"/>
                <a:gd name="connsiteX29" fmla="*/ 1275420 w 2522528"/>
                <a:gd name="connsiteY29" fmla="*/ 2101730 h 2212086"/>
                <a:gd name="connsiteX30" fmla="*/ 1053387 w 2522528"/>
                <a:gd name="connsiteY30" fmla="*/ 2210190 h 2212086"/>
                <a:gd name="connsiteX31" fmla="*/ 772195 w 2522528"/>
                <a:gd name="connsiteY31" fmla="*/ 2080915 h 2212086"/>
                <a:gd name="connsiteX32" fmla="*/ 683089 w 2522528"/>
                <a:gd name="connsiteY32" fmla="*/ 1838432 h 2212086"/>
                <a:gd name="connsiteX33" fmla="*/ 735311 w 2522528"/>
                <a:gd name="connsiteY33" fmla="*/ 1479819 h 2212086"/>
                <a:gd name="connsiteX34" fmla="*/ 929954 w 2522528"/>
                <a:gd name="connsiteY34" fmla="*/ 1102948 h 2212086"/>
                <a:gd name="connsiteX35" fmla="*/ 1115103 w 2522528"/>
                <a:gd name="connsiteY35" fmla="*/ 810800 h 2212086"/>
                <a:gd name="connsiteX36" fmla="*/ 1247301 w 2522528"/>
                <a:gd name="connsiteY36" fmla="*/ 492723 h 2212086"/>
                <a:gd name="connsiteX37" fmla="*/ 1256385 w 2522528"/>
                <a:gd name="connsiteY37" fmla="*/ 368925 h 2212086"/>
                <a:gd name="connsiteX38" fmla="*/ 298 w 2522528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1 h 2212086"/>
                <a:gd name="connsiteX1" fmla="*/ 47205 w 2522230"/>
                <a:gd name="connsiteY1" fmla="*/ 1 h 2212086"/>
                <a:gd name="connsiteX2" fmla="*/ 1342201 w 2522230"/>
                <a:gd name="connsiteY2" fmla="*/ 355332 h 2212086"/>
                <a:gd name="connsiteX3" fmla="*/ 1301050 w 2522230"/>
                <a:gd name="connsiteY3" fmla="*/ 607391 h 2212086"/>
                <a:gd name="connsiteX4" fmla="*/ 1140003 w 2522230"/>
                <a:gd name="connsiteY4" fmla="*/ 936059 h 2212086"/>
                <a:gd name="connsiteX5" fmla="*/ 959967 w 2522230"/>
                <a:gd name="connsiteY5" fmla="*/ 1208852 h 2212086"/>
                <a:gd name="connsiteX6" fmla="*/ 776278 w 2522230"/>
                <a:gd name="connsiteY6" fmla="*/ 1613112 h 2212086"/>
                <a:gd name="connsiteX7" fmla="*/ 790521 w 2522230"/>
                <a:gd name="connsiteY7" fmla="*/ 1922790 h 2212086"/>
                <a:gd name="connsiteX8" fmla="*/ 921257 w 2522230"/>
                <a:gd name="connsiteY8" fmla="*/ 2090409 h 2212086"/>
                <a:gd name="connsiteX9" fmla="*/ 1127953 w 2522230"/>
                <a:gd name="connsiteY9" fmla="*/ 2095522 h 2212086"/>
                <a:gd name="connsiteX10" fmla="*/ 1262340 w 2522230"/>
                <a:gd name="connsiteY10" fmla="*/ 1977202 h 2212086"/>
                <a:gd name="connsiteX11" fmla="*/ 1401476 w 2522230"/>
                <a:gd name="connsiteY11" fmla="*/ 1813234 h 2212086"/>
                <a:gd name="connsiteX12" fmla="*/ 1557045 w 2522230"/>
                <a:gd name="connsiteY12" fmla="*/ 1693453 h 2212086"/>
                <a:gd name="connsiteX13" fmla="*/ 1825457 w 2522230"/>
                <a:gd name="connsiteY13" fmla="*/ 1710982 h 2212086"/>
                <a:gd name="connsiteX14" fmla="*/ 1955097 w 2522230"/>
                <a:gd name="connsiteY14" fmla="*/ 1819077 h 2212086"/>
                <a:gd name="connsiteX15" fmla="*/ 2078896 w 2522230"/>
                <a:gd name="connsiteY15" fmla="*/ 1969533 h 2212086"/>
                <a:gd name="connsiteX16" fmla="*/ 2226430 w 2522230"/>
                <a:gd name="connsiteY16" fmla="*/ 2097713 h 2212086"/>
                <a:gd name="connsiteX17" fmla="*/ 2285955 w 2522230"/>
                <a:gd name="connsiteY17" fmla="*/ 2117433 h 2212086"/>
                <a:gd name="connsiteX18" fmla="*/ 2397702 w 2522230"/>
                <a:gd name="connsiteY18" fmla="*/ 2069594 h 2212086"/>
                <a:gd name="connsiteX19" fmla="*/ 2436412 w 2522230"/>
                <a:gd name="connsiteY19" fmla="*/ 1973550 h 2212086"/>
                <a:gd name="connsiteX20" fmla="*/ 2453576 w 2522230"/>
                <a:gd name="connsiteY20" fmla="*/ 1963690 h 2212086"/>
                <a:gd name="connsiteX21" fmla="*/ 2522230 w 2522230"/>
                <a:gd name="connsiteY21" fmla="*/ 1962229 h 2212086"/>
                <a:gd name="connsiteX22" fmla="*/ 2428378 w 2522230"/>
                <a:gd name="connsiteY22" fmla="*/ 2159065 h 2212086"/>
                <a:gd name="connsiteX23" fmla="*/ 2213283 w 2522230"/>
                <a:gd name="connsiteY23" fmla="*/ 2184992 h 2212086"/>
                <a:gd name="connsiteX24" fmla="*/ 2052236 w 2522230"/>
                <a:gd name="connsiteY24" fmla="*/ 2065942 h 2212086"/>
                <a:gd name="connsiteX25" fmla="*/ 1909084 w 2522230"/>
                <a:gd name="connsiteY25" fmla="*/ 1897957 h 2212086"/>
                <a:gd name="connsiteX26" fmla="*/ 1800989 w 2522230"/>
                <a:gd name="connsiteY26" fmla="*/ 1799357 h 2212086"/>
                <a:gd name="connsiteX27" fmla="*/ 1542438 w 2522230"/>
                <a:gd name="connsiteY27" fmla="*/ 1810678 h 2212086"/>
                <a:gd name="connsiteX28" fmla="*/ 1406954 w 2522230"/>
                <a:gd name="connsiteY28" fmla="*/ 1952369 h 2212086"/>
                <a:gd name="connsiteX29" fmla="*/ 1275122 w 2522230"/>
                <a:gd name="connsiteY29" fmla="*/ 2101730 h 2212086"/>
                <a:gd name="connsiteX30" fmla="*/ 1053089 w 2522230"/>
                <a:gd name="connsiteY30" fmla="*/ 2210190 h 2212086"/>
                <a:gd name="connsiteX31" fmla="*/ 771897 w 2522230"/>
                <a:gd name="connsiteY31" fmla="*/ 2080915 h 2212086"/>
                <a:gd name="connsiteX32" fmla="*/ 682791 w 2522230"/>
                <a:gd name="connsiteY32" fmla="*/ 1838432 h 2212086"/>
                <a:gd name="connsiteX33" fmla="*/ 735013 w 2522230"/>
                <a:gd name="connsiteY33" fmla="*/ 1479819 h 2212086"/>
                <a:gd name="connsiteX34" fmla="*/ 929656 w 2522230"/>
                <a:gd name="connsiteY34" fmla="*/ 1102948 h 2212086"/>
                <a:gd name="connsiteX35" fmla="*/ 1114805 w 2522230"/>
                <a:gd name="connsiteY35" fmla="*/ 810800 h 2212086"/>
                <a:gd name="connsiteX36" fmla="*/ 1247003 w 2522230"/>
                <a:gd name="connsiteY36" fmla="*/ 492723 h 2212086"/>
                <a:gd name="connsiteX37" fmla="*/ 1256087 w 2522230"/>
                <a:gd name="connsiteY37" fmla="*/ 368925 h 2212086"/>
                <a:gd name="connsiteX38" fmla="*/ 0 w 2522230"/>
                <a:gd name="connsiteY38" fmla="*/ 60031 h 2212086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1256087 w 2522230"/>
                <a:gd name="connsiteY37" fmla="*/ 368924 h 2212085"/>
                <a:gd name="connsiteX38" fmla="*/ 0 w 2522230"/>
                <a:gd name="connsiteY38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0030 h 2212085"/>
                <a:gd name="connsiteX1" fmla="*/ 47205 w 2522230"/>
                <a:gd name="connsiteY1" fmla="*/ 0 h 2212085"/>
                <a:gd name="connsiteX2" fmla="*/ 1342201 w 2522230"/>
                <a:gd name="connsiteY2" fmla="*/ 355331 h 2212085"/>
                <a:gd name="connsiteX3" fmla="*/ 1301050 w 2522230"/>
                <a:gd name="connsiteY3" fmla="*/ 607390 h 2212085"/>
                <a:gd name="connsiteX4" fmla="*/ 1140003 w 2522230"/>
                <a:gd name="connsiteY4" fmla="*/ 936058 h 2212085"/>
                <a:gd name="connsiteX5" fmla="*/ 959967 w 2522230"/>
                <a:gd name="connsiteY5" fmla="*/ 1208851 h 2212085"/>
                <a:gd name="connsiteX6" fmla="*/ 776278 w 2522230"/>
                <a:gd name="connsiteY6" fmla="*/ 1613111 h 2212085"/>
                <a:gd name="connsiteX7" fmla="*/ 790521 w 2522230"/>
                <a:gd name="connsiteY7" fmla="*/ 1922789 h 2212085"/>
                <a:gd name="connsiteX8" fmla="*/ 921257 w 2522230"/>
                <a:gd name="connsiteY8" fmla="*/ 2090408 h 2212085"/>
                <a:gd name="connsiteX9" fmla="*/ 1127953 w 2522230"/>
                <a:gd name="connsiteY9" fmla="*/ 2095521 h 2212085"/>
                <a:gd name="connsiteX10" fmla="*/ 1262340 w 2522230"/>
                <a:gd name="connsiteY10" fmla="*/ 1977201 h 2212085"/>
                <a:gd name="connsiteX11" fmla="*/ 1401476 w 2522230"/>
                <a:gd name="connsiteY11" fmla="*/ 1813233 h 2212085"/>
                <a:gd name="connsiteX12" fmla="*/ 1557045 w 2522230"/>
                <a:gd name="connsiteY12" fmla="*/ 1693452 h 2212085"/>
                <a:gd name="connsiteX13" fmla="*/ 1825457 w 2522230"/>
                <a:gd name="connsiteY13" fmla="*/ 1710981 h 2212085"/>
                <a:gd name="connsiteX14" fmla="*/ 1955097 w 2522230"/>
                <a:gd name="connsiteY14" fmla="*/ 1819076 h 2212085"/>
                <a:gd name="connsiteX15" fmla="*/ 2078896 w 2522230"/>
                <a:gd name="connsiteY15" fmla="*/ 1969532 h 2212085"/>
                <a:gd name="connsiteX16" fmla="*/ 2226430 w 2522230"/>
                <a:gd name="connsiteY16" fmla="*/ 2097712 h 2212085"/>
                <a:gd name="connsiteX17" fmla="*/ 2285955 w 2522230"/>
                <a:gd name="connsiteY17" fmla="*/ 2117432 h 2212085"/>
                <a:gd name="connsiteX18" fmla="*/ 2397702 w 2522230"/>
                <a:gd name="connsiteY18" fmla="*/ 2069593 h 2212085"/>
                <a:gd name="connsiteX19" fmla="*/ 2436412 w 2522230"/>
                <a:gd name="connsiteY19" fmla="*/ 1973549 h 2212085"/>
                <a:gd name="connsiteX20" fmla="*/ 2453576 w 2522230"/>
                <a:gd name="connsiteY20" fmla="*/ 1963689 h 2212085"/>
                <a:gd name="connsiteX21" fmla="*/ 2522230 w 2522230"/>
                <a:gd name="connsiteY21" fmla="*/ 1962228 h 2212085"/>
                <a:gd name="connsiteX22" fmla="*/ 2428378 w 2522230"/>
                <a:gd name="connsiteY22" fmla="*/ 2159064 h 2212085"/>
                <a:gd name="connsiteX23" fmla="*/ 2213283 w 2522230"/>
                <a:gd name="connsiteY23" fmla="*/ 2184991 h 2212085"/>
                <a:gd name="connsiteX24" fmla="*/ 2052236 w 2522230"/>
                <a:gd name="connsiteY24" fmla="*/ 2065941 h 2212085"/>
                <a:gd name="connsiteX25" fmla="*/ 1909084 w 2522230"/>
                <a:gd name="connsiteY25" fmla="*/ 1897956 h 2212085"/>
                <a:gd name="connsiteX26" fmla="*/ 1800989 w 2522230"/>
                <a:gd name="connsiteY26" fmla="*/ 1799356 h 2212085"/>
                <a:gd name="connsiteX27" fmla="*/ 1542438 w 2522230"/>
                <a:gd name="connsiteY27" fmla="*/ 1810677 h 2212085"/>
                <a:gd name="connsiteX28" fmla="*/ 1406954 w 2522230"/>
                <a:gd name="connsiteY28" fmla="*/ 1952368 h 2212085"/>
                <a:gd name="connsiteX29" fmla="*/ 1275122 w 2522230"/>
                <a:gd name="connsiteY29" fmla="*/ 2101729 h 2212085"/>
                <a:gd name="connsiteX30" fmla="*/ 1053089 w 2522230"/>
                <a:gd name="connsiteY30" fmla="*/ 2210189 h 2212085"/>
                <a:gd name="connsiteX31" fmla="*/ 771897 w 2522230"/>
                <a:gd name="connsiteY31" fmla="*/ 2080914 h 2212085"/>
                <a:gd name="connsiteX32" fmla="*/ 682791 w 2522230"/>
                <a:gd name="connsiteY32" fmla="*/ 1838431 h 2212085"/>
                <a:gd name="connsiteX33" fmla="*/ 735013 w 2522230"/>
                <a:gd name="connsiteY33" fmla="*/ 1479818 h 2212085"/>
                <a:gd name="connsiteX34" fmla="*/ 929656 w 2522230"/>
                <a:gd name="connsiteY34" fmla="*/ 1102947 h 2212085"/>
                <a:gd name="connsiteX35" fmla="*/ 1114805 w 2522230"/>
                <a:gd name="connsiteY35" fmla="*/ 810799 h 2212085"/>
                <a:gd name="connsiteX36" fmla="*/ 1247003 w 2522230"/>
                <a:gd name="connsiteY36" fmla="*/ 492722 h 2212085"/>
                <a:gd name="connsiteX37" fmla="*/ 0 w 2522230"/>
                <a:gd name="connsiteY37" fmla="*/ 60030 h 2212085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0 w 2522230"/>
                <a:gd name="connsiteY0" fmla="*/ 62744 h 2214799"/>
                <a:gd name="connsiteX1" fmla="*/ 49918 w 2522230"/>
                <a:gd name="connsiteY1" fmla="*/ 0 h 2214799"/>
                <a:gd name="connsiteX2" fmla="*/ 1342201 w 2522230"/>
                <a:gd name="connsiteY2" fmla="*/ 358045 h 2214799"/>
                <a:gd name="connsiteX3" fmla="*/ 1301050 w 2522230"/>
                <a:gd name="connsiteY3" fmla="*/ 610104 h 2214799"/>
                <a:gd name="connsiteX4" fmla="*/ 1140003 w 2522230"/>
                <a:gd name="connsiteY4" fmla="*/ 938772 h 2214799"/>
                <a:gd name="connsiteX5" fmla="*/ 959967 w 2522230"/>
                <a:gd name="connsiteY5" fmla="*/ 1211565 h 2214799"/>
                <a:gd name="connsiteX6" fmla="*/ 776278 w 2522230"/>
                <a:gd name="connsiteY6" fmla="*/ 1615825 h 2214799"/>
                <a:gd name="connsiteX7" fmla="*/ 790521 w 2522230"/>
                <a:gd name="connsiteY7" fmla="*/ 1925503 h 2214799"/>
                <a:gd name="connsiteX8" fmla="*/ 921257 w 2522230"/>
                <a:gd name="connsiteY8" fmla="*/ 2093122 h 2214799"/>
                <a:gd name="connsiteX9" fmla="*/ 1127953 w 2522230"/>
                <a:gd name="connsiteY9" fmla="*/ 2098235 h 2214799"/>
                <a:gd name="connsiteX10" fmla="*/ 1262340 w 2522230"/>
                <a:gd name="connsiteY10" fmla="*/ 1979915 h 2214799"/>
                <a:gd name="connsiteX11" fmla="*/ 1401476 w 2522230"/>
                <a:gd name="connsiteY11" fmla="*/ 1815947 h 2214799"/>
                <a:gd name="connsiteX12" fmla="*/ 1557045 w 2522230"/>
                <a:gd name="connsiteY12" fmla="*/ 1696166 h 2214799"/>
                <a:gd name="connsiteX13" fmla="*/ 1825457 w 2522230"/>
                <a:gd name="connsiteY13" fmla="*/ 1713695 h 2214799"/>
                <a:gd name="connsiteX14" fmla="*/ 1955097 w 2522230"/>
                <a:gd name="connsiteY14" fmla="*/ 1821790 h 2214799"/>
                <a:gd name="connsiteX15" fmla="*/ 2078896 w 2522230"/>
                <a:gd name="connsiteY15" fmla="*/ 1972246 h 2214799"/>
                <a:gd name="connsiteX16" fmla="*/ 2226430 w 2522230"/>
                <a:gd name="connsiteY16" fmla="*/ 2100426 h 2214799"/>
                <a:gd name="connsiteX17" fmla="*/ 2285955 w 2522230"/>
                <a:gd name="connsiteY17" fmla="*/ 2120146 h 2214799"/>
                <a:gd name="connsiteX18" fmla="*/ 2397702 w 2522230"/>
                <a:gd name="connsiteY18" fmla="*/ 2072307 h 2214799"/>
                <a:gd name="connsiteX19" fmla="*/ 2436412 w 2522230"/>
                <a:gd name="connsiteY19" fmla="*/ 1976263 h 2214799"/>
                <a:gd name="connsiteX20" fmla="*/ 2453576 w 2522230"/>
                <a:gd name="connsiteY20" fmla="*/ 1966403 h 2214799"/>
                <a:gd name="connsiteX21" fmla="*/ 2522230 w 2522230"/>
                <a:gd name="connsiteY21" fmla="*/ 1964942 h 2214799"/>
                <a:gd name="connsiteX22" fmla="*/ 2428378 w 2522230"/>
                <a:gd name="connsiteY22" fmla="*/ 2161778 h 2214799"/>
                <a:gd name="connsiteX23" fmla="*/ 2213283 w 2522230"/>
                <a:gd name="connsiteY23" fmla="*/ 2187705 h 2214799"/>
                <a:gd name="connsiteX24" fmla="*/ 2052236 w 2522230"/>
                <a:gd name="connsiteY24" fmla="*/ 2068655 h 2214799"/>
                <a:gd name="connsiteX25" fmla="*/ 1909084 w 2522230"/>
                <a:gd name="connsiteY25" fmla="*/ 1900670 h 2214799"/>
                <a:gd name="connsiteX26" fmla="*/ 1800989 w 2522230"/>
                <a:gd name="connsiteY26" fmla="*/ 1802070 h 2214799"/>
                <a:gd name="connsiteX27" fmla="*/ 1542438 w 2522230"/>
                <a:gd name="connsiteY27" fmla="*/ 1813391 h 2214799"/>
                <a:gd name="connsiteX28" fmla="*/ 1406954 w 2522230"/>
                <a:gd name="connsiteY28" fmla="*/ 1955082 h 2214799"/>
                <a:gd name="connsiteX29" fmla="*/ 1275122 w 2522230"/>
                <a:gd name="connsiteY29" fmla="*/ 2104443 h 2214799"/>
                <a:gd name="connsiteX30" fmla="*/ 1053089 w 2522230"/>
                <a:gd name="connsiteY30" fmla="*/ 2212903 h 2214799"/>
                <a:gd name="connsiteX31" fmla="*/ 771897 w 2522230"/>
                <a:gd name="connsiteY31" fmla="*/ 2083628 h 2214799"/>
                <a:gd name="connsiteX32" fmla="*/ 682791 w 2522230"/>
                <a:gd name="connsiteY32" fmla="*/ 1841145 h 2214799"/>
                <a:gd name="connsiteX33" fmla="*/ 735013 w 2522230"/>
                <a:gd name="connsiteY33" fmla="*/ 1482532 h 2214799"/>
                <a:gd name="connsiteX34" fmla="*/ 929656 w 2522230"/>
                <a:gd name="connsiteY34" fmla="*/ 1105661 h 2214799"/>
                <a:gd name="connsiteX35" fmla="*/ 1114805 w 2522230"/>
                <a:gd name="connsiteY35" fmla="*/ 813513 h 2214799"/>
                <a:gd name="connsiteX36" fmla="*/ 1247003 w 2522230"/>
                <a:gd name="connsiteY36" fmla="*/ 495436 h 2214799"/>
                <a:gd name="connsiteX37" fmla="*/ 0 w 2522230"/>
                <a:gd name="connsiteY37" fmla="*/ 62744 h 2214799"/>
                <a:gd name="connsiteX0" fmla="*/ 75016 w 2597246"/>
                <a:gd name="connsiteY0" fmla="*/ 154998 h 2307053"/>
                <a:gd name="connsiteX1" fmla="*/ 8260 w 2597246"/>
                <a:gd name="connsiteY1" fmla="*/ 0 h 2307053"/>
                <a:gd name="connsiteX2" fmla="*/ 1417217 w 2597246"/>
                <a:gd name="connsiteY2" fmla="*/ 450299 h 2307053"/>
                <a:gd name="connsiteX3" fmla="*/ 1376066 w 2597246"/>
                <a:gd name="connsiteY3" fmla="*/ 702358 h 2307053"/>
                <a:gd name="connsiteX4" fmla="*/ 1215019 w 2597246"/>
                <a:gd name="connsiteY4" fmla="*/ 1031026 h 2307053"/>
                <a:gd name="connsiteX5" fmla="*/ 1034983 w 2597246"/>
                <a:gd name="connsiteY5" fmla="*/ 1303819 h 2307053"/>
                <a:gd name="connsiteX6" fmla="*/ 851294 w 2597246"/>
                <a:gd name="connsiteY6" fmla="*/ 1708079 h 2307053"/>
                <a:gd name="connsiteX7" fmla="*/ 865537 w 2597246"/>
                <a:gd name="connsiteY7" fmla="*/ 2017757 h 2307053"/>
                <a:gd name="connsiteX8" fmla="*/ 996273 w 2597246"/>
                <a:gd name="connsiteY8" fmla="*/ 2185376 h 2307053"/>
                <a:gd name="connsiteX9" fmla="*/ 1202969 w 2597246"/>
                <a:gd name="connsiteY9" fmla="*/ 2190489 h 2307053"/>
                <a:gd name="connsiteX10" fmla="*/ 1337356 w 2597246"/>
                <a:gd name="connsiteY10" fmla="*/ 2072169 h 2307053"/>
                <a:gd name="connsiteX11" fmla="*/ 1476492 w 2597246"/>
                <a:gd name="connsiteY11" fmla="*/ 1908201 h 2307053"/>
                <a:gd name="connsiteX12" fmla="*/ 1632061 w 2597246"/>
                <a:gd name="connsiteY12" fmla="*/ 1788420 h 2307053"/>
                <a:gd name="connsiteX13" fmla="*/ 1900473 w 2597246"/>
                <a:gd name="connsiteY13" fmla="*/ 1805949 h 2307053"/>
                <a:gd name="connsiteX14" fmla="*/ 2030113 w 2597246"/>
                <a:gd name="connsiteY14" fmla="*/ 1914044 h 2307053"/>
                <a:gd name="connsiteX15" fmla="*/ 2153912 w 2597246"/>
                <a:gd name="connsiteY15" fmla="*/ 2064500 h 2307053"/>
                <a:gd name="connsiteX16" fmla="*/ 2301446 w 2597246"/>
                <a:gd name="connsiteY16" fmla="*/ 2192680 h 2307053"/>
                <a:gd name="connsiteX17" fmla="*/ 2360971 w 2597246"/>
                <a:gd name="connsiteY17" fmla="*/ 2212400 h 2307053"/>
                <a:gd name="connsiteX18" fmla="*/ 2472718 w 2597246"/>
                <a:gd name="connsiteY18" fmla="*/ 2164561 h 2307053"/>
                <a:gd name="connsiteX19" fmla="*/ 2511428 w 2597246"/>
                <a:gd name="connsiteY19" fmla="*/ 2068517 h 2307053"/>
                <a:gd name="connsiteX20" fmla="*/ 2528592 w 2597246"/>
                <a:gd name="connsiteY20" fmla="*/ 2058657 h 2307053"/>
                <a:gd name="connsiteX21" fmla="*/ 2597246 w 2597246"/>
                <a:gd name="connsiteY21" fmla="*/ 2057196 h 2307053"/>
                <a:gd name="connsiteX22" fmla="*/ 2503394 w 2597246"/>
                <a:gd name="connsiteY22" fmla="*/ 2254032 h 2307053"/>
                <a:gd name="connsiteX23" fmla="*/ 2288299 w 2597246"/>
                <a:gd name="connsiteY23" fmla="*/ 2279959 h 2307053"/>
                <a:gd name="connsiteX24" fmla="*/ 2127252 w 2597246"/>
                <a:gd name="connsiteY24" fmla="*/ 2160909 h 2307053"/>
                <a:gd name="connsiteX25" fmla="*/ 1984100 w 2597246"/>
                <a:gd name="connsiteY25" fmla="*/ 1992924 h 2307053"/>
                <a:gd name="connsiteX26" fmla="*/ 1876005 w 2597246"/>
                <a:gd name="connsiteY26" fmla="*/ 1894324 h 2307053"/>
                <a:gd name="connsiteX27" fmla="*/ 1617454 w 2597246"/>
                <a:gd name="connsiteY27" fmla="*/ 1905645 h 2307053"/>
                <a:gd name="connsiteX28" fmla="*/ 1481970 w 2597246"/>
                <a:gd name="connsiteY28" fmla="*/ 2047336 h 2307053"/>
                <a:gd name="connsiteX29" fmla="*/ 1350138 w 2597246"/>
                <a:gd name="connsiteY29" fmla="*/ 2196697 h 2307053"/>
                <a:gd name="connsiteX30" fmla="*/ 1128105 w 2597246"/>
                <a:gd name="connsiteY30" fmla="*/ 2305157 h 2307053"/>
                <a:gd name="connsiteX31" fmla="*/ 846913 w 2597246"/>
                <a:gd name="connsiteY31" fmla="*/ 2175882 h 2307053"/>
                <a:gd name="connsiteX32" fmla="*/ 757807 w 2597246"/>
                <a:gd name="connsiteY32" fmla="*/ 1933399 h 2307053"/>
                <a:gd name="connsiteX33" fmla="*/ 810029 w 2597246"/>
                <a:gd name="connsiteY33" fmla="*/ 1574786 h 2307053"/>
                <a:gd name="connsiteX34" fmla="*/ 1004672 w 2597246"/>
                <a:gd name="connsiteY34" fmla="*/ 1197915 h 2307053"/>
                <a:gd name="connsiteX35" fmla="*/ 1189821 w 2597246"/>
                <a:gd name="connsiteY35" fmla="*/ 905767 h 2307053"/>
                <a:gd name="connsiteX36" fmla="*/ 1322019 w 2597246"/>
                <a:gd name="connsiteY36" fmla="*/ 587690 h 2307053"/>
                <a:gd name="connsiteX37" fmla="*/ 75016 w 2597246"/>
                <a:gd name="connsiteY37" fmla="*/ 154998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4720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36190"/>
                <a:gd name="connsiteY0" fmla="*/ 46464 h 2307053"/>
                <a:gd name="connsiteX1" fmla="*/ 55344 w 2636190"/>
                <a:gd name="connsiteY1" fmla="*/ 0 h 2307053"/>
                <a:gd name="connsiteX2" fmla="*/ 1456161 w 2636190"/>
                <a:gd name="connsiteY2" fmla="*/ 450299 h 2307053"/>
                <a:gd name="connsiteX3" fmla="*/ 1415010 w 2636190"/>
                <a:gd name="connsiteY3" fmla="*/ 702358 h 2307053"/>
                <a:gd name="connsiteX4" fmla="*/ 1253963 w 2636190"/>
                <a:gd name="connsiteY4" fmla="*/ 1031026 h 2307053"/>
                <a:gd name="connsiteX5" fmla="*/ 1073927 w 2636190"/>
                <a:gd name="connsiteY5" fmla="*/ 1303819 h 2307053"/>
                <a:gd name="connsiteX6" fmla="*/ 890238 w 2636190"/>
                <a:gd name="connsiteY6" fmla="*/ 1708079 h 2307053"/>
                <a:gd name="connsiteX7" fmla="*/ 904481 w 2636190"/>
                <a:gd name="connsiteY7" fmla="*/ 2017757 h 2307053"/>
                <a:gd name="connsiteX8" fmla="*/ 1035217 w 2636190"/>
                <a:gd name="connsiteY8" fmla="*/ 2185376 h 2307053"/>
                <a:gd name="connsiteX9" fmla="*/ 1241913 w 2636190"/>
                <a:gd name="connsiteY9" fmla="*/ 2190489 h 2307053"/>
                <a:gd name="connsiteX10" fmla="*/ 1376300 w 2636190"/>
                <a:gd name="connsiteY10" fmla="*/ 2072169 h 2307053"/>
                <a:gd name="connsiteX11" fmla="*/ 1515436 w 2636190"/>
                <a:gd name="connsiteY11" fmla="*/ 1908201 h 2307053"/>
                <a:gd name="connsiteX12" fmla="*/ 1671005 w 2636190"/>
                <a:gd name="connsiteY12" fmla="*/ 1788420 h 2307053"/>
                <a:gd name="connsiteX13" fmla="*/ 1939417 w 2636190"/>
                <a:gd name="connsiteY13" fmla="*/ 1805949 h 2307053"/>
                <a:gd name="connsiteX14" fmla="*/ 2069057 w 2636190"/>
                <a:gd name="connsiteY14" fmla="*/ 1914044 h 2307053"/>
                <a:gd name="connsiteX15" fmla="*/ 2192856 w 2636190"/>
                <a:gd name="connsiteY15" fmla="*/ 2064500 h 2307053"/>
                <a:gd name="connsiteX16" fmla="*/ 2340390 w 2636190"/>
                <a:gd name="connsiteY16" fmla="*/ 2192680 h 2307053"/>
                <a:gd name="connsiteX17" fmla="*/ 2399915 w 2636190"/>
                <a:gd name="connsiteY17" fmla="*/ 2212400 h 2307053"/>
                <a:gd name="connsiteX18" fmla="*/ 2511662 w 2636190"/>
                <a:gd name="connsiteY18" fmla="*/ 2164561 h 2307053"/>
                <a:gd name="connsiteX19" fmla="*/ 2550372 w 2636190"/>
                <a:gd name="connsiteY19" fmla="*/ 2068517 h 2307053"/>
                <a:gd name="connsiteX20" fmla="*/ 2567536 w 2636190"/>
                <a:gd name="connsiteY20" fmla="*/ 2058657 h 2307053"/>
                <a:gd name="connsiteX21" fmla="*/ 2636190 w 2636190"/>
                <a:gd name="connsiteY21" fmla="*/ 2057196 h 2307053"/>
                <a:gd name="connsiteX22" fmla="*/ 2542338 w 2636190"/>
                <a:gd name="connsiteY22" fmla="*/ 2254032 h 2307053"/>
                <a:gd name="connsiteX23" fmla="*/ 2327243 w 2636190"/>
                <a:gd name="connsiteY23" fmla="*/ 2279959 h 2307053"/>
                <a:gd name="connsiteX24" fmla="*/ 2166196 w 2636190"/>
                <a:gd name="connsiteY24" fmla="*/ 2160909 h 2307053"/>
                <a:gd name="connsiteX25" fmla="*/ 2023044 w 2636190"/>
                <a:gd name="connsiteY25" fmla="*/ 1992924 h 2307053"/>
                <a:gd name="connsiteX26" fmla="*/ 1914949 w 2636190"/>
                <a:gd name="connsiteY26" fmla="*/ 1894324 h 2307053"/>
                <a:gd name="connsiteX27" fmla="*/ 1656398 w 2636190"/>
                <a:gd name="connsiteY27" fmla="*/ 1905645 h 2307053"/>
                <a:gd name="connsiteX28" fmla="*/ 1520914 w 2636190"/>
                <a:gd name="connsiteY28" fmla="*/ 2047336 h 2307053"/>
                <a:gd name="connsiteX29" fmla="*/ 1389082 w 2636190"/>
                <a:gd name="connsiteY29" fmla="*/ 2196697 h 2307053"/>
                <a:gd name="connsiteX30" fmla="*/ 1167049 w 2636190"/>
                <a:gd name="connsiteY30" fmla="*/ 2305157 h 2307053"/>
                <a:gd name="connsiteX31" fmla="*/ 885857 w 2636190"/>
                <a:gd name="connsiteY31" fmla="*/ 2175882 h 2307053"/>
                <a:gd name="connsiteX32" fmla="*/ 796751 w 2636190"/>
                <a:gd name="connsiteY32" fmla="*/ 1933399 h 2307053"/>
                <a:gd name="connsiteX33" fmla="*/ 848973 w 2636190"/>
                <a:gd name="connsiteY33" fmla="*/ 1574786 h 2307053"/>
                <a:gd name="connsiteX34" fmla="*/ 1043616 w 2636190"/>
                <a:gd name="connsiteY34" fmla="*/ 1197915 h 2307053"/>
                <a:gd name="connsiteX35" fmla="*/ 1228765 w 2636190"/>
                <a:gd name="connsiteY35" fmla="*/ 905767 h 2307053"/>
                <a:gd name="connsiteX36" fmla="*/ 1360963 w 2636190"/>
                <a:gd name="connsiteY36" fmla="*/ 587690 h 2307053"/>
                <a:gd name="connsiteX37" fmla="*/ 0 w 2636190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9728 w 2649757"/>
                <a:gd name="connsiteY2" fmla="*/ 450299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88722 w 2649757"/>
                <a:gd name="connsiteY2" fmla="*/ 4204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8557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7869 w 2649757"/>
                <a:gd name="connsiteY2" fmla="*/ 46929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64303 w 2649757"/>
                <a:gd name="connsiteY2" fmla="*/ 461152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4530 w 2649757"/>
                <a:gd name="connsiteY36" fmla="*/ 587690 h 2307053"/>
                <a:gd name="connsiteX37" fmla="*/ 0 w 2649757"/>
                <a:gd name="connsiteY37" fmla="*/ 46464 h 2307053"/>
                <a:gd name="connsiteX0" fmla="*/ 0 w 2649757"/>
                <a:gd name="connsiteY0" fmla="*/ 46464 h 2307053"/>
                <a:gd name="connsiteX1" fmla="*/ 68911 w 2649757"/>
                <a:gd name="connsiteY1" fmla="*/ 0 h 2307053"/>
                <a:gd name="connsiteX2" fmla="*/ 1472443 w 2649757"/>
                <a:gd name="connsiteY2" fmla="*/ 463865 h 2307053"/>
                <a:gd name="connsiteX3" fmla="*/ 1428577 w 2649757"/>
                <a:gd name="connsiteY3" fmla="*/ 702358 h 2307053"/>
                <a:gd name="connsiteX4" fmla="*/ 1267530 w 2649757"/>
                <a:gd name="connsiteY4" fmla="*/ 1031026 h 2307053"/>
                <a:gd name="connsiteX5" fmla="*/ 1087494 w 2649757"/>
                <a:gd name="connsiteY5" fmla="*/ 1303819 h 2307053"/>
                <a:gd name="connsiteX6" fmla="*/ 903805 w 2649757"/>
                <a:gd name="connsiteY6" fmla="*/ 1708079 h 2307053"/>
                <a:gd name="connsiteX7" fmla="*/ 918048 w 2649757"/>
                <a:gd name="connsiteY7" fmla="*/ 2017757 h 2307053"/>
                <a:gd name="connsiteX8" fmla="*/ 1048784 w 2649757"/>
                <a:gd name="connsiteY8" fmla="*/ 2185376 h 2307053"/>
                <a:gd name="connsiteX9" fmla="*/ 1255480 w 2649757"/>
                <a:gd name="connsiteY9" fmla="*/ 2190489 h 2307053"/>
                <a:gd name="connsiteX10" fmla="*/ 1389867 w 2649757"/>
                <a:gd name="connsiteY10" fmla="*/ 2072169 h 2307053"/>
                <a:gd name="connsiteX11" fmla="*/ 1529003 w 2649757"/>
                <a:gd name="connsiteY11" fmla="*/ 1908201 h 2307053"/>
                <a:gd name="connsiteX12" fmla="*/ 1684572 w 2649757"/>
                <a:gd name="connsiteY12" fmla="*/ 1788420 h 2307053"/>
                <a:gd name="connsiteX13" fmla="*/ 1952984 w 2649757"/>
                <a:gd name="connsiteY13" fmla="*/ 1805949 h 2307053"/>
                <a:gd name="connsiteX14" fmla="*/ 2082624 w 2649757"/>
                <a:gd name="connsiteY14" fmla="*/ 1914044 h 2307053"/>
                <a:gd name="connsiteX15" fmla="*/ 2206423 w 2649757"/>
                <a:gd name="connsiteY15" fmla="*/ 2064500 h 2307053"/>
                <a:gd name="connsiteX16" fmla="*/ 2353957 w 2649757"/>
                <a:gd name="connsiteY16" fmla="*/ 2192680 h 2307053"/>
                <a:gd name="connsiteX17" fmla="*/ 2413482 w 2649757"/>
                <a:gd name="connsiteY17" fmla="*/ 2212400 h 2307053"/>
                <a:gd name="connsiteX18" fmla="*/ 2525229 w 2649757"/>
                <a:gd name="connsiteY18" fmla="*/ 2164561 h 2307053"/>
                <a:gd name="connsiteX19" fmla="*/ 2563939 w 2649757"/>
                <a:gd name="connsiteY19" fmla="*/ 2068517 h 2307053"/>
                <a:gd name="connsiteX20" fmla="*/ 2581103 w 2649757"/>
                <a:gd name="connsiteY20" fmla="*/ 2058657 h 2307053"/>
                <a:gd name="connsiteX21" fmla="*/ 2649757 w 2649757"/>
                <a:gd name="connsiteY21" fmla="*/ 2057196 h 2307053"/>
                <a:gd name="connsiteX22" fmla="*/ 2555905 w 2649757"/>
                <a:gd name="connsiteY22" fmla="*/ 2254032 h 2307053"/>
                <a:gd name="connsiteX23" fmla="*/ 2340810 w 2649757"/>
                <a:gd name="connsiteY23" fmla="*/ 2279959 h 2307053"/>
                <a:gd name="connsiteX24" fmla="*/ 2179763 w 2649757"/>
                <a:gd name="connsiteY24" fmla="*/ 2160909 h 2307053"/>
                <a:gd name="connsiteX25" fmla="*/ 2036611 w 2649757"/>
                <a:gd name="connsiteY25" fmla="*/ 1992924 h 2307053"/>
                <a:gd name="connsiteX26" fmla="*/ 1928516 w 2649757"/>
                <a:gd name="connsiteY26" fmla="*/ 1894324 h 2307053"/>
                <a:gd name="connsiteX27" fmla="*/ 1669965 w 2649757"/>
                <a:gd name="connsiteY27" fmla="*/ 1905645 h 2307053"/>
                <a:gd name="connsiteX28" fmla="*/ 1534481 w 2649757"/>
                <a:gd name="connsiteY28" fmla="*/ 2047336 h 2307053"/>
                <a:gd name="connsiteX29" fmla="*/ 1402649 w 2649757"/>
                <a:gd name="connsiteY29" fmla="*/ 2196697 h 2307053"/>
                <a:gd name="connsiteX30" fmla="*/ 1180616 w 2649757"/>
                <a:gd name="connsiteY30" fmla="*/ 2305157 h 2307053"/>
                <a:gd name="connsiteX31" fmla="*/ 899424 w 2649757"/>
                <a:gd name="connsiteY31" fmla="*/ 2175882 h 2307053"/>
                <a:gd name="connsiteX32" fmla="*/ 810318 w 2649757"/>
                <a:gd name="connsiteY32" fmla="*/ 1933399 h 2307053"/>
                <a:gd name="connsiteX33" fmla="*/ 862540 w 2649757"/>
                <a:gd name="connsiteY33" fmla="*/ 1574786 h 2307053"/>
                <a:gd name="connsiteX34" fmla="*/ 1057183 w 2649757"/>
                <a:gd name="connsiteY34" fmla="*/ 1197915 h 2307053"/>
                <a:gd name="connsiteX35" fmla="*/ 1242332 w 2649757"/>
                <a:gd name="connsiteY35" fmla="*/ 905767 h 2307053"/>
                <a:gd name="connsiteX36" fmla="*/ 1377243 w 2649757"/>
                <a:gd name="connsiteY36" fmla="*/ 582263 h 2307053"/>
                <a:gd name="connsiteX37" fmla="*/ 0 w 2649757"/>
                <a:gd name="connsiteY37" fmla="*/ 46464 h 2307053"/>
                <a:gd name="connsiteX0" fmla="*/ 0 w 2838601"/>
                <a:gd name="connsiteY0" fmla="*/ 255541 h 2307053"/>
                <a:gd name="connsiteX1" fmla="*/ 257755 w 2838601"/>
                <a:gd name="connsiteY1" fmla="*/ 0 h 2307053"/>
                <a:gd name="connsiteX2" fmla="*/ 1661287 w 2838601"/>
                <a:gd name="connsiteY2" fmla="*/ 463865 h 2307053"/>
                <a:gd name="connsiteX3" fmla="*/ 1617421 w 2838601"/>
                <a:gd name="connsiteY3" fmla="*/ 702358 h 2307053"/>
                <a:gd name="connsiteX4" fmla="*/ 1456374 w 2838601"/>
                <a:gd name="connsiteY4" fmla="*/ 1031026 h 2307053"/>
                <a:gd name="connsiteX5" fmla="*/ 1276338 w 2838601"/>
                <a:gd name="connsiteY5" fmla="*/ 1303819 h 2307053"/>
                <a:gd name="connsiteX6" fmla="*/ 1092649 w 2838601"/>
                <a:gd name="connsiteY6" fmla="*/ 1708079 h 2307053"/>
                <a:gd name="connsiteX7" fmla="*/ 1106892 w 2838601"/>
                <a:gd name="connsiteY7" fmla="*/ 2017757 h 2307053"/>
                <a:gd name="connsiteX8" fmla="*/ 1237628 w 2838601"/>
                <a:gd name="connsiteY8" fmla="*/ 2185376 h 2307053"/>
                <a:gd name="connsiteX9" fmla="*/ 1444324 w 2838601"/>
                <a:gd name="connsiteY9" fmla="*/ 2190489 h 2307053"/>
                <a:gd name="connsiteX10" fmla="*/ 1578711 w 2838601"/>
                <a:gd name="connsiteY10" fmla="*/ 2072169 h 2307053"/>
                <a:gd name="connsiteX11" fmla="*/ 1717847 w 2838601"/>
                <a:gd name="connsiteY11" fmla="*/ 1908201 h 2307053"/>
                <a:gd name="connsiteX12" fmla="*/ 1873416 w 2838601"/>
                <a:gd name="connsiteY12" fmla="*/ 1788420 h 2307053"/>
                <a:gd name="connsiteX13" fmla="*/ 2141828 w 2838601"/>
                <a:gd name="connsiteY13" fmla="*/ 1805949 h 2307053"/>
                <a:gd name="connsiteX14" fmla="*/ 2271468 w 2838601"/>
                <a:gd name="connsiteY14" fmla="*/ 1914044 h 2307053"/>
                <a:gd name="connsiteX15" fmla="*/ 2395267 w 2838601"/>
                <a:gd name="connsiteY15" fmla="*/ 2064500 h 2307053"/>
                <a:gd name="connsiteX16" fmla="*/ 2542801 w 2838601"/>
                <a:gd name="connsiteY16" fmla="*/ 2192680 h 2307053"/>
                <a:gd name="connsiteX17" fmla="*/ 2602326 w 2838601"/>
                <a:gd name="connsiteY17" fmla="*/ 2212400 h 2307053"/>
                <a:gd name="connsiteX18" fmla="*/ 2714073 w 2838601"/>
                <a:gd name="connsiteY18" fmla="*/ 2164561 h 2307053"/>
                <a:gd name="connsiteX19" fmla="*/ 2752783 w 2838601"/>
                <a:gd name="connsiteY19" fmla="*/ 2068517 h 2307053"/>
                <a:gd name="connsiteX20" fmla="*/ 2769947 w 2838601"/>
                <a:gd name="connsiteY20" fmla="*/ 2058657 h 2307053"/>
                <a:gd name="connsiteX21" fmla="*/ 2838601 w 2838601"/>
                <a:gd name="connsiteY21" fmla="*/ 2057196 h 2307053"/>
                <a:gd name="connsiteX22" fmla="*/ 2744749 w 2838601"/>
                <a:gd name="connsiteY22" fmla="*/ 2254032 h 2307053"/>
                <a:gd name="connsiteX23" fmla="*/ 2529654 w 2838601"/>
                <a:gd name="connsiteY23" fmla="*/ 2279959 h 2307053"/>
                <a:gd name="connsiteX24" fmla="*/ 2368607 w 2838601"/>
                <a:gd name="connsiteY24" fmla="*/ 2160909 h 2307053"/>
                <a:gd name="connsiteX25" fmla="*/ 2225455 w 2838601"/>
                <a:gd name="connsiteY25" fmla="*/ 1992924 h 2307053"/>
                <a:gd name="connsiteX26" fmla="*/ 2117360 w 2838601"/>
                <a:gd name="connsiteY26" fmla="*/ 1894324 h 2307053"/>
                <a:gd name="connsiteX27" fmla="*/ 1858809 w 2838601"/>
                <a:gd name="connsiteY27" fmla="*/ 1905645 h 2307053"/>
                <a:gd name="connsiteX28" fmla="*/ 1723325 w 2838601"/>
                <a:gd name="connsiteY28" fmla="*/ 2047336 h 2307053"/>
                <a:gd name="connsiteX29" fmla="*/ 1591493 w 2838601"/>
                <a:gd name="connsiteY29" fmla="*/ 2196697 h 2307053"/>
                <a:gd name="connsiteX30" fmla="*/ 1369460 w 2838601"/>
                <a:gd name="connsiteY30" fmla="*/ 2305157 h 2307053"/>
                <a:gd name="connsiteX31" fmla="*/ 1088268 w 2838601"/>
                <a:gd name="connsiteY31" fmla="*/ 2175882 h 2307053"/>
                <a:gd name="connsiteX32" fmla="*/ 999162 w 2838601"/>
                <a:gd name="connsiteY32" fmla="*/ 1933399 h 2307053"/>
                <a:gd name="connsiteX33" fmla="*/ 1051384 w 2838601"/>
                <a:gd name="connsiteY33" fmla="*/ 1574786 h 2307053"/>
                <a:gd name="connsiteX34" fmla="*/ 1246027 w 2838601"/>
                <a:gd name="connsiteY34" fmla="*/ 1197915 h 2307053"/>
                <a:gd name="connsiteX35" fmla="*/ 1431176 w 2838601"/>
                <a:gd name="connsiteY35" fmla="*/ 905767 h 2307053"/>
                <a:gd name="connsiteX36" fmla="*/ 1566087 w 2838601"/>
                <a:gd name="connsiteY36" fmla="*/ 582263 h 2307053"/>
                <a:gd name="connsiteX37" fmla="*/ 0 w 2838601"/>
                <a:gd name="connsiteY37" fmla="*/ 255541 h 2307053"/>
                <a:gd name="connsiteX0" fmla="*/ 0 w 2838601"/>
                <a:gd name="connsiteY0" fmla="*/ 86930 h 2138442"/>
                <a:gd name="connsiteX1" fmla="*/ 82400 w 2838601"/>
                <a:gd name="connsiteY1" fmla="*/ 0 h 2138442"/>
                <a:gd name="connsiteX2" fmla="*/ 1661287 w 2838601"/>
                <a:gd name="connsiteY2" fmla="*/ 295254 h 2138442"/>
                <a:gd name="connsiteX3" fmla="*/ 1617421 w 2838601"/>
                <a:gd name="connsiteY3" fmla="*/ 533747 h 2138442"/>
                <a:gd name="connsiteX4" fmla="*/ 1456374 w 2838601"/>
                <a:gd name="connsiteY4" fmla="*/ 862415 h 2138442"/>
                <a:gd name="connsiteX5" fmla="*/ 1276338 w 2838601"/>
                <a:gd name="connsiteY5" fmla="*/ 1135208 h 2138442"/>
                <a:gd name="connsiteX6" fmla="*/ 1092649 w 2838601"/>
                <a:gd name="connsiteY6" fmla="*/ 1539468 h 2138442"/>
                <a:gd name="connsiteX7" fmla="*/ 1106892 w 2838601"/>
                <a:gd name="connsiteY7" fmla="*/ 1849146 h 2138442"/>
                <a:gd name="connsiteX8" fmla="*/ 1237628 w 2838601"/>
                <a:gd name="connsiteY8" fmla="*/ 2016765 h 2138442"/>
                <a:gd name="connsiteX9" fmla="*/ 1444324 w 2838601"/>
                <a:gd name="connsiteY9" fmla="*/ 2021878 h 2138442"/>
                <a:gd name="connsiteX10" fmla="*/ 1578711 w 2838601"/>
                <a:gd name="connsiteY10" fmla="*/ 1903558 h 2138442"/>
                <a:gd name="connsiteX11" fmla="*/ 1717847 w 2838601"/>
                <a:gd name="connsiteY11" fmla="*/ 1739590 h 2138442"/>
                <a:gd name="connsiteX12" fmla="*/ 1873416 w 2838601"/>
                <a:gd name="connsiteY12" fmla="*/ 1619809 h 2138442"/>
                <a:gd name="connsiteX13" fmla="*/ 2141828 w 2838601"/>
                <a:gd name="connsiteY13" fmla="*/ 1637338 h 2138442"/>
                <a:gd name="connsiteX14" fmla="*/ 2271468 w 2838601"/>
                <a:gd name="connsiteY14" fmla="*/ 1745433 h 2138442"/>
                <a:gd name="connsiteX15" fmla="*/ 2395267 w 2838601"/>
                <a:gd name="connsiteY15" fmla="*/ 1895889 h 2138442"/>
                <a:gd name="connsiteX16" fmla="*/ 2542801 w 2838601"/>
                <a:gd name="connsiteY16" fmla="*/ 2024069 h 2138442"/>
                <a:gd name="connsiteX17" fmla="*/ 2602326 w 2838601"/>
                <a:gd name="connsiteY17" fmla="*/ 2043789 h 2138442"/>
                <a:gd name="connsiteX18" fmla="*/ 2714073 w 2838601"/>
                <a:gd name="connsiteY18" fmla="*/ 1995950 h 2138442"/>
                <a:gd name="connsiteX19" fmla="*/ 2752783 w 2838601"/>
                <a:gd name="connsiteY19" fmla="*/ 1899906 h 2138442"/>
                <a:gd name="connsiteX20" fmla="*/ 2769947 w 2838601"/>
                <a:gd name="connsiteY20" fmla="*/ 1890046 h 2138442"/>
                <a:gd name="connsiteX21" fmla="*/ 2838601 w 2838601"/>
                <a:gd name="connsiteY21" fmla="*/ 1888585 h 2138442"/>
                <a:gd name="connsiteX22" fmla="*/ 2744749 w 2838601"/>
                <a:gd name="connsiteY22" fmla="*/ 2085421 h 2138442"/>
                <a:gd name="connsiteX23" fmla="*/ 2529654 w 2838601"/>
                <a:gd name="connsiteY23" fmla="*/ 2111348 h 2138442"/>
                <a:gd name="connsiteX24" fmla="*/ 2368607 w 2838601"/>
                <a:gd name="connsiteY24" fmla="*/ 1992298 h 2138442"/>
                <a:gd name="connsiteX25" fmla="*/ 2225455 w 2838601"/>
                <a:gd name="connsiteY25" fmla="*/ 1824313 h 2138442"/>
                <a:gd name="connsiteX26" fmla="*/ 2117360 w 2838601"/>
                <a:gd name="connsiteY26" fmla="*/ 1725713 h 2138442"/>
                <a:gd name="connsiteX27" fmla="*/ 1858809 w 2838601"/>
                <a:gd name="connsiteY27" fmla="*/ 1737034 h 2138442"/>
                <a:gd name="connsiteX28" fmla="*/ 1723325 w 2838601"/>
                <a:gd name="connsiteY28" fmla="*/ 1878725 h 2138442"/>
                <a:gd name="connsiteX29" fmla="*/ 1591493 w 2838601"/>
                <a:gd name="connsiteY29" fmla="*/ 2028086 h 2138442"/>
                <a:gd name="connsiteX30" fmla="*/ 1369460 w 2838601"/>
                <a:gd name="connsiteY30" fmla="*/ 2136546 h 2138442"/>
                <a:gd name="connsiteX31" fmla="*/ 1088268 w 2838601"/>
                <a:gd name="connsiteY31" fmla="*/ 2007271 h 2138442"/>
                <a:gd name="connsiteX32" fmla="*/ 999162 w 2838601"/>
                <a:gd name="connsiteY32" fmla="*/ 1764788 h 2138442"/>
                <a:gd name="connsiteX33" fmla="*/ 1051384 w 2838601"/>
                <a:gd name="connsiteY33" fmla="*/ 1406175 h 2138442"/>
                <a:gd name="connsiteX34" fmla="*/ 1246027 w 2838601"/>
                <a:gd name="connsiteY34" fmla="*/ 1029304 h 2138442"/>
                <a:gd name="connsiteX35" fmla="*/ 1431176 w 2838601"/>
                <a:gd name="connsiteY35" fmla="*/ 737156 h 2138442"/>
                <a:gd name="connsiteX36" fmla="*/ 1566087 w 2838601"/>
                <a:gd name="connsiteY36" fmla="*/ 413652 h 2138442"/>
                <a:gd name="connsiteX37" fmla="*/ 0 w 2838601"/>
                <a:gd name="connsiteY37" fmla="*/ 86930 h 2138442"/>
                <a:gd name="connsiteX0" fmla="*/ 0 w 2838601"/>
                <a:gd name="connsiteY0" fmla="*/ 73441 h 2124953"/>
                <a:gd name="connsiteX1" fmla="*/ 62166 w 2838601"/>
                <a:gd name="connsiteY1" fmla="*/ 0 h 2124953"/>
                <a:gd name="connsiteX2" fmla="*/ 1661287 w 2838601"/>
                <a:gd name="connsiteY2" fmla="*/ 281765 h 2124953"/>
                <a:gd name="connsiteX3" fmla="*/ 1617421 w 2838601"/>
                <a:gd name="connsiteY3" fmla="*/ 520258 h 2124953"/>
                <a:gd name="connsiteX4" fmla="*/ 1456374 w 2838601"/>
                <a:gd name="connsiteY4" fmla="*/ 848926 h 2124953"/>
                <a:gd name="connsiteX5" fmla="*/ 1276338 w 2838601"/>
                <a:gd name="connsiteY5" fmla="*/ 1121719 h 2124953"/>
                <a:gd name="connsiteX6" fmla="*/ 1092649 w 2838601"/>
                <a:gd name="connsiteY6" fmla="*/ 1525979 h 2124953"/>
                <a:gd name="connsiteX7" fmla="*/ 1106892 w 2838601"/>
                <a:gd name="connsiteY7" fmla="*/ 1835657 h 2124953"/>
                <a:gd name="connsiteX8" fmla="*/ 1237628 w 2838601"/>
                <a:gd name="connsiteY8" fmla="*/ 2003276 h 2124953"/>
                <a:gd name="connsiteX9" fmla="*/ 1444324 w 2838601"/>
                <a:gd name="connsiteY9" fmla="*/ 2008389 h 2124953"/>
                <a:gd name="connsiteX10" fmla="*/ 1578711 w 2838601"/>
                <a:gd name="connsiteY10" fmla="*/ 1890069 h 2124953"/>
                <a:gd name="connsiteX11" fmla="*/ 1717847 w 2838601"/>
                <a:gd name="connsiteY11" fmla="*/ 1726101 h 2124953"/>
                <a:gd name="connsiteX12" fmla="*/ 1873416 w 2838601"/>
                <a:gd name="connsiteY12" fmla="*/ 1606320 h 2124953"/>
                <a:gd name="connsiteX13" fmla="*/ 2141828 w 2838601"/>
                <a:gd name="connsiteY13" fmla="*/ 1623849 h 2124953"/>
                <a:gd name="connsiteX14" fmla="*/ 2271468 w 2838601"/>
                <a:gd name="connsiteY14" fmla="*/ 1731944 h 2124953"/>
                <a:gd name="connsiteX15" fmla="*/ 2395267 w 2838601"/>
                <a:gd name="connsiteY15" fmla="*/ 1882400 h 2124953"/>
                <a:gd name="connsiteX16" fmla="*/ 2542801 w 2838601"/>
                <a:gd name="connsiteY16" fmla="*/ 2010580 h 2124953"/>
                <a:gd name="connsiteX17" fmla="*/ 2602326 w 2838601"/>
                <a:gd name="connsiteY17" fmla="*/ 2030300 h 2124953"/>
                <a:gd name="connsiteX18" fmla="*/ 2714073 w 2838601"/>
                <a:gd name="connsiteY18" fmla="*/ 1982461 h 2124953"/>
                <a:gd name="connsiteX19" fmla="*/ 2752783 w 2838601"/>
                <a:gd name="connsiteY19" fmla="*/ 1886417 h 2124953"/>
                <a:gd name="connsiteX20" fmla="*/ 2769947 w 2838601"/>
                <a:gd name="connsiteY20" fmla="*/ 1876557 h 2124953"/>
                <a:gd name="connsiteX21" fmla="*/ 2838601 w 2838601"/>
                <a:gd name="connsiteY21" fmla="*/ 1875096 h 2124953"/>
                <a:gd name="connsiteX22" fmla="*/ 2744749 w 2838601"/>
                <a:gd name="connsiteY22" fmla="*/ 2071932 h 2124953"/>
                <a:gd name="connsiteX23" fmla="*/ 2529654 w 2838601"/>
                <a:gd name="connsiteY23" fmla="*/ 2097859 h 2124953"/>
                <a:gd name="connsiteX24" fmla="*/ 2368607 w 2838601"/>
                <a:gd name="connsiteY24" fmla="*/ 1978809 h 2124953"/>
                <a:gd name="connsiteX25" fmla="*/ 2225455 w 2838601"/>
                <a:gd name="connsiteY25" fmla="*/ 1810824 h 2124953"/>
                <a:gd name="connsiteX26" fmla="*/ 2117360 w 2838601"/>
                <a:gd name="connsiteY26" fmla="*/ 1712224 h 2124953"/>
                <a:gd name="connsiteX27" fmla="*/ 1858809 w 2838601"/>
                <a:gd name="connsiteY27" fmla="*/ 1723545 h 2124953"/>
                <a:gd name="connsiteX28" fmla="*/ 1723325 w 2838601"/>
                <a:gd name="connsiteY28" fmla="*/ 1865236 h 2124953"/>
                <a:gd name="connsiteX29" fmla="*/ 1591493 w 2838601"/>
                <a:gd name="connsiteY29" fmla="*/ 2014597 h 2124953"/>
                <a:gd name="connsiteX30" fmla="*/ 1369460 w 2838601"/>
                <a:gd name="connsiteY30" fmla="*/ 2123057 h 2124953"/>
                <a:gd name="connsiteX31" fmla="*/ 1088268 w 2838601"/>
                <a:gd name="connsiteY31" fmla="*/ 1993782 h 2124953"/>
                <a:gd name="connsiteX32" fmla="*/ 999162 w 2838601"/>
                <a:gd name="connsiteY32" fmla="*/ 1751299 h 2124953"/>
                <a:gd name="connsiteX33" fmla="*/ 1051384 w 2838601"/>
                <a:gd name="connsiteY33" fmla="*/ 1392686 h 2124953"/>
                <a:gd name="connsiteX34" fmla="*/ 1246027 w 2838601"/>
                <a:gd name="connsiteY34" fmla="*/ 1015815 h 2124953"/>
                <a:gd name="connsiteX35" fmla="*/ 1431176 w 2838601"/>
                <a:gd name="connsiteY35" fmla="*/ 723667 h 2124953"/>
                <a:gd name="connsiteX36" fmla="*/ 1566087 w 2838601"/>
                <a:gd name="connsiteY36" fmla="*/ 400163 h 2124953"/>
                <a:gd name="connsiteX37" fmla="*/ 0 w 2838601"/>
                <a:gd name="connsiteY37" fmla="*/ 73441 h 2124953"/>
                <a:gd name="connsiteX0" fmla="*/ 0 w 2825112"/>
                <a:gd name="connsiteY0" fmla="*/ 53208 h 2124953"/>
                <a:gd name="connsiteX1" fmla="*/ 48677 w 2825112"/>
                <a:gd name="connsiteY1" fmla="*/ 0 h 2124953"/>
                <a:gd name="connsiteX2" fmla="*/ 1647798 w 2825112"/>
                <a:gd name="connsiteY2" fmla="*/ 281765 h 2124953"/>
                <a:gd name="connsiteX3" fmla="*/ 1603932 w 2825112"/>
                <a:gd name="connsiteY3" fmla="*/ 520258 h 2124953"/>
                <a:gd name="connsiteX4" fmla="*/ 1442885 w 2825112"/>
                <a:gd name="connsiteY4" fmla="*/ 848926 h 2124953"/>
                <a:gd name="connsiteX5" fmla="*/ 1262849 w 2825112"/>
                <a:gd name="connsiteY5" fmla="*/ 1121719 h 2124953"/>
                <a:gd name="connsiteX6" fmla="*/ 1079160 w 2825112"/>
                <a:gd name="connsiteY6" fmla="*/ 1525979 h 2124953"/>
                <a:gd name="connsiteX7" fmla="*/ 1093403 w 2825112"/>
                <a:gd name="connsiteY7" fmla="*/ 1835657 h 2124953"/>
                <a:gd name="connsiteX8" fmla="*/ 1224139 w 2825112"/>
                <a:gd name="connsiteY8" fmla="*/ 2003276 h 2124953"/>
                <a:gd name="connsiteX9" fmla="*/ 1430835 w 2825112"/>
                <a:gd name="connsiteY9" fmla="*/ 2008389 h 2124953"/>
                <a:gd name="connsiteX10" fmla="*/ 1565222 w 2825112"/>
                <a:gd name="connsiteY10" fmla="*/ 1890069 h 2124953"/>
                <a:gd name="connsiteX11" fmla="*/ 1704358 w 2825112"/>
                <a:gd name="connsiteY11" fmla="*/ 1726101 h 2124953"/>
                <a:gd name="connsiteX12" fmla="*/ 1859927 w 2825112"/>
                <a:gd name="connsiteY12" fmla="*/ 1606320 h 2124953"/>
                <a:gd name="connsiteX13" fmla="*/ 2128339 w 2825112"/>
                <a:gd name="connsiteY13" fmla="*/ 1623849 h 2124953"/>
                <a:gd name="connsiteX14" fmla="*/ 2257979 w 2825112"/>
                <a:gd name="connsiteY14" fmla="*/ 1731944 h 2124953"/>
                <a:gd name="connsiteX15" fmla="*/ 2381778 w 2825112"/>
                <a:gd name="connsiteY15" fmla="*/ 1882400 h 2124953"/>
                <a:gd name="connsiteX16" fmla="*/ 2529312 w 2825112"/>
                <a:gd name="connsiteY16" fmla="*/ 2010580 h 2124953"/>
                <a:gd name="connsiteX17" fmla="*/ 2588837 w 2825112"/>
                <a:gd name="connsiteY17" fmla="*/ 2030300 h 2124953"/>
                <a:gd name="connsiteX18" fmla="*/ 2700584 w 2825112"/>
                <a:gd name="connsiteY18" fmla="*/ 1982461 h 2124953"/>
                <a:gd name="connsiteX19" fmla="*/ 2739294 w 2825112"/>
                <a:gd name="connsiteY19" fmla="*/ 1886417 h 2124953"/>
                <a:gd name="connsiteX20" fmla="*/ 2756458 w 2825112"/>
                <a:gd name="connsiteY20" fmla="*/ 1876557 h 2124953"/>
                <a:gd name="connsiteX21" fmla="*/ 2825112 w 2825112"/>
                <a:gd name="connsiteY21" fmla="*/ 1875096 h 2124953"/>
                <a:gd name="connsiteX22" fmla="*/ 2731260 w 2825112"/>
                <a:gd name="connsiteY22" fmla="*/ 2071932 h 2124953"/>
                <a:gd name="connsiteX23" fmla="*/ 2516165 w 2825112"/>
                <a:gd name="connsiteY23" fmla="*/ 2097859 h 2124953"/>
                <a:gd name="connsiteX24" fmla="*/ 2355118 w 2825112"/>
                <a:gd name="connsiteY24" fmla="*/ 1978809 h 2124953"/>
                <a:gd name="connsiteX25" fmla="*/ 2211966 w 2825112"/>
                <a:gd name="connsiteY25" fmla="*/ 1810824 h 2124953"/>
                <a:gd name="connsiteX26" fmla="*/ 2103871 w 2825112"/>
                <a:gd name="connsiteY26" fmla="*/ 1712224 h 2124953"/>
                <a:gd name="connsiteX27" fmla="*/ 1845320 w 2825112"/>
                <a:gd name="connsiteY27" fmla="*/ 1723545 h 2124953"/>
                <a:gd name="connsiteX28" fmla="*/ 1709836 w 2825112"/>
                <a:gd name="connsiteY28" fmla="*/ 1865236 h 2124953"/>
                <a:gd name="connsiteX29" fmla="*/ 1578004 w 2825112"/>
                <a:gd name="connsiteY29" fmla="*/ 2014597 h 2124953"/>
                <a:gd name="connsiteX30" fmla="*/ 1355971 w 2825112"/>
                <a:gd name="connsiteY30" fmla="*/ 2123057 h 2124953"/>
                <a:gd name="connsiteX31" fmla="*/ 1074779 w 2825112"/>
                <a:gd name="connsiteY31" fmla="*/ 1993782 h 2124953"/>
                <a:gd name="connsiteX32" fmla="*/ 985673 w 2825112"/>
                <a:gd name="connsiteY32" fmla="*/ 1751299 h 2124953"/>
                <a:gd name="connsiteX33" fmla="*/ 1037895 w 2825112"/>
                <a:gd name="connsiteY33" fmla="*/ 1392686 h 2124953"/>
                <a:gd name="connsiteX34" fmla="*/ 1232538 w 2825112"/>
                <a:gd name="connsiteY34" fmla="*/ 1015815 h 2124953"/>
                <a:gd name="connsiteX35" fmla="*/ 1417687 w 2825112"/>
                <a:gd name="connsiteY35" fmla="*/ 723667 h 2124953"/>
                <a:gd name="connsiteX36" fmla="*/ 1552598 w 2825112"/>
                <a:gd name="connsiteY36" fmla="*/ 400163 h 2124953"/>
                <a:gd name="connsiteX37" fmla="*/ 0 w 2825112"/>
                <a:gd name="connsiteY37" fmla="*/ 53208 h 2124953"/>
                <a:gd name="connsiteX0" fmla="*/ 0 w 2845345"/>
                <a:gd name="connsiteY0" fmla="*/ 59952 h 2124953"/>
                <a:gd name="connsiteX1" fmla="*/ 68910 w 2845345"/>
                <a:gd name="connsiteY1" fmla="*/ 0 h 2124953"/>
                <a:gd name="connsiteX2" fmla="*/ 1668031 w 2845345"/>
                <a:gd name="connsiteY2" fmla="*/ 281765 h 2124953"/>
                <a:gd name="connsiteX3" fmla="*/ 1624165 w 2845345"/>
                <a:gd name="connsiteY3" fmla="*/ 520258 h 2124953"/>
                <a:gd name="connsiteX4" fmla="*/ 1463118 w 2845345"/>
                <a:gd name="connsiteY4" fmla="*/ 848926 h 2124953"/>
                <a:gd name="connsiteX5" fmla="*/ 1283082 w 2845345"/>
                <a:gd name="connsiteY5" fmla="*/ 1121719 h 2124953"/>
                <a:gd name="connsiteX6" fmla="*/ 1099393 w 2845345"/>
                <a:gd name="connsiteY6" fmla="*/ 1525979 h 2124953"/>
                <a:gd name="connsiteX7" fmla="*/ 1113636 w 2845345"/>
                <a:gd name="connsiteY7" fmla="*/ 1835657 h 2124953"/>
                <a:gd name="connsiteX8" fmla="*/ 1244372 w 2845345"/>
                <a:gd name="connsiteY8" fmla="*/ 2003276 h 2124953"/>
                <a:gd name="connsiteX9" fmla="*/ 1451068 w 2845345"/>
                <a:gd name="connsiteY9" fmla="*/ 2008389 h 2124953"/>
                <a:gd name="connsiteX10" fmla="*/ 1585455 w 2845345"/>
                <a:gd name="connsiteY10" fmla="*/ 1890069 h 2124953"/>
                <a:gd name="connsiteX11" fmla="*/ 1724591 w 2845345"/>
                <a:gd name="connsiteY11" fmla="*/ 1726101 h 2124953"/>
                <a:gd name="connsiteX12" fmla="*/ 1880160 w 2845345"/>
                <a:gd name="connsiteY12" fmla="*/ 1606320 h 2124953"/>
                <a:gd name="connsiteX13" fmla="*/ 2148572 w 2845345"/>
                <a:gd name="connsiteY13" fmla="*/ 1623849 h 2124953"/>
                <a:gd name="connsiteX14" fmla="*/ 2278212 w 2845345"/>
                <a:gd name="connsiteY14" fmla="*/ 1731944 h 2124953"/>
                <a:gd name="connsiteX15" fmla="*/ 2402011 w 2845345"/>
                <a:gd name="connsiteY15" fmla="*/ 1882400 h 2124953"/>
                <a:gd name="connsiteX16" fmla="*/ 2549545 w 2845345"/>
                <a:gd name="connsiteY16" fmla="*/ 2010580 h 2124953"/>
                <a:gd name="connsiteX17" fmla="*/ 2609070 w 2845345"/>
                <a:gd name="connsiteY17" fmla="*/ 2030300 h 2124953"/>
                <a:gd name="connsiteX18" fmla="*/ 2720817 w 2845345"/>
                <a:gd name="connsiteY18" fmla="*/ 1982461 h 2124953"/>
                <a:gd name="connsiteX19" fmla="*/ 2759527 w 2845345"/>
                <a:gd name="connsiteY19" fmla="*/ 1886417 h 2124953"/>
                <a:gd name="connsiteX20" fmla="*/ 2776691 w 2845345"/>
                <a:gd name="connsiteY20" fmla="*/ 1876557 h 2124953"/>
                <a:gd name="connsiteX21" fmla="*/ 2845345 w 2845345"/>
                <a:gd name="connsiteY21" fmla="*/ 1875096 h 2124953"/>
                <a:gd name="connsiteX22" fmla="*/ 2751493 w 2845345"/>
                <a:gd name="connsiteY22" fmla="*/ 2071932 h 2124953"/>
                <a:gd name="connsiteX23" fmla="*/ 2536398 w 2845345"/>
                <a:gd name="connsiteY23" fmla="*/ 2097859 h 2124953"/>
                <a:gd name="connsiteX24" fmla="*/ 2375351 w 2845345"/>
                <a:gd name="connsiteY24" fmla="*/ 1978809 h 2124953"/>
                <a:gd name="connsiteX25" fmla="*/ 2232199 w 2845345"/>
                <a:gd name="connsiteY25" fmla="*/ 1810824 h 2124953"/>
                <a:gd name="connsiteX26" fmla="*/ 2124104 w 2845345"/>
                <a:gd name="connsiteY26" fmla="*/ 1712224 h 2124953"/>
                <a:gd name="connsiteX27" fmla="*/ 1865553 w 2845345"/>
                <a:gd name="connsiteY27" fmla="*/ 1723545 h 2124953"/>
                <a:gd name="connsiteX28" fmla="*/ 1730069 w 2845345"/>
                <a:gd name="connsiteY28" fmla="*/ 1865236 h 2124953"/>
                <a:gd name="connsiteX29" fmla="*/ 1598237 w 2845345"/>
                <a:gd name="connsiteY29" fmla="*/ 2014597 h 2124953"/>
                <a:gd name="connsiteX30" fmla="*/ 1376204 w 2845345"/>
                <a:gd name="connsiteY30" fmla="*/ 2123057 h 2124953"/>
                <a:gd name="connsiteX31" fmla="*/ 1095012 w 2845345"/>
                <a:gd name="connsiteY31" fmla="*/ 1993782 h 2124953"/>
                <a:gd name="connsiteX32" fmla="*/ 1005906 w 2845345"/>
                <a:gd name="connsiteY32" fmla="*/ 1751299 h 2124953"/>
                <a:gd name="connsiteX33" fmla="*/ 1058128 w 2845345"/>
                <a:gd name="connsiteY33" fmla="*/ 1392686 h 2124953"/>
                <a:gd name="connsiteX34" fmla="*/ 1252771 w 2845345"/>
                <a:gd name="connsiteY34" fmla="*/ 1015815 h 2124953"/>
                <a:gd name="connsiteX35" fmla="*/ 1437920 w 2845345"/>
                <a:gd name="connsiteY35" fmla="*/ 723667 h 2124953"/>
                <a:gd name="connsiteX36" fmla="*/ 1572831 w 2845345"/>
                <a:gd name="connsiteY36" fmla="*/ 400163 h 2124953"/>
                <a:gd name="connsiteX37" fmla="*/ 0 w 2845345"/>
                <a:gd name="connsiteY37" fmla="*/ 59952 h 2124953"/>
                <a:gd name="connsiteX0" fmla="*/ 0 w 2955074"/>
                <a:gd name="connsiteY0" fmla="*/ 5763 h 2202439"/>
                <a:gd name="connsiteX1" fmla="*/ 178639 w 2955074"/>
                <a:gd name="connsiteY1" fmla="*/ 77486 h 2202439"/>
                <a:gd name="connsiteX2" fmla="*/ 1777760 w 2955074"/>
                <a:gd name="connsiteY2" fmla="*/ 359251 h 2202439"/>
                <a:gd name="connsiteX3" fmla="*/ 1733894 w 2955074"/>
                <a:gd name="connsiteY3" fmla="*/ 597744 h 2202439"/>
                <a:gd name="connsiteX4" fmla="*/ 1572847 w 2955074"/>
                <a:gd name="connsiteY4" fmla="*/ 926412 h 2202439"/>
                <a:gd name="connsiteX5" fmla="*/ 1392811 w 2955074"/>
                <a:gd name="connsiteY5" fmla="*/ 1199205 h 2202439"/>
                <a:gd name="connsiteX6" fmla="*/ 1209122 w 2955074"/>
                <a:gd name="connsiteY6" fmla="*/ 1603465 h 2202439"/>
                <a:gd name="connsiteX7" fmla="*/ 1223365 w 2955074"/>
                <a:gd name="connsiteY7" fmla="*/ 1913143 h 2202439"/>
                <a:gd name="connsiteX8" fmla="*/ 1354101 w 2955074"/>
                <a:gd name="connsiteY8" fmla="*/ 2080762 h 2202439"/>
                <a:gd name="connsiteX9" fmla="*/ 1560797 w 2955074"/>
                <a:gd name="connsiteY9" fmla="*/ 2085875 h 2202439"/>
                <a:gd name="connsiteX10" fmla="*/ 1695184 w 2955074"/>
                <a:gd name="connsiteY10" fmla="*/ 1967555 h 2202439"/>
                <a:gd name="connsiteX11" fmla="*/ 1834320 w 2955074"/>
                <a:gd name="connsiteY11" fmla="*/ 1803587 h 2202439"/>
                <a:gd name="connsiteX12" fmla="*/ 1989889 w 2955074"/>
                <a:gd name="connsiteY12" fmla="*/ 1683806 h 2202439"/>
                <a:gd name="connsiteX13" fmla="*/ 2258301 w 2955074"/>
                <a:gd name="connsiteY13" fmla="*/ 1701335 h 2202439"/>
                <a:gd name="connsiteX14" fmla="*/ 2387941 w 2955074"/>
                <a:gd name="connsiteY14" fmla="*/ 1809430 h 2202439"/>
                <a:gd name="connsiteX15" fmla="*/ 2511740 w 2955074"/>
                <a:gd name="connsiteY15" fmla="*/ 1959886 h 2202439"/>
                <a:gd name="connsiteX16" fmla="*/ 2659274 w 2955074"/>
                <a:gd name="connsiteY16" fmla="*/ 2088066 h 2202439"/>
                <a:gd name="connsiteX17" fmla="*/ 2718799 w 2955074"/>
                <a:gd name="connsiteY17" fmla="*/ 2107786 h 2202439"/>
                <a:gd name="connsiteX18" fmla="*/ 2830546 w 2955074"/>
                <a:gd name="connsiteY18" fmla="*/ 2059947 h 2202439"/>
                <a:gd name="connsiteX19" fmla="*/ 2869256 w 2955074"/>
                <a:gd name="connsiteY19" fmla="*/ 1963903 h 2202439"/>
                <a:gd name="connsiteX20" fmla="*/ 2886420 w 2955074"/>
                <a:gd name="connsiteY20" fmla="*/ 1954043 h 2202439"/>
                <a:gd name="connsiteX21" fmla="*/ 2955074 w 2955074"/>
                <a:gd name="connsiteY21" fmla="*/ 1952582 h 2202439"/>
                <a:gd name="connsiteX22" fmla="*/ 2861222 w 2955074"/>
                <a:gd name="connsiteY22" fmla="*/ 2149418 h 2202439"/>
                <a:gd name="connsiteX23" fmla="*/ 2646127 w 2955074"/>
                <a:gd name="connsiteY23" fmla="*/ 2175345 h 2202439"/>
                <a:gd name="connsiteX24" fmla="*/ 2485080 w 2955074"/>
                <a:gd name="connsiteY24" fmla="*/ 2056295 h 2202439"/>
                <a:gd name="connsiteX25" fmla="*/ 2341928 w 2955074"/>
                <a:gd name="connsiteY25" fmla="*/ 1888310 h 2202439"/>
                <a:gd name="connsiteX26" fmla="*/ 2233833 w 2955074"/>
                <a:gd name="connsiteY26" fmla="*/ 1789710 h 2202439"/>
                <a:gd name="connsiteX27" fmla="*/ 1975282 w 2955074"/>
                <a:gd name="connsiteY27" fmla="*/ 1801031 h 2202439"/>
                <a:gd name="connsiteX28" fmla="*/ 1839798 w 2955074"/>
                <a:gd name="connsiteY28" fmla="*/ 1942722 h 2202439"/>
                <a:gd name="connsiteX29" fmla="*/ 1707966 w 2955074"/>
                <a:gd name="connsiteY29" fmla="*/ 2092083 h 2202439"/>
                <a:gd name="connsiteX30" fmla="*/ 1485933 w 2955074"/>
                <a:gd name="connsiteY30" fmla="*/ 2200543 h 2202439"/>
                <a:gd name="connsiteX31" fmla="*/ 1204741 w 2955074"/>
                <a:gd name="connsiteY31" fmla="*/ 2071268 h 2202439"/>
                <a:gd name="connsiteX32" fmla="*/ 1115635 w 2955074"/>
                <a:gd name="connsiteY32" fmla="*/ 1828785 h 2202439"/>
                <a:gd name="connsiteX33" fmla="*/ 1167857 w 2955074"/>
                <a:gd name="connsiteY33" fmla="*/ 1470172 h 2202439"/>
                <a:gd name="connsiteX34" fmla="*/ 1362500 w 2955074"/>
                <a:gd name="connsiteY34" fmla="*/ 1093301 h 2202439"/>
                <a:gd name="connsiteX35" fmla="*/ 1547649 w 2955074"/>
                <a:gd name="connsiteY35" fmla="*/ 801153 h 2202439"/>
                <a:gd name="connsiteX36" fmla="*/ 1682560 w 2955074"/>
                <a:gd name="connsiteY36" fmla="*/ 477649 h 2202439"/>
                <a:gd name="connsiteX37" fmla="*/ 0 w 2955074"/>
                <a:gd name="connsiteY37" fmla="*/ 5763 h 2202439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52637 h 2249313"/>
                <a:gd name="connsiteX1" fmla="*/ 54280 w 2955074"/>
                <a:gd name="connsiteY1" fmla="*/ 0 h 2249313"/>
                <a:gd name="connsiteX2" fmla="*/ 1777760 w 2955074"/>
                <a:gd name="connsiteY2" fmla="*/ 406125 h 2249313"/>
                <a:gd name="connsiteX3" fmla="*/ 1733894 w 2955074"/>
                <a:gd name="connsiteY3" fmla="*/ 644618 h 2249313"/>
                <a:gd name="connsiteX4" fmla="*/ 1572847 w 2955074"/>
                <a:gd name="connsiteY4" fmla="*/ 973286 h 2249313"/>
                <a:gd name="connsiteX5" fmla="*/ 1392811 w 2955074"/>
                <a:gd name="connsiteY5" fmla="*/ 1246079 h 2249313"/>
                <a:gd name="connsiteX6" fmla="*/ 1209122 w 2955074"/>
                <a:gd name="connsiteY6" fmla="*/ 1650339 h 2249313"/>
                <a:gd name="connsiteX7" fmla="*/ 1223365 w 2955074"/>
                <a:gd name="connsiteY7" fmla="*/ 1960017 h 2249313"/>
                <a:gd name="connsiteX8" fmla="*/ 1354101 w 2955074"/>
                <a:gd name="connsiteY8" fmla="*/ 2127636 h 2249313"/>
                <a:gd name="connsiteX9" fmla="*/ 1560797 w 2955074"/>
                <a:gd name="connsiteY9" fmla="*/ 2132749 h 2249313"/>
                <a:gd name="connsiteX10" fmla="*/ 1695184 w 2955074"/>
                <a:gd name="connsiteY10" fmla="*/ 2014429 h 2249313"/>
                <a:gd name="connsiteX11" fmla="*/ 1834320 w 2955074"/>
                <a:gd name="connsiteY11" fmla="*/ 1850461 h 2249313"/>
                <a:gd name="connsiteX12" fmla="*/ 1989889 w 2955074"/>
                <a:gd name="connsiteY12" fmla="*/ 1730680 h 2249313"/>
                <a:gd name="connsiteX13" fmla="*/ 2258301 w 2955074"/>
                <a:gd name="connsiteY13" fmla="*/ 1748209 h 2249313"/>
                <a:gd name="connsiteX14" fmla="*/ 2387941 w 2955074"/>
                <a:gd name="connsiteY14" fmla="*/ 1856304 h 2249313"/>
                <a:gd name="connsiteX15" fmla="*/ 2511740 w 2955074"/>
                <a:gd name="connsiteY15" fmla="*/ 2006760 h 2249313"/>
                <a:gd name="connsiteX16" fmla="*/ 2659274 w 2955074"/>
                <a:gd name="connsiteY16" fmla="*/ 2134940 h 2249313"/>
                <a:gd name="connsiteX17" fmla="*/ 2718799 w 2955074"/>
                <a:gd name="connsiteY17" fmla="*/ 2154660 h 2249313"/>
                <a:gd name="connsiteX18" fmla="*/ 2830546 w 2955074"/>
                <a:gd name="connsiteY18" fmla="*/ 2106821 h 2249313"/>
                <a:gd name="connsiteX19" fmla="*/ 2869256 w 2955074"/>
                <a:gd name="connsiteY19" fmla="*/ 2010777 h 2249313"/>
                <a:gd name="connsiteX20" fmla="*/ 2886420 w 2955074"/>
                <a:gd name="connsiteY20" fmla="*/ 2000917 h 2249313"/>
                <a:gd name="connsiteX21" fmla="*/ 2955074 w 2955074"/>
                <a:gd name="connsiteY21" fmla="*/ 1999456 h 2249313"/>
                <a:gd name="connsiteX22" fmla="*/ 2861222 w 2955074"/>
                <a:gd name="connsiteY22" fmla="*/ 2196292 h 2249313"/>
                <a:gd name="connsiteX23" fmla="*/ 2646127 w 2955074"/>
                <a:gd name="connsiteY23" fmla="*/ 2222219 h 2249313"/>
                <a:gd name="connsiteX24" fmla="*/ 2485080 w 2955074"/>
                <a:gd name="connsiteY24" fmla="*/ 2103169 h 2249313"/>
                <a:gd name="connsiteX25" fmla="*/ 2341928 w 2955074"/>
                <a:gd name="connsiteY25" fmla="*/ 1935184 h 2249313"/>
                <a:gd name="connsiteX26" fmla="*/ 2233833 w 2955074"/>
                <a:gd name="connsiteY26" fmla="*/ 1836584 h 2249313"/>
                <a:gd name="connsiteX27" fmla="*/ 1975282 w 2955074"/>
                <a:gd name="connsiteY27" fmla="*/ 1847905 h 2249313"/>
                <a:gd name="connsiteX28" fmla="*/ 1839798 w 2955074"/>
                <a:gd name="connsiteY28" fmla="*/ 1989596 h 2249313"/>
                <a:gd name="connsiteX29" fmla="*/ 1707966 w 2955074"/>
                <a:gd name="connsiteY29" fmla="*/ 2138957 h 2249313"/>
                <a:gd name="connsiteX30" fmla="*/ 1485933 w 2955074"/>
                <a:gd name="connsiteY30" fmla="*/ 2247417 h 2249313"/>
                <a:gd name="connsiteX31" fmla="*/ 1204741 w 2955074"/>
                <a:gd name="connsiteY31" fmla="*/ 2118142 h 2249313"/>
                <a:gd name="connsiteX32" fmla="*/ 1115635 w 2955074"/>
                <a:gd name="connsiteY32" fmla="*/ 1875659 h 2249313"/>
                <a:gd name="connsiteX33" fmla="*/ 1167857 w 2955074"/>
                <a:gd name="connsiteY33" fmla="*/ 1517046 h 2249313"/>
                <a:gd name="connsiteX34" fmla="*/ 1362500 w 2955074"/>
                <a:gd name="connsiteY34" fmla="*/ 1140175 h 2249313"/>
                <a:gd name="connsiteX35" fmla="*/ 1547649 w 2955074"/>
                <a:gd name="connsiteY35" fmla="*/ 848027 h 2249313"/>
                <a:gd name="connsiteX36" fmla="*/ 1682560 w 2955074"/>
                <a:gd name="connsiteY36" fmla="*/ 524523 h 2249313"/>
                <a:gd name="connsiteX37" fmla="*/ 0 w 2955074"/>
                <a:gd name="connsiteY37" fmla="*/ 52637 h 224931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  <a:gd name="connsiteX0" fmla="*/ 0 w 2955074"/>
                <a:gd name="connsiteY0" fmla="*/ 67267 h 2263943"/>
                <a:gd name="connsiteX1" fmla="*/ 54280 w 2955074"/>
                <a:gd name="connsiteY1" fmla="*/ 0 h 2263943"/>
                <a:gd name="connsiteX2" fmla="*/ 1777760 w 2955074"/>
                <a:gd name="connsiteY2" fmla="*/ 420755 h 2263943"/>
                <a:gd name="connsiteX3" fmla="*/ 1733894 w 2955074"/>
                <a:gd name="connsiteY3" fmla="*/ 659248 h 2263943"/>
                <a:gd name="connsiteX4" fmla="*/ 1572847 w 2955074"/>
                <a:gd name="connsiteY4" fmla="*/ 987916 h 2263943"/>
                <a:gd name="connsiteX5" fmla="*/ 1392811 w 2955074"/>
                <a:gd name="connsiteY5" fmla="*/ 1260709 h 2263943"/>
                <a:gd name="connsiteX6" fmla="*/ 1209122 w 2955074"/>
                <a:gd name="connsiteY6" fmla="*/ 1664969 h 2263943"/>
                <a:gd name="connsiteX7" fmla="*/ 1223365 w 2955074"/>
                <a:gd name="connsiteY7" fmla="*/ 1974647 h 2263943"/>
                <a:gd name="connsiteX8" fmla="*/ 1354101 w 2955074"/>
                <a:gd name="connsiteY8" fmla="*/ 2142266 h 2263943"/>
                <a:gd name="connsiteX9" fmla="*/ 1560797 w 2955074"/>
                <a:gd name="connsiteY9" fmla="*/ 2147379 h 2263943"/>
                <a:gd name="connsiteX10" fmla="*/ 1695184 w 2955074"/>
                <a:gd name="connsiteY10" fmla="*/ 2029059 h 2263943"/>
                <a:gd name="connsiteX11" fmla="*/ 1834320 w 2955074"/>
                <a:gd name="connsiteY11" fmla="*/ 1865091 h 2263943"/>
                <a:gd name="connsiteX12" fmla="*/ 1989889 w 2955074"/>
                <a:gd name="connsiteY12" fmla="*/ 1745310 h 2263943"/>
                <a:gd name="connsiteX13" fmla="*/ 2258301 w 2955074"/>
                <a:gd name="connsiteY13" fmla="*/ 1762839 h 2263943"/>
                <a:gd name="connsiteX14" fmla="*/ 2387941 w 2955074"/>
                <a:gd name="connsiteY14" fmla="*/ 1870934 h 2263943"/>
                <a:gd name="connsiteX15" fmla="*/ 2511740 w 2955074"/>
                <a:gd name="connsiteY15" fmla="*/ 2021390 h 2263943"/>
                <a:gd name="connsiteX16" fmla="*/ 2659274 w 2955074"/>
                <a:gd name="connsiteY16" fmla="*/ 2149570 h 2263943"/>
                <a:gd name="connsiteX17" fmla="*/ 2718799 w 2955074"/>
                <a:gd name="connsiteY17" fmla="*/ 2169290 h 2263943"/>
                <a:gd name="connsiteX18" fmla="*/ 2830546 w 2955074"/>
                <a:gd name="connsiteY18" fmla="*/ 2121451 h 2263943"/>
                <a:gd name="connsiteX19" fmla="*/ 2869256 w 2955074"/>
                <a:gd name="connsiteY19" fmla="*/ 2025407 h 2263943"/>
                <a:gd name="connsiteX20" fmla="*/ 2886420 w 2955074"/>
                <a:gd name="connsiteY20" fmla="*/ 2015547 h 2263943"/>
                <a:gd name="connsiteX21" fmla="*/ 2955074 w 2955074"/>
                <a:gd name="connsiteY21" fmla="*/ 2014086 h 2263943"/>
                <a:gd name="connsiteX22" fmla="*/ 2861222 w 2955074"/>
                <a:gd name="connsiteY22" fmla="*/ 2210922 h 2263943"/>
                <a:gd name="connsiteX23" fmla="*/ 2646127 w 2955074"/>
                <a:gd name="connsiteY23" fmla="*/ 2236849 h 2263943"/>
                <a:gd name="connsiteX24" fmla="*/ 2485080 w 2955074"/>
                <a:gd name="connsiteY24" fmla="*/ 2117799 h 2263943"/>
                <a:gd name="connsiteX25" fmla="*/ 2341928 w 2955074"/>
                <a:gd name="connsiteY25" fmla="*/ 1949814 h 2263943"/>
                <a:gd name="connsiteX26" fmla="*/ 2233833 w 2955074"/>
                <a:gd name="connsiteY26" fmla="*/ 1851214 h 2263943"/>
                <a:gd name="connsiteX27" fmla="*/ 1975282 w 2955074"/>
                <a:gd name="connsiteY27" fmla="*/ 1862535 h 2263943"/>
                <a:gd name="connsiteX28" fmla="*/ 1839798 w 2955074"/>
                <a:gd name="connsiteY28" fmla="*/ 2004226 h 2263943"/>
                <a:gd name="connsiteX29" fmla="*/ 1707966 w 2955074"/>
                <a:gd name="connsiteY29" fmla="*/ 2153587 h 2263943"/>
                <a:gd name="connsiteX30" fmla="*/ 1485933 w 2955074"/>
                <a:gd name="connsiteY30" fmla="*/ 2262047 h 2263943"/>
                <a:gd name="connsiteX31" fmla="*/ 1204741 w 2955074"/>
                <a:gd name="connsiteY31" fmla="*/ 2132772 h 2263943"/>
                <a:gd name="connsiteX32" fmla="*/ 1115635 w 2955074"/>
                <a:gd name="connsiteY32" fmla="*/ 1890289 h 2263943"/>
                <a:gd name="connsiteX33" fmla="*/ 1167857 w 2955074"/>
                <a:gd name="connsiteY33" fmla="*/ 1531676 h 2263943"/>
                <a:gd name="connsiteX34" fmla="*/ 1362500 w 2955074"/>
                <a:gd name="connsiteY34" fmla="*/ 1154805 h 2263943"/>
                <a:gd name="connsiteX35" fmla="*/ 1547649 w 2955074"/>
                <a:gd name="connsiteY35" fmla="*/ 862657 h 2263943"/>
                <a:gd name="connsiteX36" fmla="*/ 1682560 w 2955074"/>
                <a:gd name="connsiteY36" fmla="*/ 539153 h 2263943"/>
                <a:gd name="connsiteX37" fmla="*/ 0 w 2955074"/>
                <a:gd name="connsiteY37" fmla="*/ 67267 h 226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55074" h="2263943">
                  <a:moveTo>
                    <a:pt x="0" y="67267"/>
                  </a:moveTo>
                  <a:cubicBezTo>
                    <a:pt x="19521" y="32304"/>
                    <a:pt x="13052" y="30088"/>
                    <a:pt x="54280" y="0"/>
                  </a:cubicBezTo>
                  <a:cubicBezTo>
                    <a:pt x="477807" y="687154"/>
                    <a:pt x="1755065" y="-79168"/>
                    <a:pt x="1777760" y="420755"/>
                  </a:cubicBezTo>
                  <a:cubicBezTo>
                    <a:pt x="1776038" y="487312"/>
                    <a:pt x="1765163" y="577766"/>
                    <a:pt x="1733894" y="659248"/>
                  </a:cubicBezTo>
                  <a:cubicBezTo>
                    <a:pt x="1695184" y="776108"/>
                    <a:pt x="1638946" y="884568"/>
                    <a:pt x="1572847" y="987916"/>
                  </a:cubicBezTo>
                  <a:cubicBezTo>
                    <a:pt x="1514052" y="1079577"/>
                    <a:pt x="1451606" y="1169047"/>
                    <a:pt x="1392811" y="1260709"/>
                  </a:cubicBezTo>
                  <a:cubicBezTo>
                    <a:pt x="1312105" y="1386332"/>
                    <a:pt x="1242720" y="1517799"/>
                    <a:pt x="1209122" y="1664969"/>
                  </a:cubicBezTo>
                  <a:cubicBezTo>
                    <a:pt x="1185386" y="1769047"/>
                    <a:pt x="1185020" y="1873125"/>
                    <a:pt x="1223365" y="1974647"/>
                  </a:cubicBezTo>
                  <a:cubicBezTo>
                    <a:pt x="1249658" y="2043667"/>
                    <a:pt x="1290194" y="2102461"/>
                    <a:pt x="1354101" y="2142266"/>
                  </a:cubicBezTo>
                  <a:cubicBezTo>
                    <a:pt x="1422026" y="2184628"/>
                    <a:pt x="1490681" y="2184628"/>
                    <a:pt x="1560797" y="2147379"/>
                  </a:cubicBezTo>
                  <a:cubicBezTo>
                    <a:pt x="1615209" y="2118530"/>
                    <a:pt x="1655745" y="2074342"/>
                    <a:pt x="1695184" y="2029059"/>
                  </a:cubicBezTo>
                  <a:cubicBezTo>
                    <a:pt x="1742293" y="1975011"/>
                    <a:pt x="1786846" y="1918773"/>
                    <a:pt x="1834320" y="1865091"/>
                  </a:cubicBezTo>
                  <a:cubicBezTo>
                    <a:pt x="1878143" y="1815060"/>
                    <a:pt x="1928538" y="1773064"/>
                    <a:pt x="1989889" y="1745310"/>
                  </a:cubicBezTo>
                  <a:cubicBezTo>
                    <a:pt x="2082281" y="1703313"/>
                    <a:pt x="2171752" y="1715365"/>
                    <a:pt x="2258301" y="1762839"/>
                  </a:cubicBezTo>
                  <a:cubicBezTo>
                    <a:pt x="2308331" y="1790228"/>
                    <a:pt x="2348866" y="1830033"/>
                    <a:pt x="2387941" y="1870934"/>
                  </a:cubicBezTo>
                  <a:cubicBezTo>
                    <a:pt x="2433225" y="1918042"/>
                    <a:pt x="2468282" y="1973186"/>
                    <a:pt x="2511740" y="2021390"/>
                  </a:cubicBezTo>
                  <a:cubicBezTo>
                    <a:pt x="2555562" y="2069959"/>
                    <a:pt x="2599384" y="2118895"/>
                    <a:pt x="2659274" y="2149570"/>
                  </a:cubicBezTo>
                  <a:cubicBezTo>
                    <a:pt x="2678264" y="2159430"/>
                    <a:pt x="2697984" y="2166369"/>
                    <a:pt x="2718799" y="2169290"/>
                  </a:cubicBezTo>
                  <a:cubicBezTo>
                    <a:pt x="2765543" y="2175863"/>
                    <a:pt x="2802427" y="2157605"/>
                    <a:pt x="2830546" y="2121451"/>
                  </a:cubicBezTo>
                  <a:cubicBezTo>
                    <a:pt x="2852457" y="2093332"/>
                    <a:pt x="2863778" y="2060465"/>
                    <a:pt x="2869256" y="2025407"/>
                  </a:cubicBezTo>
                  <a:cubicBezTo>
                    <a:pt x="2871812" y="2016278"/>
                    <a:pt x="2876560" y="2014086"/>
                    <a:pt x="2886420" y="2015547"/>
                  </a:cubicBezTo>
                  <a:cubicBezTo>
                    <a:pt x="2909427" y="2019199"/>
                    <a:pt x="2932433" y="2018103"/>
                    <a:pt x="2955074" y="2014086"/>
                  </a:cubicBezTo>
                  <a:cubicBezTo>
                    <a:pt x="2949231" y="2091871"/>
                    <a:pt x="2923304" y="2161256"/>
                    <a:pt x="2861222" y="2210922"/>
                  </a:cubicBezTo>
                  <a:cubicBezTo>
                    <a:pt x="2796219" y="2262778"/>
                    <a:pt x="2722086" y="2266430"/>
                    <a:pt x="2646127" y="2236849"/>
                  </a:cubicBezTo>
                  <a:cubicBezTo>
                    <a:pt x="2581855" y="2211651"/>
                    <a:pt x="2531824" y="2166734"/>
                    <a:pt x="2485080" y="2117799"/>
                  </a:cubicBezTo>
                  <a:cubicBezTo>
                    <a:pt x="2434320" y="2064482"/>
                    <a:pt x="2391228" y="2004592"/>
                    <a:pt x="2341928" y="1949814"/>
                  </a:cubicBezTo>
                  <a:cubicBezTo>
                    <a:pt x="2309061" y="1913295"/>
                    <a:pt x="2275099" y="1878237"/>
                    <a:pt x="2233833" y="1851214"/>
                  </a:cubicBezTo>
                  <a:cubicBezTo>
                    <a:pt x="2147284" y="1794975"/>
                    <a:pt x="2056718" y="1798992"/>
                    <a:pt x="1975282" y="1862535"/>
                  </a:cubicBezTo>
                  <a:cubicBezTo>
                    <a:pt x="1923060" y="1903070"/>
                    <a:pt x="1881794" y="1953831"/>
                    <a:pt x="1839798" y="2004226"/>
                  </a:cubicBezTo>
                  <a:cubicBezTo>
                    <a:pt x="1797437" y="2055352"/>
                    <a:pt x="1756901" y="2107939"/>
                    <a:pt x="1707966" y="2153587"/>
                  </a:cubicBezTo>
                  <a:cubicBezTo>
                    <a:pt x="1645154" y="2212382"/>
                    <a:pt x="1572847" y="2252918"/>
                    <a:pt x="1485933" y="2262047"/>
                  </a:cubicBezTo>
                  <a:cubicBezTo>
                    <a:pt x="1367248" y="2274098"/>
                    <a:pt x="1273395" y="2228450"/>
                    <a:pt x="1204741" y="2132772"/>
                  </a:cubicBezTo>
                  <a:cubicBezTo>
                    <a:pt x="1153249" y="2060465"/>
                    <a:pt x="1126956" y="1977568"/>
                    <a:pt x="1115635" y="1890289"/>
                  </a:cubicBezTo>
                  <a:cubicBezTo>
                    <a:pt x="1099202" y="1766126"/>
                    <a:pt x="1124764" y="1647440"/>
                    <a:pt x="1167857" y="1531676"/>
                  </a:cubicBezTo>
                  <a:cubicBezTo>
                    <a:pt x="1217887" y="1398384"/>
                    <a:pt x="1285447" y="1274221"/>
                    <a:pt x="1362500" y="1154805"/>
                  </a:cubicBezTo>
                  <a:cubicBezTo>
                    <a:pt x="1424947" y="1058031"/>
                    <a:pt x="1489950" y="962718"/>
                    <a:pt x="1547649" y="862657"/>
                  </a:cubicBezTo>
                  <a:cubicBezTo>
                    <a:pt x="1605349" y="762231"/>
                    <a:pt x="1656631" y="652726"/>
                    <a:pt x="1682560" y="539153"/>
                  </a:cubicBezTo>
                  <a:cubicBezTo>
                    <a:pt x="1811508" y="-36392"/>
                    <a:pt x="464357" y="817264"/>
                    <a:pt x="0" y="67267"/>
                  </a:cubicBezTo>
                  <a:close/>
                </a:path>
              </a:pathLst>
            </a:custGeom>
            <a:grpFill/>
            <a:ln w="4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BEC1733-75FE-46B3-AC44-D8C75F18F720}"/>
                </a:ext>
              </a:extLst>
            </p:cNvPr>
            <p:cNvSpPr/>
            <p:nvPr/>
          </p:nvSpPr>
          <p:spPr>
            <a:xfrm rot="20761001" flipH="1">
              <a:off x="1880168" y="3385666"/>
              <a:ext cx="301665" cy="360717"/>
            </a:xfrm>
            <a:custGeom>
              <a:avLst/>
              <a:gdLst>
                <a:gd name="connsiteX0" fmla="*/ 82313 w 565445"/>
                <a:gd name="connsiteY0" fmla="*/ 374057 h 676133"/>
                <a:gd name="connsiteX1" fmla="*/ 78615 w 565445"/>
                <a:gd name="connsiteY1" fmla="*/ 382986 h 676133"/>
                <a:gd name="connsiteX2" fmla="*/ 78614 w 565445"/>
                <a:gd name="connsiteY2" fmla="*/ 382986 h 676133"/>
                <a:gd name="connsiteX3" fmla="*/ 91242 w 565445"/>
                <a:gd name="connsiteY3" fmla="*/ 395612 h 676133"/>
                <a:gd name="connsiteX4" fmla="*/ 474201 w 565445"/>
                <a:gd name="connsiteY4" fmla="*/ 395613 h 676133"/>
                <a:gd name="connsiteX5" fmla="*/ 483130 w 565445"/>
                <a:gd name="connsiteY5" fmla="*/ 391915 h 676133"/>
                <a:gd name="connsiteX6" fmla="*/ 486829 w 565445"/>
                <a:gd name="connsiteY6" fmla="*/ 382986 h 676133"/>
                <a:gd name="connsiteX7" fmla="*/ 474201 w 565445"/>
                <a:gd name="connsiteY7" fmla="*/ 370360 h 676133"/>
                <a:gd name="connsiteX8" fmla="*/ 91242 w 565445"/>
                <a:gd name="connsiteY8" fmla="*/ 370359 h 676133"/>
                <a:gd name="connsiteX9" fmla="*/ 82313 w 565445"/>
                <a:gd name="connsiteY9" fmla="*/ 374057 h 676133"/>
                <a:gd name="connsiteX10" fmla="*/ 82314 w 565445"/>
                <a:gd name="connsiteY10" fmla="*/ 320622 h 676133"/>
                <a:gd name="connsiteX11" fmla="*/ 78615 w 565445"/>
                <a:gd name="connsiteY11" fmla="*/ 329550 h 676133"/>
                <a:gd name="connsiteX12" fmla="*/ 78615 w 565445"/>
                <a:gd name="connsiteY12" fmla="*/ 329551 h 676133"/>
                <a:gd name="connsiteX13" fmla="*/ 91242 w 565445"/>
                <a:gd name="connsiteY13" fmla="*/ 342177 h 676133"/>
                <a:gd name="connsiteX14" fmla="*/ 474201 w 565445"/>
                <a:gd name="connsiteY14" fmla="*/ 342178 h 676133"/>
                <a:gd name="connsiteX15" fmla="*/ 483130 w 565445"/>
                <a:gd name="connsiteY15" fmla="*/ 338479 h 676133"/>
                <a:gd name="connsiteX16" fmla="*/ 486829 w 565445"/>
                <a:gd name="connsiteY16" fmla="*/ 329551 h 676133"/>
                <a:gd name="connsiteX17" fmla="*/ 474201 w 565445"/>
                <a:gd name="connsiteY17" fmla="*/ 316925 h 676133"/>
                <a:gd name="connsiteX18" fmla="*/ 91243 w 565445"/>
                <a:gd name="connsiteY18" fmla="*/ 316924 h 676133"/>
                <a:gd name="connsiteX19" fmla="*/ 82314 w 565445"/>
                <a:gd name="connsiteY19" fmla="*/ 320622 h 676133"/>
                <a:gd name="connsiteX20" fmla="*/ 82314 w 565445"/>
                <a:gd name="connsiteY20" fmla="*/ 267186 h 676133"/>
                <a:gd name="connsiteX21" fmla="*/ 78616 w 565445"/>
                <a:gd name="connsiteY21" fmla="*/ 276115 h 676133"/>
                <a:gd name="connsiteX22" fmla="*/ 78615 w 565445"/>
                <a:gd name="connsiteY22" fmla="*/ 276115 h 676133"/>
                <a:gd name="connsiteX23" fmla="*/ 91242 w 565445"/>
                <a:gd name="connsiteY23" fmla="*/ 288742 h 676133"/>
                <a:gd name="connsiteX24" fmla="*/ 474201 w 565445"/>
                <a:gd name="connsiteY24" fmla="*/ 288742 h 676133"/>
                <a:gd name="connsiteX25" fmla="*/ 483130 w 565445"/>
                <a:gd name="connsiteY25" fmla="*/ 285044 h 676133"/>
                <a:gd name="connsiteX26" fmla="*/ 486828 w 565445"/>
                <a:gd name="connsiteY26" fmla="*/ 276116 h 676133"/>
                <a:gd name="connsiteX27" fmla="*/ 474201 w 565445"/>
                <a:gd name="connsiteY27" fmla="*/ 263489 h 676133"/>
                <a:gd name="connsiteX28" fmla="*/ 91243 w 565445"/>
                <a:gd name="connsiteY28" fmla="*/ 263488 h 676133"/>
                <a:gd name="connsiteX29" fmla="*/ 82314 w 565445"/>
                <a:gd name="connsiteY29" fmla="*/ 267186 h 676133"/>
                <a:gd name="connsiteX30" fmla="*/ 5628 w 565445"/>
                <a:gd name="connsiteY30" fmla="*/ 181100 h 676133"/>
                <a:gd name="connsiteX31" fmla="*/ 19215 w 565445"/>
                <a:gd name="connsiteY31" fmla="*/ 175472 h 676133"/>
                <a:gd name="connsiteX32" fmla="*/ 150865 w 565445"/>
                <a:gd name="connsiteY32" fmla="*/ 175472 h 676133"/>
                <a:gd name="connsiteX33" fmla="*/ 182560 w 565445"/>
                <a:gd name="connsiteY33" fmla="*/ 175472 h 676133"/>
                <a:gd name="connsiteX34" fmla="*/ 182560 w 565445"/>
                <a:gd name="connsiteY34" fmla="*/ 175472 h 676133"/>
                <a:gd name="connsiteX35" fmla="*/ 382886 w 565445"/>
                <a:gd name="connsiteY35" fmla="*/ 175472 h 676133"/>
                <a:gd name="connsiteX36" fmla="*/ 382887 w 565445"/>
                <a:gd name="connsiteY36" fmla="*/ 37057 h 676133"/>
                <a:gd name="connsiteX37" fmla="*/ 419942 w 565445"/>
                <a:gd name="connsiteY37" fmla="*/ 1 h 676133"/>
                <a:gd name="connsiteX38" fmla="*/ 456998 w 565445"/>
                <a:gd name="connsiteY38" fmla="*/ 37057 h 676133"/>
                <a:gd name="connsiteX39" fmla="*/ 456998 w 565445"/>
                <a:gd name="connsiteY39" fmla="*/ 175473 h 676133"/>
                <a:gd name="connsiteX40" fmla="*/ 546230 w 565445"/>
                <a:gd name="connsiteY40" fmla="*/ 175472 h 676133"/>
                <a:gd name="connsiteX41" fmla="*/ 565445 w 565445"/>
                <a:gd name="connsiteY41" fmla="*/ 194686 h 676133"/>
                <a:gd name="connsiteX42" fmla="*/ 546231 w 565445"/>
                <a:gd name="connsiteY42" fmla="*/ 213900 h 676133"/>
                <a:gd name="connsiteX43" fmla="*/ 525277 w 565445"/>
                <a:gd name="connsiteY43" fmla="*/ 213900 h 676133"/>
                <a:gd name="connsiteX44" fmla="*/ 508900 w 565445"/>
                <a:gd name="connsiteY44" fmla="*/ 524387 h 676133"/>
                <a:gd name="connsiteX45" fmla="*/ 378244 w 565445"/>
                <a:gd name="connsiteY45" fmla="*/ 676133 h 676133"/>
                <a:gd name="connsiteX46" fmla="*/ 184456 w 565445"/>
                <a:gd name="connsiteY46" fmla="*/ 676133 h 676133"/>
                <a:gd name="connsiteX47" fmla="*/ 53800 w 565445"/>
                <a:gd name="connsiteY47" fmla="*/ 524387 h 676133"/>
                <a:gd name="connsiteX48" fmla="*/ 37423 w 565445"/>
                <a:gd name="connsiteY48" fmla="*/ 213900 h 676133"/>
                <a:gd name="connsiteX49" fmla="*/ 19215 w 565445"/>
                <a:gd name="connsiteY49" fmla="*/ 213900 h 676133"/>
                <a:gd name="connsiteX50" fmla="*/ 0 w 565445"/>
                <a:gd name="connsiteY50" fmla="*/ 194687 h 676133"/>
                <a:gd name="connsiteX51" fmla="*/ 5628 w 565445"/>
                <a:gd name="connsiteY51" fmla="*/ 181100 h 676133"/>
                <a:gd name="connsiteX52" fmla="*/ 119301 w 565445"/>
                <a:gd name="connsiteY52" fmla="*/ 10854 h 676133"/>
                <a:gd name="connsiteX53" fmla="*/ 145504 w 565445"/>
                <a:gd name="connsiteY53" fmla="*/ 0 h 676133"/>
                <a:gd name="connsiteX54" fmla="*/ 182560 w 565445"/>
                <a:gd name="connsiteY54" fmla="*/ 37056 h 676133"/>
                <a:gd name="connsiteX55" fmla="*/ 182560 w 565445"/>
                <a:gd name="connsiteY55" fmla="*/ 175472 h 676133"/>
                <a:gd name="connsiteX56" fmla="*/ 150865 w 565445"/>
                <a:gd name="connsiteY56" fmla="*/ 175472 h 676133"/>
                <a:gd name="connsiteX57" fmla="*/ 108448 w 565445"/>
                <a:gd name="connsiteY57" fmla="*/ 175472 h 676133"/>
                <a:gd name="connsiteX58" fmla="*/ 108448 w 565445"/>
                <a:gd name="connsiteY58" fmla="*/ 37056 h 676133"/>
                <a:gd name="connsiteX59" fmla="*/ 119301 w 565445"/>
                <a:gd name="connsiteY59" fmla="*/ 10854 h 67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65445" h="676133">
                  <a:moveTo>
                    <a:pt x="82313" y="374057"/>
                  </a:moveTo>
                  <a:cubicBezTo>
                    <a:pt x="80028" y="376342"/>
                    <a:pt x="78616" y="379499"/>
                    <a:pt x="78615" y="382986"/>
                  </a:cubicBezTo>
                  <a:lnTo>
                    <a:pt x="78614" y="382986"/>
                  </a:lnTo>
                  <a:cubicBezTo>
                    <a:pt x="78614" y="389959"/>
                    <a:pt x="84268" y="395612"/>
                    <a:pt x="91242" y="395612"/>
                  </a:cubicBezTo>
                  <a:lnTo>
                    <a:pt x="474201" y="395613"/>
                  </a:lnTo>
                  <a:cubicBezTo>
                    <a:pt x="477687" y="395613"/>
                    <a:pt x="480845" y="394199"/>
                    <a:pt x="483130" y="391915"/>
                  </a:cubicBezTo>
                  <a:lnTo>
                    <a:pt x="486829" y="382986"/>
                  </a:lnTo>
                  <a:lnTo>
                    <a:pt x="474201" y="370360"/>
                  </a:lnTo>
                  <a:lnTo>
                    <a:pt x="91242" y="370359"/>
                  </a:lnTo>
                  <a:cubicBezTo>
                    <a:pt x="87756" y="370359"/>
                    <a:pt x="84600" y="371771"/>
                    <a:pt x="82313" y="374057"/>
                  </a:cubicBezTo>
                  <a:close/>
                  <a:moveTo>
                    <a:pt x="82314" y="320622"/>
                  </a:moveTo>
                  <a:cubicBezTo>
                    <a:pt x="80029" y="322907"/>
                    <a:pt x="78616" y="326063"/>
                    <a:pt x="78615" y="329550"/>
                  </a:cubicBezTo>
                  <a:lnTo>
                    <a:pt x="78615" y="329551"/>
                  </a:lnTo>
                  <a:cubicBezTo>
                    <a:pt x="78614" y="336525"/>
                    <a:pt x="84268" y="342177"/>
                    <a:pt x="91242" y="342177"/>
                  </a:cubicBezTo>
                  <a:lnTo>
                    <a:pt x="474201" y="342178"/>
                  </a:lnTo>
                  <a:cubicBezTo>
                    <a:pt x="477688" y="342178"/>
                    <a:pt x="480844" y="340765"/>
                    <a:pt x="483130" y="338479"/>
                  </a:cubicBezTo>
                  <a:lnTo>
                    <a:pt x="486829" y="329551"/>
                  </a:lnTo>
                  <a:lnTo>
                    <a:pt x="474201" y="316925"/>
                  </a:lnTo>
                  <a:lnTo>
                    <a:pt x="91243" y="316924"/>
                  </a:lnTo>
                  <a:cubicBezTo>
                    <a:pt x="87756" y="316923"/>
                    <a:pt x="84599" y="318337"/>
                    <a:pt x="82314" y="320622"/>
                  </a:cubicBezTo>
                  <a:close/>
                  <a:moveTo>
                    <a:pt x="82314" y="267186"/>
                  </a:moveTo>
                  <a:cubicBezTo>
                    <a:pt x="80029" y="269471"/>
                    <a:pt x="78616" y="272628"/>
                    <a:pt x="78616" y="276115"/>
                  </a:cubicBezTo>
                  <a:lnTo>
                    <a:pt x="78615" y="276115"/>
                  </a:lnTo>
                  <a:cubicBezTo>
                    <a:pt x="78615" y="283088"/>
                    <a:pt x="84268" y="288742"/>
                    <a:pt x="91242" y="288742"/>
                  </a:cubicBezTo>
                  <a:lnTo>
                    <a:pt x="474201" y="288742"/>
                  </a:lnTo>
                  <a:cubicBezTo>
                    <a:pt x="477689" y="288742"/>
                    <a:pt x="480845" y="287328"/>
                    <a:pt x="483130" y="285044"/>
                  </a:cubicBezTo>
                  <a:lnTo>
                    <a:pt x="486828" y="276116"/>
                  </a:lnTo>
                  <a:lnTo>
                    <a:pt x="474201" y="263489"/>
                  </a:lnTo>
                  <a:lnTo>
                    <a:pt x="91243" y="263488"/>
                  </a:lnTo>
                  <a:cubicBezTo>
                    <a:pt x="87756" y="263488"/>
                    <a:pt x="84599" y="264901"/>
                    <a:pt x="82314" y="267186"/>
                  </a:cubicBezTo>
                  <a:close/>
                  <a:moveTo>
                    <a:pt x="5628" y="181100"/>
                  </a:moveTo>
                  <a:cubicBezTo>
                    <a:pt x="9105" y="177623"/>
                    <a:pt x="13909" y="175472"/>
                    <a:pt x="19215" y="175472"/>
                  </a:cubicBezTo>
                  <a:lnTo>
                    <a:pt x="150865" y="175472"/>
                  </a:lnTo>
                  <a:lnTo>
                    <a:pt x="182560" y="175472"/>
                  </a:lnTo>
                  <a:lnTo>
                    <a:pt x="182560" y="175472"/>
                  </a:lnTo>
                  <a:lnTo>
                    <a:pt x="382886" y="175472"/>
                  </a:lnTo>
                  <a:lnTo>
                    <a:pt x="382887" y="37057"/>
                  </a:lnTo>
                  <a:cubicBezTo>
                    <a:pt x="382886" y="16592"/>
                    <a:pt x="399478" y="1"/>
                    <a:pt x="419942" y="1"/>
                  </a:cubicBezTo>
                  <a:cubicBezTo>
                    <a:pt x="440407" y="1"/>
                    <a:pt x="456999" y="16592"/>
                    <a:pt x="456998" y="37057"/>
                  </a:cubicBezTo>
                  <a:lnTo>
                    <a:pt x="456998" y="175473"/>
                  </a:lnTo>
                  <a:lnTo>
                    <a:pt x="546230" y="175472"/>
                  </a:lnTo>
                  <a:cubicBezTo>
                    <a:pt x="556843" y="175472"/>
                    <a:pt x="565445" y="184074"/>
                    <a:pt x="565445" y="194686"/>
                  </a:cubicBezTo>
                  <a:cubicBezTo>
                    <a:pt x="565445" y="205298"/>
                    <a:pt x="556842" y="213901"/>
                    <a:pt x="546231" y="213900"/>
                  </a:cubicBezTo>
                  <a:lnTo>
                    <a:pt x="525277" y="213900"/>
                  </a:lnTo>
                  <a:lnTo>
                    <a:pt x="508900" y="524387"/>
                  </a:lnTo>
                  <a:cubicBezTo>
                    <a:pt x="504508" y="609787"/>
                    <a:pt x="447140" y="676133"/>
                    <a:pt x="378244" y="676133"/>
                  </a:cubicBezTo>
                  <a:lnTo>
                    <a:pt x="184456" y="676133"/>
                  </a:lnTo>
                  <a:cubicBezTo>
                    <a:pt x="115559" y="676134"/>
                    <a:pt x="58191" y="609787"/>
                    <a:pt x="53800" y="524387"/>
                  </a:cubicBezTo>
                  <a:lnTo>
                    <a:pt x="37423" y="213900"/>
                  </a:lnTo>
                  <a:lnTo>
                    <a:pt x="19215" y="213900"/>
                  </a:lnTo>
                  <a:cubicBezTo>
                    <a:pt x="8602" y="213901"/>
                    <a:pt x="0" y="205298"/>
                    <a:pt x="0" y="194687"/>
                  </a:cubicBezTo>
                  <a:cubicBezTo>
                    <a:pt x="1" y="189381"/>
                    <a:pt x="2151" y="184577"/>
                    <a:pt x="5628" y="181100"/>
                  </a:cubicBezTo>
                  <a:close/>
                  <a:moveTo>
                    <a:pt x="119301" y="10854"/>
                  </a:moveTo>
                  <a:cubicBezTo>
                    <a:pt x="126007" y="4148"/>
                    <a:pt x="135271" y="0"/>
                    <a:pt x="145504" y="0"/>
                  </a:cubicBezTo>
                  <a:cubicBezTo>
                    <a:pt x="165969" y="0"/>
                    <a:pt x="182560" y="16591"/>
                    <a:pt x="182560" y="37056"/>
                  </a:cubicBezTo>
                  <a:lnTo>
                    <a:pt x="182560" y="175472"/>
                  </a:lnTo>
                  <a:lnTo>
                    <a:pt x="150865" y="175472"/>
                  </a:lnTo>
                  <a:lnTo>
                    <a:pt x="108448" y="175472"/>
                  </a:lnTo>
                  <a:lnTo>
                    <a:pt x="108448" y="37056"/>
                  </a:lnTo>
                  <a:cubicBezTo>
                    <a:pt x="108448" y="26824"/>
                    <a:pt x="112596" y="17559"/>
                    <a:pt x="119301" y="1085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9632D238-1AE2-472F-94F6-DAC1168C0F7C}"/>
              </a:ext>
            </a:extLst>
          </p:cNvPr>
          <p:cNvGrpSpPr/>
          <p:nvPr/>
        </p:nvGrpSpPr>
        <p:grpSpPr>
          <a:xfrm flipH="1">
            <a:off x="861193" y="2037004"/>
            <a:ext cx="2062666" cy="793957"/>
            <a:chOff x="6827378" y="2457115"/>
            <a:chExt cx="1161309" cy="447009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57ADD9C-88BC-4E93-A8D0-D94A231DE256}"/>
                </a:ext>
              </a:extLst>
            </p:cNvPr>
            <p:cNvSpPr/>
            <p:nvPr/>
          </p:nvSpPr>
          <p:spPr>
            <a:xfrm>
              <a:off x="7169694" y="2485483"/>
              <a:ext cx="638175" cy="95250"/>
            </a:xfrm>
            <a:custGeom>
              <a:avLst/>
              <a:gdLst>
                <a:gd name="connsiteX0" fmla="*/ 3654 w 638175"/>
                <a:gd name="connsiteY0" fmla="*/ 101461 h 95250"/>
                <a:gd name="connsiteX1" fmla="*/ 8416 w 638175"/>
                <a:gd name="connsiteY1" fmla="*/ 81458 h 95250"/>
                <a:gd name="connsiteX2" fmla="*/ 232254 w 638175"/>
                <a:gd name="connsiteY2" fmla="*/ 2401 h 95250"/>
                <a:gd name="connsiteX3" fmla="*/ 625636 w 638175"/>
                <a:gd name="connsiteY3" fmla="*/ 63361 h 95250"/>
                <a:gd name="connsiteX4" fmla="*/ 632304 w 638175"/>
                <a:gd name="connsiteY4" fmla="*/ 101461 h 95250"/>
                <a:gd name="connsiteX5" fmla="*/ 3654 w 638175"/>
                <a:gd name="connsiteY5" fmla="*/ 1014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175" h="95250">
                  <a:moveTo>
                    <a:pt x="3654" y="101461"/>
                  </a:moveTo>
                  <a:cubicBezTo>
                    <a:pt x="-4919" y="101461"/>
                    <a:pt x="3654" y="85268"/>
                    <a:pt x="8416" y="81458"/>
                  </a:cubicBezTo>
                  <a:cubicBezTo>
                    <a:pt x="55089" y="49073"/>
                    <a:pt x="119859" y="2401"/>
                    <a:pt x="232254" y="2401"/>
                  </a:cubicBezTo>
                  <a:cubicBezTo>
                    <a:pt x="232254" y="2401"/>
                    <a:pt x="533244" y="-18554"/>
                    <a:pt x="625636" y="63361"/>
                  </a:cubicBezTo>
                  <a:cubicBezTo>
                    <a:pt x="644686" y="80506"/>
                    <a:pt x="643734" y="101461"/>
                    <a:pt x="632304" y="101461"/>
                  </a:cubicBezTo>
                  <a:lnTo>
                    <a:pt x="3654" y="101461"/>
                  </a:ln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5D35E64-D248-4205-98FB-1B8A9DD71092}"/>
                </a:ext>
              </a:extLst>
            </p:cNvPr>
            <p:cNvSpPr/>
            <p:nvPr/>
          </p:nvSpPr>
          <p:spPr>
            <a:xfrm>
              <a:off x="6827378" y="2457115"/>
              <a:ext cx="1161309" cy="354619"/>
            </a:xfrm>
            <a:custGeom>
              <a:avLst/>
              <a:gdLst>
                <a:gd name="connsiteX0" fmla="*/ 396451 w 1161309"/>
                <a:gd name="connsiteY0" fmla="*/ 82756 h 354619"/>
                <a:gd name="connsiteX1" fmla="*/ 350731 w 1161309"/>
                <a:gd name="connsiteY1" fmla="*/ 109826 h 354619"/>
                <a:gd name="connsiteX2" fmla="*/ 345969 w 1161309"/>
                <a:gd name="connsiteY2" fmla="*/ 129829 h 354619"/>
                <a:gd name="connsiteX3" fmla="*/ 396451 w 1161309"/>
                <a:gd name="connsiteY3" fmla="*/ 129829 h 354619"/>
                <a:gd name="connsiteX4" fmla="*/ 881274 w 1161309"/>
                <a:gd name="connsiteY4" fmla="*/ 52571 h 354619"/>
                <a:gd name="connsiteX5" fmla="*/ 881274 w 1161309"/>
                <a:gd name="connsiteY5" fmla="*/ 129829 h 354619"/>
                <a:gd name="connsiteX6" fmla="*/ 974619 w 1161309"/>
                <a:gd name="connsiteY6" fmla="*/ 129829 h 354619"/>
                <a:gd name="connsiteX7" fmla="*/ 967951 w 1161309"/>
                <a:gd name="connsiteY7" fmla="*/ 91729 h 354619"/>
                <a:gd name="connsiteX8" fmla="*/ 918015 w 1161309"/>
                <a:gd name="connsiteY8" fmla="*/ 62930 h 354619"/>
                <a:gd name="connsiteX9" fmla="*/ 613622 w 1161309"/>
                <a:gd name="connsiteY9" fmla="*/ 29109 h 354619"/>
                <a:gd name="connsiteX10" fmla="*/ 587683 w 1161309"/>
                <a:gd name="connsiteY10" fmla="*/ 30029 h 354619"/>
                <a:gd name="connsiteX11" fmla="*/ 574569 w 1161309"/>
                <a:gd name="connsiteY11" fmla="*/ 30769 h 354619"/>
                <a:gd name="connsiteX12" fmla="*/ 438005 w 1161309"/>
                <a:gd name="connsiteY12" fmla="*/ 58153 h 354619"/>
                <a:gd name="connsiteX13" fmla="*/ 407881 w 1161309"/>
                <a:gd name="connsiteY13" fmla="*/ 75989 h 354619"/>
                <a:gd name="connsiteX14" fmla="*/ 407881 w 1161309"/>
                <a:gd name="connsiteY14" fmla="*/ 129829 h 354619"/>
                <a:gd name="connsiteX15" fmla="*/ 613622 w 1161309"/>
                <a:gd name="connsiteY15" fmla="*/ 129829 h 354619"/>
                <a:gd name="connsiteX16" fmla="*/ 625052 w 1161309"/>
                <a:gd name="connsiteY16" fmla="*/ 28783 h 354619"/>
                <a:gd name="connsiteX17" fmla="*/ 625052 w 1161309"/>
                <a:gd name="connsiteY17" fmla="*/ 129829 h 354619"/>
                <a:gd name="connsiteX18" fmla="*/ 869844 w 1161309"/>
                <a:gd name="connsiteY18" fmla="*/ 129829 h 354619"/>
                <a:gd name="connsiteX19" fmla="*/ 869844 w 1161309"/>
                <a:gd name="connsiteY19" fmla="*/ 49349 h 354619"/>
                <a:gd name="connsiteX20" fmla="*/ 851831 w 1161309"/>
                <a:gd name="connsiteY20" fmla="*/ 44270 h 354619"/>
                <a:gd name="connsiteX21" fmla="*/ 704731 w 1161309"/>
                <a:gd name="connsiteY21" fmla="*/ 29106 h 354619"/>
                <a:gd name="connsiteX22" fmla="*/ 580284 w 1161309"/>
                <a:gd name="connsiteY22" fmla="*/ 289 h 354619"/>
                <a:gd name="connsiteX23" fmla="*/ 1024149 w 1161309"/>
                <a:gd name="connsiteY23" fmla="*/ 92681 h 354619"/>
                <a:gd name="connsiteX24" fmla="*/ 1045104 w 1161309"/>
                <a:gd name="connsiteY24" fmla="*/ 100301 h 354619"/>
                <a:gd name="connsiteX25" fmla="*/ 1113684 w 1161309"/>
                <a:gd name="connsiteY25" fmla="*/ 100301 h 354619"/>
                <a:gd name="connsiteX26" fmla="*/ 1128924 w 1161309"/>
                <a:gd name="connsiteY26" fmla="*/ 115541 h 354619"/>
                <a:gd name="connsiteX27" fmla="*/ 1128924 w 1161309"/>
                <a:gd name="connsiteY27" fmla="*/ 211744 h 354619"/>
                <a:gd name="connsiteX28" fmla="*/ 1161309 w 1161309"/>
                <a:gd name="connsiteY28" fmla="*/ 240319 h 354619"/>
                <a:gd name="connsiteX29" fmla="*/ 1161309 w 1161309"/>
                <a:gd name="connsiteY29" fmla="*/ 322234 h 354619"/>
                <a:gd name="connsiteX30" fmla="*/ 1084157 w 1161309"/>
                <a:gd name="connsiteY30" fmla="*/ 354619 h 354619"/>
                <a:gd name="connsiteX31" fmla="*/ 1036532 w 1161309"/>
                <a:gd name="connsiteY31" fmla="*/ 354619 h 354619"/>
                <a:gd name="connsiteX32" fmla="*/ 940329 w 1161309"/>
                <a:gd name="connsiteY32" fmla="*/ 258416 h 354619"/>
                <a:gd name="connsiteX33" fmla="*/ 844126 w 1161309"/>
                <a:gd name="connsiteY33" fmla="*/ 354619 h 354619"/>
                <a:gd name="connsiteX34" fmla="*/ 312632 w 1161309"/>
                <a:gd name="connsiteY34" fmla="*/ 354619 h 354619"/>
                <a:gd name="connsiteX35" fmla="*/ 312632 w 1161309"/>
                <a:gd name="connsiteY35" fmla="*/ 352714 h 354619"/>
                <a:gd name="connsiteX36" fmla="*/ 216429 w 1161309"/>
                <a:gd name="connsiteY36" fmla="*/ 256511 h 354619"/>
                <a:gd name="connsiteX37" fmla="*/ 120226 w 1161309"/>
                <a:gd name="connsiteY37" fmla="*/ 352714 h 354619"/>
                <a:gd name="connsiteX38" fmla="*/ 120226 w 1161309"/>
                <a:gd name="connsiteY38" fmla="*/ 354619 h 354619"/>
                <a:gd name="connsiteX39" fmla="*/ 30692 w 1161309"/>
                <a:gd name="connsiteY39" fmla="*/ 354619 h 354619"/>
                <a:gd name="connsiteX40" fmla="*/ 212 w 1161309"/>
                <a:gd name="connsiteY40" fmla="*/ 325091 h 354619"/>
                <a:gd name="connsiteX41" fmla="*/ 212 w 1161309"/>
                <a:gd name="connsiteY41" fmla="*/ 241271 h 354619"/>
                <a:gd name="connsiteX42" fmla="*/ 68792 w 1161309"/>
                <a:gd name="connsiteY42" fmla="*/ 181264 h 354619"/>
                <a:gd name="connsiteX43" fmla="*/ 270722 w 1161309"/>
                <a:gd name="connsiteY43" fmla="*/ 134591 h 354619"/>
                <a:gd name="connsiteX44" fmla="*/ 313584 w 1161309"/>
                <a:gd name="connsiteY44" fmla="*/ 106969 h 354619"/>
                <a:gd name="connsiteX45" fmla="*/ 580284 w 1161309"/>
                <a:gd name="connsiteY45" fmla="*/ 289 h 354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161309" h="354619">
                  <a:moveTo>
                    <a:pt x="396451" y="82756"/>
                  </a:moveTo>
                  <a:lnTo>
                    <a:pt x="350731" y="109826"/>
                  </a:lnTo>
                  <a:cubicBezTo>
                    <a:pt x="345969" y="113636"/>
                    <a:pt x="337396" y="129829"/>
                    <a:pt x="345969" y="129829"/>
                  </a:cubicBezTo>
                  <a:lnTo>
                    <a:pt x="396451" y="129829"/>
                  </a:lnTo>
                  <a:close/>
                  <a:moveTo>
                    <a:pt x="881274" y="52571"/>
                  </a:moveTo>
                  <a:lnTo>
                    <a:pt x="881274" y="129829"/>
                  </a:lnTo>
                  <a:lnTo>
                    <a:pt x="974619" y="129829"/>
                  </a:lnTo>
                  <a:cubicBezTo>
                    <a:pt x="986049" y="129829"/>
                    <a:pt x="987001" y="108874"/>
                    <a:pt x="967951" y="91729"/>
                  </a:cubicBezTo>
                  <a:cubicBezTo>
                    <a:pt x="954959" y="80210"/>
                    <a:pt x="937841" y="70725"/>
                    <a:pt x="918015" y="62930"/>
                  </a:cubicBezTo>
                  <a:close/>
                  <a:moveTo>
                    <a:pt x="613622" y="29109"/>
                  </a:moveTo>
                  <a:lnTo>
                    <a:pt x="587683" y="30029"/>
                  </a:lnTo>
                  <a:cubicBezTo>
                    <a:pt x="579272" y="30442"/>
                    <a:pt x="574569" y="30769"/>
                    <a:pt x="574569" y="30769"/>
                  </a:cubicBezTo>
                  <a:cubicBezTo>
                    <a:pt x="518372" y="30769"/>
                    <a:pt x="474081" y="42437"/>
                    <a:pt x="438005" y="58153"/>
                  </a:cubicBezTo>
                  <a:lnTo>
                    <a:pt x="407881" y="75989"/>
                  </a:lnTo>
                  <a:lnTo>
                    <a:pt x="407881" y="129829"/>
                  </a:lnTo>
                  <a:lnTo>
                    <a:pt x="613622" y="129829"/>
                  </a:lnTo>
                  <a:close/>
                  <a:moveTo>
                    <a:pt x="625052" y="28783"/>
                  </a:moveTo>
                  <a:lnTo>
                    <a:pt x="625052" y="129829"/>
                  </a:lnTo>
                  <a:lnTo>
                    <a:pt x="869844" y="129829"/>
                  </a:lnTo>
                  <a:lnTo>
                    <a:pt x="869844" y="49349"/>
                  </a:lnTo>
                  <a:lnTo>
                    <a:pt x="851831" y="44270"/>
                  </a:lnTo>
                  <a:cubicBezTo>
                    <a:pt x="804182" y="34751"/>
                    <a:pt x="751370" y="30615"/>
                    <a:pt x="704731" y="29106"/>
                  </a:cubicBezTo>
                  <a:close/>
                  <a:moveTo>
                    <a:pt x="580284" y="289"/>
                  </a:moveTo>
                  <a:cubicBezTo>
                    <a:pt x="766974" y="-664"/>
                    <a:pt x="913659" y="-4474"/>
                    <a:pt x="1024149" y="92681"/>
                  </a:cubicBezTo>
                  <a:cubicBezTo>
                    <a:pt x="1029864" y="97444"/>
                    <a:pt x="1037484" y="100301"/>
                    <a:pt x="1045104" y="100301"/>
                  </a:cubicBezTo>
                  <a:lnTo>
                    <a:pt x="1113684" y="100301"/>
                  </a:lnTo>
                  <a:cubicBezTo>
                    <a:pt x="1122257" y="100301"/>
                    <a:pt x="1128924" y="106969"/>
                    <a:pt x="1128924" y="115541"/>
                  </a:cubicBezTo>
                  <a:lnTo>
                    <a:pt x="1128924" y="211744"/>
                  </a:lnTo>
                  <a:cubicBezTo>
                    <a:pt x="1146069" y="211744"/>
                    <a:pt x="1160357" y="225079"/>
                    <a:pt x="1161309" y="240319"/>
                  </a:cubicBezTo>
                  <a:lnTo>
                    <a:pt x="1161309" y="322234"/>
                  </a:lnTo>
                  <a:lnTo>
                    <a:pt x="1084157" y="354619"/>
                  </a:lnTo>
                  <a:lnTo>
                    <a:pt x="1036532" y="354619"/>
                  </a:lnTo>
                  <a:cubicBezTo>
                    <a:pt x="1036532" y="301279"/>
                    <a:pt x="993669" y="258416"/>
                    <a:pt x="940329" y="258416"/>
                  </a:cubicBezTo>
                  <a:cubicBezTo>
                    <a:pt x="886989" y="258416"/>
                    <a:pt x="844126" y="301279"/>
                    <a:pt x="844126" y="354619"/>
                  </a:cubicBezTo>
                  <a:lnTo>
                    <a:pt x="312632" y="354619"/>
                  </a:lnTo>
                  <a:cubicBezTo>
                    <a:pt x="312632" y="354619"/>
                    <a:pt x="312632" y="353666"/>
                    <a:pt x="312632" y="352714"/>
                  </a:cubicBezTo>
                  <a:cubicBezTo>
                    <a:pt x="312632" y="299374"/>
                    <a:pt x="269769" y="256511"/>
                    <a:pt x="216429" y="256511"/>
                  </a:cubicBezTo>
                  <a:cubicBezTo>
                    <a:pt x="163089" y="256511"/>
                    <a:pt x="120226" y="299374"/>
                    <a:pt x="120226" y="352714"/>
                  </a:cubicBezTo>
                  <a:cubicBezTo>
                    <a:pt x="120226" y="352714"/>
                    <a:pt x="120226" y="353666"/>
                    <a:pt x="120226" y="354619"/>
                  </a:cubicBezTo>
                  <a:lnTo>
                    <a:pt x="30692" y="354619"/>
                  </a:lnTo>
                  <a:cubicBezTo>
                    <a:pt x="14499" y="354619"/>
                    <a:pt x="212" y="341284"/>
                    <a:pt x="212" y="325091"/>
                  </a:cubicBezTo>
                  <a:lnTo>
                    <a:pt x="212" y="241271"/>
                  </a:lnTo>
                  <a:cubicBezTo>
                    <a:pt x="212" y="241271"/>
                    <a:pt x="-7408" y="201266"/>
                    <a:pt x="68792" y="181264"/>
                  </a:cubicBezTo>
                  <a:cubicBezTo>
                    <a:pt x="124037" y="166976"/>
                    <a:pt x="216429" y="148879"/>
                    <a:pt x="270722" y="134591"/>
                  </a:cubicBezTo>
                  <a:cubicBezTo>
                    <a:pt x="293582" y="128876"/>
                    <a:pt x="301201" y="117446"/>
                    <a:pt x="313584" y="106969"/>
                  </a:cubicBezTo>
                  <a:cubicBezTo>
                    <a:pt x="349779" y="75536"/>
                    <a:pt x="457412" y="1241"/>
                    <a:pt x="580284" y="28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4F2C73E6-AC97-4517-B654-BC0082834867}"/>
                </a:ext>
              </a:extLst>
            </p:cNvPr>
            <p:cNvSpPr/>
            <p:nvPr/>
          </p:nvSpPr>
          <p:spPr>
            <a:xfrm>
              <a:off x="6951414" y="2719341"/>
              <a:ext cx="182880" cy="181927"/>
            </a:xfrm>
            <a:custGeom>
              <a:avLst/>
              <a:gdLst>
                <a:gd name="connsiteX0" fmla="*/ 92393 w 182880"/>
                <a:gd name="connsiteY0" fmla="*/ 76200 h 181927"/>
                <a:gd name="connsiteX1" fmla="*/ 108586 w 182880"/>
                <a:gd name="connsiteY1" fmla="*/ 92392 h 181927"/>
                <a:gd name="connsiteX2" fmla="*/ 92393 w 182880"/>
                <a:gd name="connsiteY2" fmla="*/ 108585 h 181927"/>
                <a:gd name="connsiteX3" fmla="*/ 76201 w 182880"/>
                <a:gd name="connsiteY3" fmla="*/ 92392 h 181927"/>
                <a:gd name="connsiteX4" fmla="*/ 92393 w 182880"/>
                <a:gd name="connsiteY4" fmla="*/ 76200 h 181927"/>
                <a:gd name="connsiteX5" fmla="*/ 90538 w 182880"/>
                <a:gd name="connsiteY5" fmla="*/ 46724 h 181927"/>
                <a:gd name="connsiteX6" fmla="*/ 59557 w 182880"/>
                <a:gd name="connsiteY6" fmla="*/ 59557 h 181927"/>
                <a:gd name="connsiteX7" fmla="*/ 59556 w 182880"/>
                <a:gd name="connsiteY7" fmla="*/ 121520 h 181927"/>
                <a:gd name="connsiteX8" fmla="*/ 121520 w 182880"/>
                <a:gd name="connsiteY8" fmla="*/ 121520 h 181927"/>
                <a:gd name="connsiteX9" fmla="*/ 121520 w 182880"/>
                <a:gd name="connsiteY9" fmla="*/ 59557 h 181927"/>
                <a:gd name="connsiteX10" fmla="*/ 90538 w 182880"/>
                <a:gd name="connsiteY10" fmla="*/ 46724 h 181927"/>
                <a:gd name="connsiteX11" fmla="*/ 91440 w 182880"/>
                <a:gd name="connsiteY11" fmla="*/ 0 h 181927"/>
                <a:gd name="connsiteX12" fmla="*/ 182880 w 182880"/>
                <a:gd name="connsiteY12" fmla="*/ 91440 h 181927"/>
                <a:gd name="connsiteX13" fmla="*/ 182880 w 182880"/>
                <a:gd name="connsiteY13" fmla="*/ 93345 h 181927"/>
                <a:gd name="connsiteX14" fmla="*/ 91440 w 182880"/>
                <a:gd name="connsiteY14" fmla="*/ 181927 h 181927"/>
                <a:gd name="connsiteX15" fmla="*/ 0 w 182880"/>
                <a:gd name="connsiteY15" fmla="*/ 93345 h 181927"/>
                <a:gd name="connsiteX16" fmla="*/ 0 w 182880"/>
                <a:gd name="connsiteY16" fmla="*/ 91440 h 181927"/>
                <a:gd name="connsiteX17" fmla="*/ 91440 w 182880"/>
                <a:gd name="connsiteY17" fmla="*/ 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2880" h="181927">
                  <a:moveTo>
                    <a:pt x="92393" y="76200"/>
                  </a:moveTo>
                  <a:cubicBezTo>
                    <a:pt x="101336" y="76200"/>
                    <a:pt x="108586" y="83450"/>
                    <a:pt x="108586" y="92392"/>
                  </a:cubicBezTo>
                  <a:cubicBezTo>
                    <a:pt x="108586" y="101335"/>
                    <a:pt x="101336" y="108585"/>
                    <a:pt x="92393" y="108585"/>
                  </a:cubicBezTo>
                  <a:cubicBezTo>
                    <a:pt x="83451" y="108585"/>
                    <a:pt x="76201" y="101335"/>
                    <a:pt x="76201" y="92392"/>
                  </a:cubicBezTo>
                  <a:cubicBezTo>
                    <a:pt x="76201" y="83450"/>
                    <a:pt x="83450" y="76200"/>
                    <a:pt x="92393" y="76200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7" y="59557"/>
                  </a:cubicBezTo>
                  <a:cubicBezTo>
                    <a:pt x="42446" y="76667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0970" y="0"/>
                    <a:pt x="181927" y="40957"/>
                    <a:pt x="182880" y="91440"/>
                  </a:cubicBezTo>
                  <a:cubicBezTo>
                    <a:pt x="182880" y="91440"/>
                    <a:pt x="182880" y="92392"/>
                    <a:pt x="182880" y="93345"/>
                  </a:cubicBezTo>
                  <a:cubicBezTo>
                    <a:pt x="180975" y="141922"/>
                    <a:pt x="140970" y="181927"/>
                    <a:pt x="91440" y="181927"/>
                  </a:cubicBezTo>
                  <a:cubicBezTo>
                    <a:pt x="41910" y="181927"/>
                    <a:pt x="952" y="142875"/>
                    <a:pt x="0" y="93345"/>
                  </a:cubicBezTo>
                  <a:cubicBezTo>
                    <a:pt x="0" y="93345"/>
                    <a:pt x="0" y="92392"/>
                    <a:pt x="0" y="91440"/>
                  </a:cubicBezTo>
                  <a:cubicBezTo>
                    <a:pt x="0" y="40957"/>
                    <a:pt x="40957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AB7FAD0B-3470-40F8-8ED7-0A1D24848601}"/>
                </a:ext>
              </a:extLst>
            </p:cNvPr>
            <p:cNvSpPr/>
            <p:nvPr/>
          </p:nvSpPr>
          <p:spPr>
            <a:xfrm>
              <a:off x="7674361" y="2721244"/>
              <a:ext cx="182880" cy="182880"/>
            </a:xfrm>
            <a:custGeom>
              <a:avLst/>
              <a:gdLst>
                <a:gd name="connsiteX0" fmla="*/ 92393 w 182880"/>
                <a:gd name="connsiteY0" fmla="*/ 76201 h 182880"/>
                <a:gd name="connsiteX1" fmla="*/ 108586 w 182880"/>
                <a:gd name="connsiteY1" fmla="*/ 92393 h 182880"/>
                <a:gd name="connsiteX2" fmla="*/ 92393 w 182880"/>
                <a:gd name="connsiteY2" fmla="*/ 108586 h 182880"/>
                <a:gd name="connsiteX3" fmla="*/ 76201 w 182880"/>
                <a:gd name="connsiteY3" fmla="*/ 92393 h 182880"/>
                <a:gd name="connsiteX4" fmla="*/ 92393 w 182880"/>
                <a:gd name="connsiteY4" fmla="*/ 76201 h 182880"/>
                <a:gd name="connsiteX5" fmla="*/ 90538 w 182880"/>
                <a:gd name="connsiteY5" fmla="*/ 46724 h 182880"/>
                <a:gd name="connsiteX6" fmla="*/ 59556 w 182880"/>
                <a:gd name="connsiteY6" fmla="*/ 59557 h 182880"/>
                <a:gd name="connsiteX7" fmla="*/ 59556 w 182880"/>
                <a:gd name="connsiteY7" fmla="*/ 121520 h 182880"/>
                <a:gd name="connsiteX8" fmla="*/ 121520 w 182880"/>
                <a:gd name="connsiteY8" fmla="*/ 121520 h 182880"/>
                <a:gd name="connsiteX9" fmla="*/ 121520 w 182880"/>
                <a:gd name="connsiteY9" fmla="*/ 59557 h 182880"/>
                <a:gd name="connsiteX10" fmla="*/ 90538 w 182880"/>
                <a:gd name="connsiteY10" fmla="*/ 46724 h 182880"/>
                <a:gd name="connsiteX11" fmla="*/ 91440 w 182880"/>
                <a:gd name="connsiteY11" fmla="*/ 0 h 182880"/>
                <a:gd name="connsiteX12" fmla="*/ 182880 w 182880"/>
                <a:gd name="connsiteY12" fmla="*/ 91440 h 182880"/>
                <a:gd name="connsiteX13" fmla="*/ 91440 w 182880"/>
                <a:gd name="connsiteY13" fmla="*/ 182880 h 182880"/>
                <a:gd name="connsiteX14" fmla="*/ 0 w 182880"/>
                <a:gd name="connsiteY14" fmla="*/ 91440 h 182880"/>
                <a:gd name="connsiteX15" fmla="*/ 91440 w 182880"/>
                <a:gd name="connsiteY1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2880" h="182880">
                  <a:moveTo>
                    <a:pt x="92393" y="76201"/>
                  </a:moveTo>
                  <a:cubicBezTo>
                    <a:pt x="101336" y="76201"/>
                    <a:pt x="108586" y="83451"/>
                    <a:pt x="108586" y="92393"/>
                  </a:cubicBezTo>
                  <a:cubicBezTo>
                    <a:pt x="108586" y="101336"/>
                    <a:pt x="101336" y="108586"/>
                    <a:pt x="92393" y="108586"/>
                  </a:cubicBezTo>
                  <a:cubicBezTo>
                    <a:pt x="83451" y="108586"/>
                    <a:pt x="76201" y="101336"/>
                    <a:pt x="76201" y="92393"/>
                  </a:cubicBezTo>
                  <a:cubicBezTo>
                    <a:pt x="76201" y="83451"/>
                    <a:pt x="83450" y="76201"/>
                    <a:pt x="92393" y="76201"/>
                  </a:cubicBezTo>
                  <a:close/>
                  <a:moveTo>
                    <a:pt x="90538" y="46724"/>
                  </a:moveTo>
                  <a:cubicBezTo>
                    <a:pt x="79325" y="46724"/>
                    <a:pt x="68112" y="51002"/>
                    <a:pt x="59556" y="59557"/>
                  </a:cubicBezTo>
                  <a:cubicBezTo>
                    <a:pt x="42446" y="76668"/>
                    <a:pt x="42446" y="104409"/>
                    <a:pt x="59556" y="121520"/>
                  </a:cubicBezTo>
                  <a:cubicBezTo>
                    <a:pt x="76667" y="138631"/>
                    <a:pt x="104409" y="138630"/>
                    <a:pt x="121520" y="121520"/>
                  </a:cubicBezTo>
                  <a:cubicBezTo>
                    <a:pt x="138630" y="104409"/>
                    <a:pt x="138630" y="76667"/>
                    <a:pt x="121520" y="59557"/>
                  </a:cubicBezTo>
                  <a:cubicBezTo>
                    <a:pt x="112965" y="51002"/>
                    <a:pt x="101752" y="46724"/>
                    <a:pt x="90538" y="46724"/>
                  </a:cubicBezTo>
                  <a:close/>
                  <a:moveTo>
                    <a:pt x="91440" y="0"/>
                  </a:moveTo>
                  <a:cubicBezTo>
                    <a:pt x="141941" y="0"/>
                    <a:pt x="182880" y="40939"/>
                    <a:pt x="182880" y="91440"/>
                  </a:cubicBezTo>
                  <a:cubicBezTo>
                    <a:pt x="182880" y="141941"/>
                    <a:pt x="141941" y="182880"/>
                    <a:pt x="91440" y="182880"/>
                  </a:cubicBezTo>
                  <a:cubicBezTo>
                    <a:pt x="40939" y="182880"/>
                    <a:pt x="0" y="141941"/>
                    <a:pt x="0" y="91440"/>
                  </a:cubicBezTo>
                  <a:cubicBezTo>
                    <a:pt x="0" y="40939"/>
                    <a:pt x="40939" y="0"/>
                    <a:pt x="91440" y="0"/>
                  </a:cubicBezTo>
                  <a:close/>
                </a:path>
              </a:pathLst>
            </a:custGeom>
            <a:solidFill>
              <a:srgbClr val="37474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ADA195D-D2DE-4D55-BB6B-38C79B347A61}"/>
                </a:ext>
              </a:extLst>
            </p:cNvPr>
            <p:cNvSpPr/>
            <p:nvPr/>
          </p:nvSpPr>
          <p:spPr>
            <a:xfrm>
              <a:off x="6836162" y="2597197"/>
              <a:ext cx="1108710" cy="160242"/>
            </a:xfrm>
            <a:custGeom>
              <a:avLst/>
              <a:gdLst>
                <a:gd name="connsiteX0" fmla="*/ 0 w 1108710"/>
                <a:gd name="connsiteY0" fmla="*/ 88804 h 160242"/>
                <a:gd name="connsiteX1" fmla="*/ 76200 w 1108710"/>
                <a:gd name="connsiteY1" fmla="*/ 88804 h 160242"/>
                <a:gd name="connsiteX2" fmla="*/ 81915 w 1108710"/>
                <a:gd name="connsiteY2" fmla="*/ 108807 h 160242"/>
                <a:gd name="connsiteX3" fmla="*/ 67628 w 1108710"/>
                <a:gd name="connsiteY3" fmla="*/ 128809 h 160242"/>
                <a:gd name="connsiteX4" fmla="*/ 61913 w 1108710"/>
                <a:gd name="connsiteY4" fmla="*/ 132619 h 160242"/>
                <a:gd name="connsiteX5" fmla="*/ 11430 w 1108710"/>
                <a:gd name="connsiteY5" fmla="*/ 132619 h 160242"/>
                <a:gd name="connsiteX6" fmla="*/ 0 w 1108710"/>
                <a:gd name="connsiteY6" fmla="*/ 121189 h 160242"/>
                <a:gd name="connsiteX7" fmla="*/ 0 w 1108710"/>
                <a:gd name="connsiteY7" fmla="*/ 88804 h 160242"/>
                <a:gd name="connsiteX8" fmla="*/ 610553 w 1108710"/>
                <a:gd name="connsiteY8" fmla="*/ 32607 h 160242"/>
                <a:gd name="connsiteX9" fmla="*/ 616268 w 1108710"/>
                <a:gd name="connsiteY9" fmla="*/ 34512 h 160242"/>
                <a:gd name="connsiteX10" fmla="*/ 616268 w 1108710"/>
                <a:gd name="connsiteY10" fmla="*/ 158337 h 160242"/>
                <a:gd name="connsiteX11" fmla="*/ 610553 w 1108710"/>
                <a:gd name="connsiteY11" fmla="*/ 160242 h 160242"/>
                <a:gd name="connsiteX12" fmla="*/ 604838 w 1108710"/>
                <a:gd name="connsiteY12" fmla="*/ 158337 h 160242"/>
                <a:gd name="connsiteX13" fmla="*/ 604838 w 1108710"/>
                <a:gd name="connsiteY13" fmla="*/ 34512 h 160242"/>
                <a:gd name="connsiteX14" fmla="*/ 610553 w 1108710"/>
                <a:gd name="connsiteY14" fmla="*/ 32607 h 160242"/>
                <a:gd name="connsiteX15" fmla="*/ 1099542 w 1108710"/>
                <a:gd name="connsiteY15" fmla="*/ 341 h 160242"/>
                <a:gd name="connsiteX16" fmla="*/ 1108710 w 1108710"/>
                <a:gd name="connsiteY16" fmla="*/ 10699 h 160242"/>
                <a:gd name="connsiteX17" fmla="*/ 1108710 w 1108710"/>
                <a:gd name="connsiteY17" fmla="*/ 50704 h 160242"/>
                <a:gd name="connsiteX18" fmla="*/ 1090612 w 1108710"/>
                <a:gd name="connsiteY18" fmla="*/ 71659 h 160242"/>
                <a:gd name="connsiteX19" fmla="*/ 1066800 w 1108710"/>
                <a:gd name="connsiteY19" fmla="*/ 71659 h 160242"/>
                <a:gd name="connsiteX20" fmla="*/ 1053465 w 1108710"/>
                <a:gd name="connsiteY20" fmla="*/ 52609 h 160242"/>
                <a:gd name="connsiteX21" fmla="*/ 1083945 w 1108710"/>
                <a:gd name="connsiteY21" fmla="*/ 4984 h 160242"/>
                <a:gd name="connsiteX22" fmla="*/ 1099542 w 1108710"/>
                <a:gd name="connsiteY22" fmla="*/ 341 h 16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8710" h="160242">
                  <a:moveTo>
                    <a:pt x="0" y="88804"/>
                  </a:moveTo>
                  <a:cubicBezTo>
                    <a:pt x="1905" y="88804"/>
                    <a:pt x="76200" y="88804"/>
                    <a:pt x="76200" y="88804"/>
                  </a:cubicBezTo>
                  <a:cubicBezTo>
                    <a:pt x="83820" y="88804"/>
                    <a:pt x="86678" y="101187"/>
                    <a:pt x="81915" y="108807"/>
                  </a:cubicBezTo>
                  <a:lnTo>
                    <a:pt x="67628" y="128809"/>
                  </a:lnTo>
                  <a:cubicBezTo>
                    <a:pt x="65722" y="131667"/>
                    <a:pt x="63817" y="132619"/>
                    <a:pt x="61913" y="132619"/>
                  </a:cubicBezTo>
                  <a:lnTo>
                    <a:pt x="11430" y="132619"/>
                  </a:lnTo>
                  <a:cubicBezTo>
                    <a:pt x="4763" y="132619"/>
                    <a:pt x="0" y="127857"/>
                    <a:pt x="0" y="121189"/>
                  </a:cubicBezTo>
                  <a:cubicBezTo>
                    <a:pt x="0" y="108807"/>
                    <a:pt x="0" y="95472"/>
                    <a:pt x="0" y="88804"/>
                  </a:cubicBezTo>
                  <a:close/>
                  <a:moveTo>
                    <a:pt x="610553" y="32607"/>
                  </a:moveTo>
                  <a:cubicBezTo>
                    <a:pt x="613410" y="32607"/>
                    <a:pt x="616268" y="33560"/>
                    <a:pt x="616268" y="34512"/>
                  </a:cubicBezTo>
                  <a:lnTo>
                    <a:pt x="616268" y="158337"/>
                  </a:lnTo>
                  <a:cubicBezTo>
                    <a:pt x="615316" y="159289"/>
                    <a:pt x="613410" y="160242"/>
                    <a:pt x="610553" y="160242"/>
                  </a:cubicBezTo>
                  <a:cubicBezTo>
                    <a:pt x="607695" y="160242"/>
                    <a:pt x="604838" y="159289"/>
                    <a:pt x="604838" y="158337"/>
                  </a:cubicBezTo>
                  <a:lnTo>
                    <a:pt x="604838" y="34512"/>
                  </a:lnTo>
                  <a:cubicBezTo>
                    <a:pt x="604838" y="33560"/>
                    <a:pt x="607695" y="32607"/>
                    <a:pt x="610553" y="32607"/>
                  </a:cubicBezTo>
                  <a:close/>
                  <a:moveTo>
                    <a:pt x="1099542" y="341"/>
                  </a:moveTo>
                  <a:cubicBezTo>
                    <a:pt x="1104662" y="1412"/>
                    <a:pt x="1108710" y="4984"/>
                    <a:pt x="1108710" y="10699"/>
                  </a:cubicBezTo>
                  <a:lnTo>
                    <a:pt x="1108710" y="50704"/>
                  </a:lnTo>
                  <a:cubicBezTo>
                    <a:pt x="1108710" y="62134"/>
                    <a:pt x="1102995" y="72612"/>
                    <a:pt x="1090612" y="71659"/>
                  </a:cubicBezTo>
                  <a:lnTo>
                    <a:pt x="1066800" y="71659"/>
                  </a:lnTo>
                  <a:cubicBezTo>
                    <a:pt x="1056323" y="71659"/>
                    <a:pt x="1049655" y="62134"/>
                    <a:pt x="1053465" y="52609"/>
                  </a:cubicBezTo>
                  <a:cubicBezTo>
                    <a:pt x="1060133" y="35464"/>
                    <a:pt x="1066800" y="20224"/>
                    <a:pt x="1083945" y="4984"/>
                  </a:cubicBezTo>
                  <a:cubicBezTo>
                    <a:pt x="1088231" y="698"/>
                    <a:pt x="1094422" y="-731"/>
                    <a:pt x="1099542" y="341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7" name="Block Arc 5">
            <a:extLst>
              <a:ext uri="{FF2B5EF4-FFF2-40B4-BE49-F238E27FC236}">
                <a16:creationId xmlns:a16="http://schemas.microsoft.com/office/drawing/2014/main" xmlns="" id="{BC477DFA-3650-42D9-9A83-7D7DEFF27344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984986" y="2321378"/>
            <a:ext cx="257861" cy="278065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Block Arc 45">
            <a:extLst>
              <a:ext uri="{FF2B5EF4-FFF2-40B4-BE49-F238E27FC236}">
                <a16:creationId xmlns:a16="http://schemas.microsoft.com/office/drawing/2014/main" xmlns="" id="{04938EE8-8F3E-4542-B1A1-3CD1D81DC823}"/>
              </a:ext>
            </a:extLst>
          </p:cNvPr>
          <p:cNvSpPr/>
          <p:nvPr/>
        </p:nvSpPr>
        <p:spPr>
          <a:xfrm rot="16200000" flipH="1">
            <a:off x="2100175" y="2027317"/>
            <a:ext cx="997708" cy="1017084"/>
          </a:xfrm>
          <a:prstGeom prst="blockArc">
            <a:avLst>
              <a:gd name="adj1" fmla="val 16393275"/>
              <a:gd name="adj2" fmla="val 9895435"/>
              <a:gd name="adj3" fmla="val 426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E0B06A-8FBE-4EDA-9280-0486740D8BEB}"/>
              </a:ext>
            </a:extLst>
          </p:cNvPr>
          <p:cNvSpPr txBox="1"/>
          <p:nvPr/>
        </p:nvSpPr>
        <p:spPr>
          <a:xfrm>
            <a:off x="530120" y="3408430"/>
            <a:ext cx="29371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sr-Latn-BA" altLang="ko-KR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TRUKTURA</a:t>
            </a:r>
            <a:endParaRPr lang="en-US" altLang="ko-KR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F1F44DF-1433-4269-BAEB-1DB36164CCEA}"/>
              </a:ext>
            </a:extLst>
          </p:cNvPr>
          <p:cNvGrpSpPr/>
          <p:nvPr/>
        </p:nvGrpSpPr>
        <p:grpSpPr>
          <a:xfrm>
            <a:off x="4636845" y="595409"/>
            <a:ext cx="6127205" cy="780795"/>
            <a:chOff x="4745820" y="1491808"/>
            <a:chExt cx="6127205" cy="78079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65F20684-B00B-40D7-981D-6E8499F2A4A1}"/>
                </a:ext>
              </a:extLst>
            </p:cNvPr>
            <p:cNvSpPr txBox="1"/>
            <p:nvPr/>
          </p:nvSpPr>
          <p:spPr>
            <a:xfrm>
              <a:off x="6018044" y="1619009"/>
              <a:ext cx="4854981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C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RAZLOZI I CILJ OBRADE „</a:t>
              </a:r>
              <a:r>
                <a:rPr lang="sr-Latn-CS" altLang="ko-KR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GREEN“ </a:t>
              </a:r>
              <a:r>
                <a:rPr lang="sr-Latn-C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TEMATIKE U INDUSTRIJI OSIGURANJA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0F72FDF0-AFDB-4AAC-BA75-9A3E56F9F685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2F76A61B-BBB3-4BC2-B00F-CACC2E9E478B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E788E527-30EE-4E9A-A1C3-10BFAC66E2B8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7021E8EB-FBF1-4A89-A789-BAAEF8C0740D}"/>
              </a:ext>
            </a:extLst>
          </p:cNvPr>
          <p:cNvGrpSpPr/>
          <p:nvPr/>
        </p:nvGrpSpPr>
        <p:grpSpPr>
          <a:xfrm>
            <a:off x="5009565" y="2027940"/>
            <a:ext cx="6612457" cy="936908"/>
            <a:chOff x="4745820" y="1491808"/>
            <a:chExt cx="6423331" cy="93690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3652E34-3CBD-4896-9715-7FE950671F4F}"/>
                </a:ext>
              </a:extLst>
            </p:cNvPr>
            <p:cNvSpPr txBox="1"/>
            <p:nvPr/>
          </p:nvSpPr>
          <p:spPr>
            <a:xfrm>
              <a:off x="5694716" y="1505386"/>
              <a:ext cx="5474435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C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REDEFINISANJE POSLOVNE FILOZOFIJE INDUSTRIJE OSIGURANJA U PRAVCU </a:t>
              </a:r>
              <a:r>
                <a:rPr lang="sr-Latn-CS" altLang="ko-KR" b="1" dirty="0" smtClean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ZELENIH PROIZVODA </a:t>
              </a:r>
              <a:r>
                <a:rPr lang="sr-Latn-C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- PROLAZNI TREND ILI NEOPHODNOST?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AC9D7DAD-71B3-4F89-90F9-C4587CC286C3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476CFD45-5BF4-4F7C-8D67-88D95359E80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A52AC6DA-66C2-40A4-961B-03F1A65784F3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96DB1565-13FD-456B-8604-FC1457FE88BE}"/>
              </a:ext>
            </a:extLst>
          </p:cNvPr>
          <p:cNvGrpSpPr/>
          <p:nvPr/>
        </p:nvGrpSpPr>
        <p:grpSpPr>
          <a:xfrm>
            <a:off x="5115892" y="3508831"/>
            <a:ext cx="5560834" cy="923330"/>
            <a:chOff x="4745820" y="1386944"/>
            <a:chExt cx="5560834" cy="923330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5BC92517-61F6-4A0E-9425-ECA293932074}"/>
                </a:ext>
              </a:extLst>
            </p:cNvPr>
            <p:cNvSpPr txBox="1"/>
            <p:nvPr/>
          </p:nvSpPr>
          <p:spPr>
            <a:xfrm>
              <a:off x="5798962" y="1386944"/>
              <a:ext cx="4507692" cy="92333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BA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cs typeface="Arial" pitchFamily="34" charset="0"/>
                </a:rPr>
                <a:t>ANALIZA REZULTATA ISTRAŽIVANJA KOMPANIJA NEŽIVOTNOG OSIGURANJA U CRNOJ GORI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1E248F8C-69AD-4F08-98A4-6900867E2D8D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D2CE9A34-59D5-46D1-9BA1-3537E61016A0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620A6781-2F35-44C0-A653-3BC28C0A0E19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0</a:t>
                </a:r>
                <a:r>
                  <a:rPr lang="sr-Latn-BA" altLang="ko-KR" sz="3600" b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3</a:t>
                </a:r>
                <a:endParaRPr lang="ko-KR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9017099F-F228-4D8B-BB1E-53A8DD0BEB09}"/>
              </a:ext>
            </a:extLst>
          </p:cNvPr>
          <p:cNvGrpSpPr/>
          <p:nvPr/>
        </p:nvGrpSpPr>
        <p:grpSpPr>
          <a:xfrm>
            <a:off x="4636845" y="5047409"/>
            <a:ext cx="5794000" cy="780795"/>
            <a:chOff x="4745820" y="1491808"/>
            <a:chExt cx="5794000" cy="78079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6FF260A7-00AD-4F83-B89E-977B9EBEB1A9}"/>
                </a:ext>
              </a:extLst>
            </p:cNvPr>
            <p:cNvSpPr txBox="1"/>
            <p:nvPr/>
          </p:nvSpPr>
          <p:spPr>
            <a:xfrm>
              <a:off x="6032128" y="1697539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sr-Latn-CS" altLang="ko-K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ZAKLJUČAK I PREPORUKA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6BA64C59-37D1-43D9-8BEA-ABB13582DD16}"/>
                </a:ext>
              </a:extLst>
            </p:cNvPr>
            <p:cNvGrpSpPr/>
            <p:nvPr/>
          </p:nvGrpSpPr>
          <p:grpSpPr>
            <a:xfrm>
              <a:off x="4745820" y="1491808"/>
              <a:ext cx="958096" cy="780795"/>
              <a:chOff x="5324331" y="1449052"/>
              <a:chExt cx="958096" cy="780795"/>
            </a:xfrm>
          </p:grpSpPr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92AC1410-1E7D-4C58-8B38-2EAF9FC96BA1}"/>
                  </a:ext>
                </a:extLst>
              </p:cNvPr>
              <p:cNvSpPr/>
              <p:nvPr/>
            </p:nvSpPr>
            <p:spPr>
              <a:xfrm>
                <a:off x="5412981" y="1449052"/>
                <a:ext cx="780795" cy="78079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885C6600-AAAC-4D5D-B579-3C8ED0D0769D}"/>
                  </a:ext>
                </a:extLst>
              </p:cNvPr>
              <p:cNvSpPr txBox="1"/>
              <p:nvPr/>
            </p:nvSpPr>
            <p:spPr>
              <a:xfrm>
                <a:off x="5324331" y="1516285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0</a:t>
                </a:r>
                <a:r>
                  <a:rPr lang="sr-Latn-BA" altLang="ko-KR" sz="3600" b="1" dirty="0" smtClean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itchFamily="34" charset="0"/>
                  </a:rPr>
                  <a:t>4</a:t>
                </a:r>
                <a:endParaRPr lang="ko-KR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3058" y="290104"/>
            <a:ext cx="11157526" cy="724247"/>
          </a:xfrm>
        </p:spPr>
        <p:txBody>
          <a:bodyPr/>
          <a:lstStyle/>
          <a:p>
            <a:r>
              <a:rPr lang="sr-Latn-BA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Razlozi i cilj obrade „</a:t>
            </a:r>
            <a:r>
              <a:rPr lang="sr-Latn-BA" sz="44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green</a:t>
            </a:r>
            <a:r>
              <a:rPr lang="sr-Latn-BA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“ tematike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0096789E-13CC-476D-8A69-BCDE0917D178}"/>
              </a:ext>
            </a:extLst>
          </p:cNvPr>
          <p:cNvCxnSpPr>
            <a:cxnSpLocks/>
          </p:cNvCxnSpPr>
          <p:nvPr/>
        </p:nvCxnSpPr>
        <p:spPr>
          <a:xfrm rot="18780000">
            <a:off x="8551848" y="3198754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4A198B1-16DE-4CDB-8B9D-159835571562}"/>
              </a:ext>
            </a:extLst>
          </p:cNvPr>
          <p:cNvCxnSpPr>
            <a:cxnSpLocks/>
          </p:cNvCxnSpPr>
          <p:nvPr/>
        </p:nvCxnSpPr>
        <p:spPr>
          <a:xfrm rot="18780000">
            <a:off x="2195635" y="3198754"/>
            <a:ext cx="1" cy="889199"/>
          </a:xfrm>
          <a:prstGeom prst="line">
            <a:avLst/>
          </a:prstGeom>
          <a:ln w="666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E33069D-0425-4527-A5CA-179D430E3DCE}"/>
              </a:ext>
            </a:extLst>
          </p:cNvPr>
          <p:cNvCxnSpPr>
            <a:cxnSpLocks/>
          </p:cNvCxnSpPr>
          <p:nvPr/>
        </p:nvCxnSpPr>
        <p:spPr>
          <a:xfrm rot="18780000">
            <a:off x="5361018" y="3198754"/>
            <a:ext cx="1" cy="889199"/>
          </a:xfrm>
          <a:prstGeom prst="line">
            <a:avLst/>
          </a:prstGeom>
          <a:ln w="666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7DA4013-9C5C-44E8-A591-8B6E86DE50CA}"/>
              </a:ext>
            </a:extLst>
          </p:cNvPr>
          <p:cNvCxnSpPr>
            <a:cxnSpLocks/>
          </p:cNvCxnSpPr>
          <p:nvPr/>
        </p:nvCxnSpPr>
        <p:spPr>
          <a:xfrm rot="2820000" flipV="1">
            <a:off x="6956434" y="4495373"/>
            <a:ext cx="1" cy="889199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8">
            <a:extLst>
              <a:ext uri="{FF2B5EF4-FFF2-40B4-BE49-F238E27FC236}">
                <a16:creationId xmlns:a16="http://schemas.microsoft.com/office/drawing/2014/main" xmlns="" id="{3A8CF2FF-1F7E-4CF0-AB76-348EF5DC3043}"/>
              </a:ext>
            </a:extLst>
          </p:cNvPr>
          <p:cNvSpPr/>
          <p:nvPr/>
        </p:nvSpPr>
        <p:spPr>
          <a:xfrm>
            <a:off x="1111310" y="3952307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Chevron 9">
            <a:extLst>
              <a:ext uri="{FF2B5EF4-FFF2-40B4-BE49-F238E27FC236}">
                <a16:creationId xmlns:a16="http://schemas.microsoft.com/office/drawing/2014/main" xmlns="" id="{B1FB8253-E4EF-42FF-A3BF-3AC7BB66DA27}"/>
              </a:ext>
            </a:extLst>
          </p:cNvPr>
          <p:cNvSpPr/>
          <p:nvPr/>
        </p:nvSpPr>
        <p:spPr>
          <a:xfrm>
            <a:off x="2702708" y="3952307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Chevron 10">
            <a:extLst>
              <a:ext uri="{FF2B5EF4-FFF2-40B4-BE49-F238E27FC236}">
                <a16:creationId xmlns:a16="http://schemas.microsoft.com/office/drawing/2014/main" xmlns="" id="{AD947BED-2203-4066-88CF-0446A1AACBF7}"/>
              </a:ext>
            </a:extLst>
          </p:cNvPr>
          <p:cNvSpPr/>
          <p:nvPr/>
        </p:nvSpPr>
        <p:spPr>
          <a:xfrm>
            <a:off x="5885504" y="3952307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xmlns="" id="{A367E6DB-0DB7-482B-ADAC-F8FE8265282C}"/>
              </a:ext>
            </a:extLst>
          </p:cNvPr>
          <p:cNvSpPr/>
          <p:nvPr/>
        </p:nvSpPr>
        <p:spPr>
          <a:xfrm>
            <a:off x="7476904" y="3952307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xmlns="" id="{6A2C7775-B6F7-4338-8D50-C4936911B757}"/>
              </a:ext>
            </a:extLst>
          </p:cNvPr>
          <p:cNvSpPr/>
          <p:nvPr/>
        </p:nvSpPr>
        <p:spPr>
          <a:xfrm>
            <a:off x="4294107" y="3952307"/>
            <a:ext cx="1742271" cy="665401"/>
          </a:xfrm>
          <a:prstGeom prst="chevron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5">
            <a:extLst>
              <a:ext uri="{FF2B5EF4-FFF2-40B4-BE49-F238E27FC236}">
                <a16:creationId xmlns:a16="http://schemas.microsoft.com/office/drawing/2014/main" xmlns="" id="{8FD043CB-8F0F-4624-96BD-4D7D1C2B25F5}"/>
              </a:ext>
            </a:extLst>
          </p:cNvPr>
          <p:cNvCxnSpPr>
            <a:cxnSpLocks/>
          </p:cNvCxnSpPr>
          <p:nvPr/>
        </p:nvCxnSpPr>
        <p:spPr>
          <a:xfrm rot="2820000" flipV="1">
            <a:off x="3775126" y="4495373"/>
            <a:ext cx="1" cy="889199"/>
          </a:xfrm>
          <a:prstGeom prst="line">
            <a:avLst/>
          </a:prstGeom>
          <a:ln w="666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113">
            <a:extLst>
              <a:ext uri="{FF2B5EF4-FFF2-40B4-BE49-F238E27FC236}">
                <a16:creationId xmlns:a16="http://schemas.microsoft.com/office/drawing/2014/main" xmlns="" id="{F92F0B0F-D7B6-44EF-93F5-351EF0BCB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268" y="4074531"/>
            <a:ext cx="877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BA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Ekološki problemi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B3498D-3F6B-484D-9E79-7FD47B0770CE}"/>
              </a:ext>
            </a:extLst>
          </p:cNvPr>
          <p:cNvSpPr txBox="1"/>
          <p:nvPr/>
        </p:nvSpPr>
        <p:spPr>
          <a:xfrm>
            <a:off x="2805940" y="3946570"/>
            <a:ext cx="153853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Promjena</a:t>
            </a:r>
            <a:r>
              <a:rPr lang="sr-Latn-C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korporativne </a:t>
            </a:r>
            <a:r>
              <a:rPr lang="sr-Latn-C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svijesti</a:t>
            </a:r>
            <a:r>
              <a:rPr lang="sr-Latn-C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(</a:t>
            </a:r>
            <a:r>
              <a:rPr lang="sr-Latn-C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</a:t>
            </a:r>
            <a:r>
              <a:rPr lang="sr-Latn-CS" altLang="ko-KR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G</a:t>
            </a:r>
            <a:r>
              <a:rPr lang="sr-Latn-C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O-</a:t>
            </a:r>
            <a:r>
              <a:rPr lang="sr-Latn-C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</a:t>
            </a:r>
            <a:r>
              <a:rPr lang="sr-Latn-CS" altLang="ko-KR" sz="14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</a:t>
            </a:r>
            <a:r>
              <a:rPr lang="sr-Latn-C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O</a:t>
            </a:r>
            <a:r>
              <a:rPr lang="sr-Latn-C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A00DC98-CE87-4F6F-9699-298CDECE28A6}"/>
              </a:ext>
            </a:extLst>
          </p:cNvPr>
          <p:cNvSpPr txBox="1"/>
          <p:nvPr/>
        </p:nvSpPr>
        <p:spPr>
          <a:xfrm>
            <a:off x="4580627" y="3914599"/>
            <a:ext cx="133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Redefinisanje </a:t>
            </a:r>
            <a:r>
              <a:rPr lang="sr-Latn-C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cilja </a:t>
            </a:r>
            <a:r>
              <a:rPr lang="sr-Latn-C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kompanije (</a:t>
            </a:r>
            <a:r>
              <a:rPr lang="sr-Latn-CS" altLang="ko-KR" sz="1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profit</a:t>
            </a:r>
            <a:r>
              <a:rPr lang="sr-Latn-C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+</a:t>
            </a:r>
            <a:r>
              <a:rPr lang="sr-Latn-CS" altLang="ko-KR" sz="16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ESG</a:t>
            </a:r>
            <a:r>
              <a:rPr lang="sr-Latn-CS" altLang="ko-KR" sz="14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 </a:t>
            </a:r>
            <a:r>
              <a:rPr lang="sr-Latn-C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)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13B7B6-C272-4740-8EF2-DC1C895FBC40}"/>
              </a:ext>
            </a:extLst>
          </p:cNvPr>
          <p:cNvSpPr txBox="1"/>
          <p:nvPr/>
        </p:nvSpPr>
        <p:spPr>
          <a:xfrm>
            <a:off x="6272532" y="4074531"/>
            <a:ext cx="103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Ekološka država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686BC2E-16C5-42EA-9021-462AAEE821FF}"/>
              </a:ext>
            </a:extLst>
          </p:cNvPr>
          <p:cNvSpPr txBox="1"/>
          <p:nvPr/>
        </p:nvSpPr>
        <p:spPr>
          <a:xfrm>
            <a:off x="7960515" y="4068808"/>
            <a:ext cx="89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Poglavlje 27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F72FDF0-AFDB-4AAC-BA75-9A3E56F9F685}"/>
              </a:ext>
            </a:extLst>
          </p:cNvPr>
          <p:cNvGrpSpPr/>
          <p:nvPr/>
        </p:nvGrpSpPr>
        <p:grpSpPr>
          <a:xfrm>
            <a:off x="611389" y="199142"/>
            <a:ext cx="958096" cy="780795"/>
            <a:chOff x="5324331" y="1449052"/>
            <a:chExt cx="958096" cy="78079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F76A61B-BBB3-4BC2-B00F-CACC2E9E478B}"/>
                </a:ext>
              </a:extLst>
            </p:cNvPr>
            <p:cNvSpPr/>
            <p:nvPr/>
          </p:nvSpPr>
          <p:spPr>
            <a:xfrm>
              <a:off x="5412981" y="1449052"/>
              <a:ext cx="780795" cy="78079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788E527-30EE-4E9A-A1C3-10BFAC66E2B8}"/>
                </a:ext>
              </a:extLst>
            </p:cNvPr>
            <p:cNvSpPr txBox="1"/>
            <p:nvPr/>
          </p:nvSpPr>
          <p:spPr>
            <a:xfrm>
              <a:off x="5324331" y="151628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5BE6A66-4E5F-4A00-88FC-42A8AB6FED26}"/>
              </a:ext>
            </a:extLst>
          </p:cNvPr>
          <p:cNvGrpSpPr/>
          <p:nvPr/>
        </p:nvGrpSpPr>
        <p:grpSpPr>
          <a:xfrm>
            <a:off x="793793" y="1047505"/>
            <a:ext cx="1604350" cy="1431225"/>
            <a:chOff x="1195693" y="312234"/>
            <a:chExt cx="2372758" cy="2371560"/>
          </a:xfrm>
        </p:grpSpPr>
        <p:sp>
          <p:nvSpPr>
            <p:cNvPr id="51" name="Freeform: Shape 96">
              <a:extLst>
                <a:ext uri="{FF2B5EF4-FFF2-40B4-BE49-F238E27FC236}">
                  <a16:creationId xmlns:a16="http://schemas.microsoft.com/office/drawing/2014/main" xmlns="" id="{FC5AF2AE-72A3-4CD1-BB5E-EC4DA8AE82AE}"/>
                </a:ext>
              </a:extLst>
            </p:cNvPr>
            <p:cNvSpPr/>
            <p:nvPr/>
          </p:nvSpPr>
          <p:spPr>
            <a:xfrm>
              <a:off x="1195693" y="312234"/>
              <a:ext cx="2371560" cy="2371560"/>
            </a:xfrm>
            <a:custGeom>
              <a:avLst/>
              <a:gdLst>
                <a:gd name="connsiteX0" fmla="*/ 5063164 w 5063163"/>
                <a:gd name="connsiteY0" fmla="*/ 2531582 h 5063163"/>
                <a:gd name="connsiteX1" fmla="*/ 2531582 w 5063163"/>
                <a:gd name="connsiteY1" fmla="*/ 5063164 h 5063163"/>
                <a:gd name="connsiteX2" fmla="*/ 0 w 5063163"/>
                <a:gd name="connsiteY2" fmla="*/ 2531582 h 5063163"/>
                <a:gd name="connsiteX3" fmla="*/ 2531582 w 5063163"/>
                <a:gd name="connsiteY3" fmla="*/ 0 h 5063163"/>
                <a:gd name="connsiteX4" fmla="*/ 5063164 w 5063163"/>
                <a:gd name="connsiteY4" fmla="*/ 2531582 h 506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63163" h="5063163">
                  <a:moveTo>
                    <a:pt x="5063164" y="2531582"/>
                  </a:moveTo>
                  <a:cubicBezTo>
                    <a:pt x="5063164" y="3929736"/>
                    <a:pt x="3929736" y="5063164"/>
                    <a:pt x="2531582" y="5063164"/>
                  </a:cubicBezTo>
                  <a:cubicBezTo>
                    <a:pt x="1133428" y="5063164"/>
                    <a:pt x="0" y="3929736"/>
                    <a:pt x="0" y="2531582"/>
                  </a:cubicBezTo>
                  <a:cubicBezTo>
                    <a:pt x="0" y="1133428"/>
                    <a:pt x="1133428" y="0"/>
                    <a:pt x="2531582" y="0"/>
                  </a:cubicBezTo>
                  <a:cubicBezTo>
                    <a:pt x="3929736" y="0"/>
                    <a:pt x="5063164" y="1133428"/>
                    <a:pt x="5063164" y="253158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Freeform: Shape 97">
              <a:extLst>
                <a:ext uri="{FF2B5EF4-FFF2-40B4-BE49-F238E27FC236}">
                  <a16:creationId xmlns:a16="http://schemas.microsoft.com/office/drawing/2014/main" xmlns="" id="{E11DC762-F5F5-430E-8BF7-883589AFD0C2}"/>
                </a:ext>
              </a:extLst>
            </p:cNvPr>
            <p:cNvSpPr/>
            <p:nvPr/>
          </p:nvSpPr>
          <p:spPr>
            <a:xfrm>
              <a:off x="1689582" y="314225"/>
              <a:ext cx="1878869" cy="2359692"/>
            </a:xfrm>
            <a:custGeom>
              <a:avLst/>
              <a:gdLst>
                <a:gd name="connsiteX0" fmla="*/ 848114 w 1878869"/>
                <a:gd name="connsiteY0" fmla="*/ 1699384 h 2359692"/>
                <a:gd name="connsiteX1" fmla="*/ 868186 w 1878869"/>
                <a:gd name="connsiteY1" fmla="*/ 1703335 h 2359692"/>
                <a:gd name="connsiteX2" fmla="*/ 870779 w 1878869"/>
                <a:gd name="connsiteY2" fmla="*/ 1705131 h 2359692"/>
                <a:gd name="connsiteX3" fmla="*/ 893804 w 1878869"/>
                <a:gd name="connsiteY3" fmla="*/ 1729272 h 2359692"/>
                <a:gd name="connsiteX4" fmla="*/ 894722 w 1878869"/>
                <a:gd name="connsiteY4" fmla="*/ 1731268 h 2359692"/>
                <a:gd name="connsiteX5" fmla="*/ 808170 w 1878869"/>
                <a:gd name="connsiteY5" fmla="*/ 1726639 h 2359692"/>
                <a:gd name="connsiteX6" fmla="*/ 800988 w 1878869"/>
                <a:gd name="connsiteY6" fmla="*/ 1715067 h 2359692"/>
                <a:gd name="connsiteX7" fmla="*/ 810286 w 1878869"/>
                <a:gd name="connsiteY7" fmla="*/ 1707046 h 2359692"/>
                <a:gd name="connsiteX8" fmla="*/ 848114 w 1878869"/>
                <a:gd name="connsiteY8" fmla="*/ 1699384 h 2359692"/>
                <a:gd name="connsiteX9" fmla="*/ 626249 w 1878869"/>
                <a:gd name="connsiteY9" fmla="*/ 1653335 h 2359692"/>
                <a:gd name="connsiteX10" fmla="*/ 708890 w 1878869"/>
                <a:gd name="connsiteY10" fmla="*/ 1676319 h 2359692"/>
                <a:gd name="connsiteX11" fmla="*/ 737262 w 1878869"/>
                <a:gd name="connsiteY11" fmla="*/ 1679911 h 2359692"/>
                <a:gd name="connsiteX12" fmla="*/ 779679 w 1878869"/>
                <a:gd name="connsiteY12" fmla="*/ 1693838 h 2359692"/>
                <a:gd name="connsiteX13" fmla="*/ 782752 w 1878869"/>
                <a:gd name="connsiteY13" fmla="*/ 1699623 h 2359692"/>
                <a:gd name="connsiteX14" fmla="*/ 772935 w 1878869"/>
                <a:gd name="connsiteY14" fmla="*/ 1711874 h 2359692"/>
                <a:gd name="connsiteX15" fmla="*/ 741252 w 1878869"/>
                <a:gd name="connsiteY15" fmla="*/ 1716264 h 2359692"/>
                <a:gd name="connsiteX16" fmla="*/ 731356 w 1878869"/>
                <a:gd name="connsiteY16" fmla="*/ 1712393 h 2359692"/>
                <a:gd name="connsiteX17" fmla="*/ 687022 w 1878869"/>
                <a:gd name="connsiteY17" fmla="*/ 1683821 h 2359692"/>
                <a:gd name="connsiteX18" fmla="*/ 598077 w 1878869"/>
                <a:gd name="connsiteY18" fmla="*/ 1660318 h 2359692"/>
                <a:gd name="connsiteX19" fmla="*/ 626249 w 1878869"/>
                <a:gd name="connsiteY19" fmla="*/ 1653335 h 2359692"/>
                <a:gd name="connsiteX20" fmla="*/ 976644 w 1878869"/>
                <a:gd name="connsiteY20" fmla="*/ 1025170 h 2359692"/>
                <a:gd name="connsiteX21" fmla="*/ 1048151 w 1878869"/>
                <a:gd name="connsiteY21" fmla="*/ 1085664 h 2359692"/>
                <a:gd name="connsiteX22" fmla="*/ 1051384 w 1878869"/>
                <a:gd name="connsiteY22" fmla="*/ 1088657 h 2359692"/>
                <a:gd name="connsiteX23" fmla="*/ 1057848 w 1878869"/>
                <a:gd name="connsiteY23" fmla="*/ 1105177 h 2359692"/>
                <a:gd name="connsiteX24" fmla="*/ 1043562 w 1878869"/>
                <a:gd name="connsiteY24" fmla="*/ 1107013 h 2359692"/>
                <a:gd name="connsiteX25" fmla="*/ 992526 w 1878869"/>
                <a:gd name="connsiteY25" fmla="*/ 1084387 h 2359692"/>
                <a:gd name="connsiteX26" fmla="*/ 976085 w 1878869"/>
                <a:gd name="connsiteY26" fmla="*/ 1059966 h 2359692"/>
                <a:gd name="connsiteX27" fmla="*/ 976644 w 1878869"/>
                <a:gd name="connsiteY27" fmla="*/ 1025170 h 2359692"/>
                <a:gd name="connsiteX28" fmla="*/ 656018 w 1878869"/>
                <a:gd name="connsiteY28" fmla="*/ 705342 h 2359692"/>
                <a:gd name="connsiteX29" fmla="*/ 660168 w 1878869"/>
                <a:gd name="connsiteY29" fmla="*/ 706579 h 2359692"/>
                <a:gd name="connsiteX30" fmla="*/ 658053 w 1878869"/>
                <a:gd name="connsiteY30" fmla="*/ 708455 h 2359692"/>
                <a:gd name="connsiteX31" fmla="*/ 656018 w 1878869"/>
                <a:gd name="connsiteY31" fmla="*/ 705342 h 2359692"/>
                <a:gd name="connsiteX32" fmla="*/ 637621 w 1878869"/>
                <a:gd name="connsiteY32" fmla="*/ 632677 h 2359692"/>
                <a:gd name="connsiteX33" fmla="*/ 727724 w 1878869"/>
                <a:gd name="connsiteY33" fmla="*/ 672581 h 2359692"/>
                <a:gd name="connsiteX34" fmla="*/ 758091 w 1878869"/>
                <a:gd name="connsiteY34" fmla="*/ 705821 h 2359692"/>
                <a:gd name="connsiteX35" fmla="*/ 788897 w 1878869"/>
                <a:gd name="connsiteY35" fmla="*/ 736387 h 2359692"/>
                <a:gd name="connsiteX36" fmla="*/ 832711 w 1878869"/>
                <a:gd name="connsiteY36" fmla="*/ 779443 h 2359692"/>
                <a:gd name="connsiteX37" fmla="*/ 831155 w 1878869"/>
                <a:gd name="connsiteY37" fmla="*/ 787943 h 2359692"/>
                <a:gd name="connsiteX38" fmla="*/ 812440 w 1878869"/>
                <a:gd name="connsiteY38" fmla="*/ 826370 h 2359692"/>
                <a:gd name="connsiteX39" fmla="*/ 804260 w 1878869"/>
                <a:gd name="connsiteY39" fmla="*/ 835229 h 2359692"/>
                <a:gd name="connsiteX40" fmla="*/ 772297 w 1878869"/>
                <a:gd name="connsiteY40" fmla="*/ 833314 h 2359692"/>
                <a:gd name="connsiteX41" fmla="*/ 691492 w 1878869"/>
                <a:gd name="connsiteY41" fmla="*/ 811286 h 2359692"/>
                <a:gd name="connsiteX42" fmla="*/ 698116 w 1878869"/>
                <a:gd name="connsiteY42" fmla="*/ 806179 h 2359692"/>
                <a:gd name="connsiteX43" fmla="*/ 727565 w 1878869"/>
                <a:gd name="connsiteY43" fmla="*/ 748718 h 2359692"/>
                <a:gd name="connsiteX44" fmla="*/ 701388 w 1878869"/>
                <a:gd name="connsiteY44" fmla="*/ 713363 h 2359692"/>
                <a:gd name="connsiteX45" fmla="*/ 644285 w 1878869"/>
                <a:gd name="connsiteY45" fmla="*/ 693890 h 2359692"/>
                <a:gd name="connsiteX46" fmla="*/ 607175 w 1878869"/>
                <a:gd name="connsiteY46" fmla="*/ 654145 h 2359692"/>
                <a:gd name="connsiteX47" fmla="*/ 606855 w 1878869"/>
                <a:gd name="connsiteY47" fmla="*/ 650993 h 2359692"/>
                <a:gd name="connsiteX48" fmla="*/ 637621 w 1878869"/>
                <a:gd name="connsiteY48" fmla="*/ 632677 h 2359692"/>
                <a:gd name="connsiteX49" fmla="*/ 1144399 w 1878869"/>
                <a:gd name="connsiteY49" fmla="*/ 569070 h 2359692"/>
                <a:gd name="connsiteX50" fmla="*/ 1169739 w 1878869"/>
                <a:gd name="connsiteY50" fmla="*/ 584792 h 2359692"/>
                <a:gd name="connsiteX51" fmla="*/ 1168422 w 1878869"/>
                <a:gd name="connsiteY51" fmla="*/ 599916 h 2359692"/>
                <a:gd name="connsiteX52" fmla="*/ 1134344 w 1878869"/>
                <a:gd name="connsiteY52" fmla="*/ 661008 h 2359692"/>
                <a:gd name="connsiteX53" fmla="*/ 1120537 w 1878869"/>
                <a:gd name="connsiteY53" fmla="*/ 664320 h 2359692"/>
                <a:gd name="connsiteX54" fmla="*/ 1087936 w 1878869"/>
                <a:gd name="connsiteY54" fmla="*/ 606660 h 2359692"/>
                <a:gd name="connsiteX55" fmla="*/ 1094600 w 1878869"/>
                <a:gd name="connsiteY55" fmla="*/ 598240 h 2359692"/>
                <a:gd name="connsiteX56" fmla="*/ 1110681 w 1878869"/>
                <a:gd name="connsiteY56" fmla="*/ 586309 h 2359692"/>
                <a:gd name="connsiteX57" fmla="*/ 1144399 w 1878869"/>
                <a:gd name="connsiteY57" fmla="*/ 569070 h 2359692"/>
                <a:gd name="connsiteX58" fmla="*/ 2514 w 1878869"/>
                <a:gd name="connsiteY58" fmla="*/ 557698 h 2359692"/>
                <a:gd name="connsiteX59" fmla="*/ 1117 w 1878869"/>
                <a:gd name="connsiteY59" fmla="*/ 559295 h 2359692"/>
                <a:gd name="connsiteX60" fmla="*/ 0 w 1878869"/>
                <a:gd name="connsiteY60" fmla="*/ 557858 h 2359692"/>
                <a:gd name="connsiteX61" fmla="*/ 2514 w 1878869"/>
                <a:gd name="connsiteY61" fmla="*/ 557698 h 2359692"/>
                <a:gd name="connsiteX62" fmla="*/ 1302583 w 1878869"/>
                <a:gd name="connsiteY62" fmla="*/ 552430 h 2359692"/>
                <a:gd name="connsiteX63" fmla="*/ 1311637 w 1878869"/>
                <a:gd name="connsiteY63" fmla="*/ 554585 h 2359692"/>
                <a:gd name="connsiteX64" fmla="*/ 1394916 w 1878869"/>
                <a:gd name="connsiteY64" fmla="*/ 601791 h 2359692"/>
                <a:gd name="connsiteX65" fmla="*/ 1426799 w 1878869"/>
                <a:gd name="connsiteY65" fmla="*/ 616715 h 2359692"/>
                <a:gd name="connsiteX66" fmla="*/ 1438051 w 1878869"/>
                <a:gd name="connsiteY66" fmla="*/ 645526 h 2359692"/>
                <a:gd name="connsiteX67" fmla="*/ 1436136 w 1878869"/>
                <a:gd name="connsiteY67" fmla="*/ 660729 h 2359692"/>
                <a:gd name="connsiteX68" fmla="*/ 1425961 w 1878869"/>
                <a:gd name="connsiteY68" fmla="*/ 668231 h 2359692"/>
                <a:gd name="connsiteX69" fmla="*/ 1366663 w 1878869"/>
                <a:gd name="connsiteY69" fmla="*/ 641735 h 2359692"/>
                <a:gd name="connsiteX70" fmla="*/ 1364669 w 1878869"/>
                <a:gd name="connsiteY70" fmla="*/ 640817 h 2359692"/>
                <a:gd name="connsiteX71" fmla="*/ 1350263 w 1878869"/>
                <a:gd name="connsiteY71" fmla="*/ 638702 h 2359692"/>
                <a:gd name="connsiteX72" fmla="*/ 1355411 w 1878869"/>
                <a:gd name="connsiteY72" fmla="*/ 657657 h 2359692"/>
                <a:gd name="connsiteX73" fmla="*/ 1374525 w 1878869"/>
                <a:gd name="connsiteY73" fmla="*/ 674336 h 2359692"/>
                <a:gd name="connsiteX74" fmla="*/ 1386935 w 1878869"/>
                <a:gd name="connsiteY74" fmla="*/ 695326 h 2359692"/>
                <a:gd name="connsiteX75" fmla="*/ 1361636 w 1878869"/>
                <a:gd name="connsiteY75" fmla="*/ 688223 h 2359692"/>
                <a:gd name="connsiteX76" fmla="*/ 1328915 w 1878869"/>
                <a:gd name="connsiteY76" fmla="*/ 637346 h 2359692"/>
                <a:gd name="connsiteX77" fmla="*/ 1306130 w 1878869"/>
                <a:gd name="connsiteY77" fmla="*/ 587785 h 2359692"/>
                <a:gd name="connsiteX78" fmla="*/ 1294438 w 1878869"/>
                <a:gd name="connsiteY78" fmla="*/ 566676 h 2359692"/>
                <a:gd name="connsiteX79" fmla="*/ 1294039 w 1878869"/>
                <a:gd name="connsiteY79" fmla="*/ 557578 h 2359692"/>
                <a:gd name="connsiteX80" fmla="*/ 1302583 w 1878869"/>
                <a:gd name="connsiteY80" fmla="*/ 552430 h 2359692"/>
                <a:gd name="connsiteX81" fmla="*/ 1665263 w 1878869"/>
                <a:gd name="connsiteY81" fmla="*/ 505903 h 2359692"/>
                <a:gd name="connsiteX82" fmla="*/ 1694114 w 1878869"/>
                <a:gd name="connsiteY82" fmla="*/ 548041 h 2359692"/>
                <a:gd name="connsiteX83" fmla="*/ 1797983 w 1878869"/>
                <a:gd name="connsiteY83" fmla="*/ 749396 h 2359692"/>
                <a:gd name="connsiteX84" fmla="*/ 1844112 w 1878869"/>
                <a:gd name="connsiteY84" fmla="*/ 893927 h 2359692"/>
                <a:gd name="connsiteX85" fmla="*/ 1877232 w 1878869"/>
                <a:gd name="connsiteY85" fmla="*/ 1243883 h 2359692"/>
                <a:gd name="connsiteX86" fmla="*/ 1872803 w 1878869"/>
                <a:gd name="connsiteY86" fmla="*/ 1299947 h 2359692"/>
                <a:gd name="connsiteX87" fmla="*/ 1863705 w 1878869"/>
                <a:gd name="connsiteY87" fmla="*/ 1311839 h 2359692"/>
                <a:gd name="connsiteX88" fmla="*/ 1837727 w 1878869"/>
                <a:gd name="connsiteY88" fmla="*/ 1333706 h 2359692"/>
                <a:gd name="connsiteX89" fmla="*/ 1807082 w 1878869"/>
                <a:gd name="connsiteY89" fmla="*/ 1382109 h 2359692"/>
                <a:gd name="connsiteX90" fmla="*/ 1794472 w 1878869"/>
                <a:gd name="connsiteY90" fmla="*/ 1387616 h 2359692"/>
                <a:gd name="connsiteX91" fmla="*/ 1762269 w 1878869"/>
                <a:gd name="connsiteY91" fmla="*/ 1380234 h 2359692"/>
                <a:gd name="connsiteX92" fmla="*/ 1754808 w 1878869"/>
                <a:gd name="connsiteY92" fmla="*/ 1375964 h 2359692"/>
                <a:gd name="connsiteX93" fmla="*/ 1705446 w 1878869"/>
                <a:gd name="connsiteY93" fmla="*/ 1310522 h 2359692"/>
                <a:gd name="connsiteX94" fmla="*/ 1668974 w 1878869"/>
                <a:gd name="connsiteY94" fmla="*/ 1210204 h 2359692"/>
                <a:gd name="connsiteX95" fmla="*/ 1658879 w 1878869"/>
                <a:gd name="connsiteY95" fmla="*/ 1138537 h 2359692"/>
                <a:gd name="connsiteX96" fmla="*/ 1660475 w 1878869"/>
                <a:gd name="connsiteY96" fmla="*/ 1022736 h 2359692"/>
                <a:gd name="connsiteX97" fmla="*/ 1650459 w 1878869"/>
                <a:gd name="connsiteY97" fmla="*/ 987262 h 2359692"/>
                <a:gd name="connsiteX98" fmla="*/ 1624482 w 1878869"/>
                <a:gd name="connsiteY98" fmla="*/ 918348 h 2359692"/>
                <a:gd name="connsiteX99" fmla="*/ 1632981 w 1878869"/>
                <a:gd name="connsiteY99" fmla="*/ 881836 h 2359692"/>
                <a:gd name="connsiteX100" fmla="*/ 1643077 w 1878869"/>
                <a:gd name="connsiteY100" fmla="*/ 829721 h 2359692"/>
                <a:gd name="connsiteX101" fmla="*/ 1645272 w 1878869"/>
                <a:gd name="connsiteY101" fmla="*/ 806937 h 2359692"/>
                <a:gd name="connsiteX102" fmla="*/ 1647387 w 1878869"/>
                <a:gd name="connsiteY102" fmla="*/ 769906 h 2359692"/>
                <a:gd name="connsiteX103" fmla="*/ 1649222 w 1878869"/>
                <a:gd name="connsiteY103" fmla="*/ 697242 h 2359692"/>
                <a:gd name="connsiteX104" fmla="*/ 1657522 w 1878869"/>
                <a:gd name="connsiteY104" fmla="*/ 689062 h 2359692"/>
                <a:gd name="connsiteX105" fmla="*/ 1683819 w 1878869"/>
                <a:gd name="connsiteY105" fmla="*/ 694169 h 2359692"/>
                <a:gd name="connsiteX106" fmla="*/ 1691480 w 1878869"/>
                <a:gd name="connsiteY106" fmla="*/ 689261 h 2359692"/>
                <a:gd name="connsiteX107" fmla="*/ 1688368 w 1878869"/>
                <a:gd name="connsiteY107" fmla="*/ 642254 h 2359692"/>
                <a:gd name="connsiteX108" fmla="*/ 1668017 w 1878869"/>
                <a:gd name="connsiteY108" fmla="*/ 614162 h 2359692"/>
                <a:gd name="connsiteX109" fmla="*/ 1649821 w 1878869"/>
                <a:gd name="connsiteY109" fmla="*/ 586669 h 2359692"/>
                <a:gd name="connsiteX110" fmla="*/ 1669653 w 1878869"/>
                <a:gd name="connsiteY110" fmla="*/ 553708 h 2359692"/>
                <a:gd name="connsiteX111" fmla="*/ 1665263 w 1878869"/>
                <a:gd name="connsiteY111" fmla="*/ 505903 h 2359692"/>
                <a:gd name="connsiteX112" fmla="*/ 252470 w 1878869"/>
                <a:gd name="connsiteY112" fmla="*/ 456128 h 2359692"/>
                <a:gd name="connsiteX113" fmla="*/ 282119 w 1878869"/>
                <a:gd name="connsiteY113" fmla="*/ 464403 h 2359692"/>
                <a:gd name="connsiteX114" fmla="*/ 286748 w 1878869"/>
                <a:gd name="connsiteY114" fmla="*/ 472583 h 2359692"/>
                <a:gd name="connsiteX115" fmla="*/ 295048 w 1878869"/>
                <a:gd name="connsiteY115" fmla="*/ 532359 h 2359692"/>
                <a:gd name="connsiteX116" fmla="*/ 300555 w 1878869"/>
                <a:gd name="connsiteY116" fmla="*/ 549558 h 2359692"/>
                <a:gd name="connsiteX117" fmla="*/ 327888 w 1878869"/>
                <a:gd name="connsiteY117" fmla="*/ 585989 h 2359692"/>
                <a:gd name="connsiteX118" fmla="*/ 374695 w 1878869"/>
                <a:gd name="connsiteY118" fmla="*/ 625854 h 2359692"/>
                <a:gd name="connsiteX119" fmla="*/ 461367 w 1878869"/>
                <a:gd name="connsiteY119" fmla="*/ 693530 h 2359692"/>
                <a:gd name="connsiteX120" fmla="*/ 471742 w 1878869"/>
                <a:gd name="connsiteY120" fmla="*/ 689101 h 2359692"/>
                <a:gd name="connsiteX121" fmla="*/ 474973 w 1878869"/>
                <a:gd name="connsiteY121" fmla="*/ 669628 h 2359692"/>
                <a:gd name="connsiteX122" fmla="*/ 471941 w 1878869"/>
                <a:gd name="connsiteY122" fmla="*/ 662086 h 2359692"/>
                <a:gd name="connsiteX123" fmla="*/ 459730 w 1878869"/>
                <a:gd name="connsiteY123" fmla="*/ 652669 h 2359692"/>
                <a:gd name="connsiteX124" fmla="*/ 440218 w 1878869"/>
                <a:gd name="connsiteY124" fmla="*/ 619509 h 2359692"/>
                <a:gd name="connsiteX125" fmla="*/ 423139 w 1878869"/>
                <a:gd name="connsiteY125" fmla="*/ 599158 h 2359692"/>
                <a:gd name="connsiteX126" fmla="*/ 422979 w 1878869"/>
                <a:gd name="connsiteY126" fmla="*/ 582718 h 2359692"/>
                <a:gd name="connsiteX127" fmla="*/ 463162 w 1878869"/>
                <a:gd name="connsiteY127" fmla="*/ 572223 h 2359692"/>
                <a:gd name="connsiteX128" fmla="*/ 470066 w 1878869"/>
                <a:gd name="connsiteY128" fmla="*/ 578527 h 2359692"/>
                <a:gd name="connsiteX129" fmla="*/ 507934 w 1878869"/>
                <a:gd name="connsiteY129" fmla="*/ 614880 h 2359692"/>
                <a:gd name="connsiteX130" fmla="*/ 514399 w 1878869"/>
                <a:gd name="connsiteY130" fmla="*/ 623060 h 2359692"/>
                <a:gd name="connsiteX131" fmla="*/ 524375 w 1878869"/>
                <a:gd name="connsiteY131" fmla="*/ 683914 h 2359692"/>
                <a:gd name="connsiteX132" fmla="*/ 539498 w 1878869"/>
                <a:gd name="connsiteY132" fmla="*/ 709053 h 2359692"/>
                <a:gd name="connsiteX133" fmla="*/ 546362 w 1878869"/>
                <a:gd name="connsiteY133" fmla="*/ 708973 h 2359692"/>
                <a:gd name="connsiteX134" fmla="*/ 565675 w 1878869"/>
                <a:gd name="connsiteY134" fmla="*/ 682517 h 2359692"/>
                <a:gd name="connsiteX135" fmla="*/ 569107 w 1878869"/>
                <a:gd name="connsiteY135" fmla="*/ 663004 h 2359692"/>
                <a:gd name="connsiteX136" fmla="*/ 580719 w 1878869"/>
                <a:gd name="connsiteY136" fmla="*/ 653786 h 2359692"/>
                <a:gd name="connsiteX137" fmla="*/ 588420 w 1878869"/>
                <a:gd name="connsiteY137" fmla="*/ 664201 h 2359692"/>
                <a:gd name="connsiteX138" fmla="*/ 593967 w 1878869"/>
                <a:gd name="connsiteY138" fmla="*/ 704584 h 2359692"/>
                <a:gd name="connsiteX139" fmla="*/ 601828 w 1878869"/>
                <a:gd name="connsiteY139" fmla="*/ 713602 h 2359692"/>
                <a:gd name="connsiteX140" fmla="*/ 647836 w 1878869"/>
                <a:gd name="connsiteY140" fmla="*/ 714200 h 2359692"/>
                <a:gd name="connsiteX141" fmla="*/ 662322 w 1878869"/>
                <a:gd name="connsiteY141" fmla="*/ 719548 h 2359692"/>
                <a:gd name="connsiteX142" fmla="*/ 663679 w 1878869"/>
                <a:gd name="connsiteY142" fmla="*/ 745644 h 2359692"/>
                <a:gd name="connsiteX143" fmla="*/ 624054 w 1878869"/>
                <a:gd name="connsiteY143" fmla="*/ 778645 h 2359692"/>
                <a:gd name="connsiteX144" fmla="*/ 546960 w 1878869"/>
                <a:gd name="connsiteY144" fmla="*/ 866952 h 2359692"/>
                <a:gd name="connsiteX145" fmla="*/ 544566 w 1878869"/>
                <a:gd name="connsiteY145" fmla="*/ 877566 h 2359692"/>
                <a:gd name="connsiteX146" fmla="*/ 541054 w 1878869"/>
                <a:gd name="connsiteY146" fmla="*/ 917150 h 2359692"/>
                <a:gd name="connsiteX147" fmla="*/ 567790 w 1878869"/>
                <a:gd name="connsiteY147" fmla="*/ 954341 h 2359692"/>
                <a:gd name="connsiteX148" fmla="*/ 623735 w 1878869"/>
                <a:gd name="connsiteY148" fmla="*/ 970701 h 2359692"/>
                <a:gd name="connsiteX149" fmla="*/ 637222 w 1878869"/>
                <a:gd name="connsiteY149" fmla="*/ 990414 h 2359692"/>
                <a:gd name="connsiteX150" fmla="*/ 682353 w 1878869"/>
                <a:gd name="connsiteY150" fmla="*/ 1063278 h 2359692"/>
                <a:gd name="connsiteX151" fmla="*/ 688578 w 1878869"/>
                <a:gd name="connsiteY151" fmla="*/ 1059168 h 2359692"/>
                <a:gd name="connsiteX152" fmla="*/ 700031 w 1878869"/>
                <a:gd name="connsiteY152" fmla="*/ 989536 h 2359692"/>
                <a:gd name="connsiteX153" fmla="*/ 711084 w 1878869"/>
                <a:gd name="connsiteY153" fmla="*/ 963678 h 2359692"/>
                <a:gd name="connsiteX154" fmla="*/ 710445 w 1878869"/>
                <a:gd name="connsiteY154" fmla="*/ 951428 h 2359692"/>
                <a:gd name="connsiteX155" fmla="*/ 696719 w 1878869"/>
                <a:gd name="connsiteY155" fmla="*/ 916033 h 2359692"/>
                <a:gd name="connsiteX156" fmla="*/ 694923 w 1878869"/>
                <a:gd name="connsiteY156" fmla="*/ 862003 h 2359692"/>
                <a:gd name="connsiteX157" fmla="*/ 720462 w 1878869"/>
                <a:gd name="connsiteY157" fmla="*/ 844087 h 2359692"/>
                <a:gd name="connsiteX158" fmla="*/ 774012 w 1878869"/>
                <a:gd name="connsiteY158" fmla="*/ 867191 h 2359692"/>
                <a:gd name="connsiteX159" fmla="*/ 793525 w 1878869"/>
                <a:gd name="connsiteY159" fmla="*/ 889019 h 2359692"/>
                <a:gd name="connsiteX160" fmla="*/ 809686 w 1878869"/>
                <a:gd name="connsiteY160" fmla="*/ 898835 h 2359692"/>
                <a:gd name="connsiteX161" fmla="*/ 843485 w 1878869"/>
                <a:gd name="connsiteY161" fmla="*/ 903264 h 2359692"/>
                <a:gd name="connsiteX162" fmla="*/ 870500 w 1878869"/>
                <a:gd name="connsiteY162" fmla="*/ 913480 h 2359692"/>
                <a:gd name="connsiteX163" fmla="*/ 952502 w 1878869"/>
                <a:gd name="connsiteY163" fmla="*/ 988179 h 2359692"/>
                <a:gd name="connsiteX164" fmla="*/ 968025 w 1878869"/>
                <a:gd name="connsiteY164" fmla="*/ 1024292 h 2359692"/>
                <a:gd name="connsiteX165" fmla="*/ 951863 w 1878869"/>
                <a:gd name="connsiteY165" fmla="*/ 1052424 h 2359692"/>
                <a:gd name="connsiteX166" fmla="*/ 904817 w 1878869"/>
                <a:gd name="connsiteY166" fmla="*/ 1066670 h 2359692"/>
                <a:gd name="connsiteX167" fmla="*/ 853142 w 1878869"/>
                <a:gd name="connsiteY167" fmla="*/ 1092129 h 2359692"/>
                <a:gd name="connsiteX168" fmla="*/ 833709 w 1878869"/>
                <a:gd name="connsiteY168" fmla="*/ 1111641 h 2359692"/>
                <a:gd name="connsiteX169" fmla="*/ 832112 w 1878869"/>
                <a:gd name="connsiteY169" fmla="*/ 1127643 h 2359692"/>
                <a:gd name="connsiteX170" fmla="*/ 844323 w 1878869"/>
                <a:gd name="connsiteY170" fmla="*/ 1126605 h 2359692"/>
                <a:gd name="connsiteX171" fmla="*/ 873014 w 1878869"/>
                <a:gd name="connsiteY171" fmla="*/ 1108609 h 2359692"/>
                <a:gd name="connsiteX172" fmla="*/ 899909 w 1878869"/>
                <a:gd name="connsiteY172" fmla="*/ 1104698 h 2359692"/>
                <a:gd name="connsiteX173" fmla="*/ 905735 w 1878869"/>
                <a:gd name="connsiteY173" fmla="*/ 1117428 h 2359692"/>
                <a:gd name="connsiteX174" fmla="*/ 929438 w 1878869"/>
                <a:gd name="connsiteY174" fmla="*/ 1135903 h 2359692"/>
                <a:gd name="connsiteX175" fmla="*/ 944761 w 1878869"/>
                <a:gd name="connsiteY175" fmla="*/ 1134027 h 2359692"/>
                <a:gd name="connsiteX176" fmla="*/ 965910 w 1878869"/>
                <a:gd name="connsiteY176" fmla="*/ 1147914 h 2359692"/>
                <a:gd name="connsiteX177" fmla="*/ 962079 w 1878869"/>
                <a:gd name="connsiteY177" fmla="*/ 1154378 h 2359692"/>
                <a:gd name="connsiteX178" fmla="*/ 925607 w 1878869"/>
                <a:gd name="connsiteY178" fmla="*/ 1175009 h 2359692"/>
                <a:gd name="connsiteX179" fmla="*/ 898273 w 1878869"/>
                <a:gd name="connsiteY179" fmla="*/ 1196597 h 2359692"/>
                <a:gd name="connsiteX180" fmla="*/ 885424 w 1878869"/>
                <a:gd name="connsiteY180" fmla="*/ 1198472 h 2359692"/>
                <a:gd name="connsiteX181" fmla="*/ 844722 w 1878869"/>
                <a:gd name="connsiteY181" fmla="*/ 1210284 h 2359692"/>
                <a:gd name="connsiteX182" fmla="*/ 820022 w 1878869"/>
                <a:gd name="connsiteY182" fmla="*/ 1255574 h 2359692"/>
                <a:gd name="connsiteX183" fmla="*/ 813637 w 1878869"/>
                <a:gd name="connsiteY183" fmla="*/ 1262557 h 2359692"/>
                <a:gd name="connsiteX184" fmla="*/ 777324 w 1878869"/>
                <a:gd name="connsiteY184" fmla="*/ 1304097 h 2359692"/>
                <a:gd name="connsiteX185" fmla="*/ 760964 w 1878869"/>
                <a:gd name="connsiteY185" fmla="*/ 1347233 h 2359692"/>
                <a:gd name="connsiteX186" fmla="*/ 757692 w 1878869"/>
                <a:gd name="connsiteY186" fmla="*/ 1385461 h 2359692"/>
                <a:gd name="connsiteX187" fmla="*/ 749432 w 1878869"/>
                <a:gd name="connsiteY187" fmla="*/ 1402260 h 2359692"/>
                <a:gd name="connsiteX188" fmla="*/ 691731 w 1878869"/>
                <a:gd name="connsiteY188" fmla="*/ 1446633 h 2359692"/>
                <a:gd name="connsiteX189" fmla="*/ 664078 w 1878869"/>
                <a:gd name="connsiteY189" fmla="*/ 1490328 h 2359692"/>
                <a:gd name="connsiteX190" fmla="*/ 659848 w 1878869"/>
                <a:gd name="connsiteY190" fmla="*/ 1510759 h 2359692"/>
                <a:gd name="connsiteX191" fmla="*/ 665115 w 1878869"/>
                <a:gd name="connsiteY191" fmla="*/ 1536975 h 2359692"/>
                <a:gd name="connsiteX192" fmla="*/ 678882 w 1878869"/>
                <a:gd name="connsiteY192" fmla="*/ 1580830 h 2359692"/>
                <a:gd name="connsiteX193" fmla="*/ 675171 w 1878869"/>
                <a:gd name="connsiteY193" fmla="*/ 1590088 h 2359692"/>
                <a:gd name="connsiteX194" fmla="*/ 657054 w 1878869"/>
                <a:gd name="connsiteY194" fmla="*/ 1589928 h 2359692"/>
                <a:gd name="connsiteX195" fmla="*/ 620343 w 1878869"/>
                <a:gd name="connsiteY195" fmla="*/ 1536218 h 2359692"/>
                <a:gd name="connsiteX196" fmla="*/ 600391 w 1878869"/>
                <a:gd name="connsiteY196" fmla="*/ 1520176 h 2359692"/>
                <a:gd name="connsiteX197" fmla="*/ 548676 w 1878869"/>
                <a:gd name="connsiteY197" fmla="*/ 1506689 h 2359692"/>
                <a:gd name="connsiteX198" fmla="*/ 521421 w 1878869"/>
                <a:gd name="connsiteY198" fmla="*/ 1512036 h 2359692"/>
                <a:gd name="connsiteX199" fmla="*/ 475133 w 1878869"/>
                <a:gd name="connsiteY199" fmla="*/ 1512874 h 2359692"/>
                <a:gd name="connsiteX200" fmla="*/ 433513 w 1878869"/>
                <a:gd name="connsiteY200" fmla="*/ 1506130 h 2359692"/>
                <a:gd name="connsiteX201" fmla="*/ 392532 w 1878869"/>
                <a:gd name="connsiteY201" fmla="*/ 1514709 h 2359692"/>
                <a:gd name="connsiteX202" fmla="*/ 383674 w 1878869"/>
                <a:gd name="connsiteY202" fmla="*/ 1520735 h 2359692"/>
                <a:gd name="connsiteX203" fmla="*/ 352868 w 1878869"/>
                <a:gd name="connsiteY203" fmla="*/ 1562434 h 2359692"/>
                <a:gd name="connsiteX204" fmla="*/ 347481 w 1878869"/>
                <a:gd name="connsiteY204" fmla="*/ 1580112 h 2359692"/>
                <a:gd name="connsiteX205" fmla="*/ 347242 w 1878869"/>
                <a:gd name="connsiteY205" fmla="*/ 1651340 h 2359692"/>
                <a:gd name="connsiteX206" fmla="*/ 354903 w 1878869"/>
                <a:gd name="connsiteY206" fmla="*/ 1664029 h 2359692"/>
                <a:gd name="connsiteX207" fmla="*/ 378845 w 1878869"/>
                <a:gd name="connsiteY207" fmla="*/ 1683542 h 2359692"/>
                <a:gd name="connsiteX208" fmla="*/ 425772 w 1878869"/>
                <a:gd name="connsiteY208" fmla="*/ 1706686 h 2359692"/>
                <a:gd name="connsiteX209" fmla="*/ 459371 w 1878869"/>
                <a:gd name="connsiteY209" fmla="*/ 1693079 h 2359692"/>
                <a:gd name="connsiteX210" fmla="*/ 497878 w 1878869"/>
                <a:gd name="connsiteY210" fmla="*/ 1665625 h 2359692"/>
                <a:gd name="connsiteX211" fmla="*/ 517710 w 1878869"/>
                <a:gd name="connsiteY211" fmla="*/ 1673087 h 2359692"/>
                <a:gd name="connsiteX212" fmla="*/ 525292 w 1878869"/>
                <a:gd name="connsiteY212" fmla="*/ 1689727 h 2359692"/>
                <a:gd name="connsiteX213" fmla="*/ 509131 w 1878869"/>
                <a:gd name="connsiteY213" fmla="*/ 1742759 h 2359692"/>
                <a:gd name="connsiteX214" fmla="*/ 511725 w 1878869"/>
                <a:gd name="connsiteY214" fmla="*/ 1768099 h 2359692"/>
                <a:gd name="connsiteX215" fmla="*/ 526489 w 1878869"/>
                <a:gd name="connsiteY215" fmla="*/ 1771251 h 2359692"/>
                <a:gd name="connsiteX216" fmla="*/ 593288 w 1878869"/>
                <a:gd name="connsiteY216" fmla="*/ 1782065 h 2359692"/>
                <a:gd name="connsiteX217" fmla="*/ 618707 w 1878869"/>
                <a:gd name="connsiteY217" fmla="*/ 1798106 h 2359692"/>
                <a:gd name="connsiteX218" fmla="*/ 620063 w 1878869"/>
                <a:gd name="connsiteY218" fmla="*/ 1808322 h 2359692"/>
                <a:gd name="connsiteX219" fmla="*/ 611125 w 1878869"/>
                <a:gd name="connsiteY219" fmla="*/ 1851817 h 2359692"/>
                <a:gd name="connsiteX220" fmla="*/ 621420 w 1878869"/>
                <a:gd name="connsiteY220" fmla="*/ 1883699 h 2359692"/>
                <a:gd name="connsiteX221" fmla="*/ 622338 w 1878869"/>
                <a:gd name="connsiteY221" fmla="*/ 1884298 h 2359692"/>
                <a:gd name="connsiteX222" fmla="*/ 709049 w 1878869"/>
                <a:gd name="connsiteY222" fmla="*/ 1914784 h 2359692"/>
                <a:gd name="connsiteX223" fmla="*/ 745960 w 1878869"/>
                <a:gd name="connsiteY223" fmla="*/ 1902574 h 2359692"/>
                <a:gd name="connsiteX224" fmla="*/ 812919 w 1878869"/>
                <a:gd name="connsiteY224" fmla="*/ 1858400 h 2359692"/>
                <a:gd name="connsiteX225" fmla="*/ 826366 w 1878869"/>
                <a:gd name="connsiteY225" fmla="*/ 1860356 h 2359692"/>
                <a:gd name="connsiteX226" fmla="*/ 853581 w 1878869"/>
                <a:gd name="connsiteY226" fmla="*/ 1870292 h 2359692"/>
                <a:gd name="connsiteX227" fmla="*/ 890970 w 1878869"/>
                <a:gd name="connsiteY227" fmla="*/ 1868097 h 2359692"/>
                <a:gd name="connsiteX228" fmla="*/ 919462 w 1878869"/>
                <a:gd name="connsiteY228" fmla="*/ 1861353 h 2359692"/>
                <a:gd name="connsiteX229" fmla="*/ 1030753 w 1878869"/>
                <a:gd name="connsiteY229" fmla="*/ 1848864 h 2359692"/>
                <a:gd name="connsiteX230" fmla="*/ 1042485 w 1878869"/>
                <a:gd name="connsiteY230" fmla="*/ 1849701 h 2359692"/>
                <a:gd name="connsiteX231" fmla="*/ 1102381 w 1878869"/>
                <a:gd name="connsiteY231" fmla="*/ 1874921 h 2359692"/>
                <a:gd name="connsiteX232" fmla="*/ 1146554 w 1878869"/>
                <a:gd name="connsiteY232" fmla="*/ 1884019 h 2359692"/>
                <a:gd name="connsiteX233" fmla="*/ 1237894 w 1878869"/>
                <a:gd name="connsiteY233" fmla="*/ 1886214 h 2359692"/>
                <a:gd name="connsiteX234" fmla="*/ 1258484 w 1878869"/>
                <a:gd name="connsiteY234" fmla="*/ 1895710 h 2359692"/>
                <a:gd name="connsiteX235" fmla="*/ 1293559 w 1878869"/>
                <a:gd name="connsiteY235" fmla="*/ 1938128 h 2359692"/>
                <a:gd name="connsiteX236" fmla="*/ 1314948 w 1878869"/>
                <a:gd name="connsiteY236" fmla="*/ 1945351 h 2359692"/>
                <a:gd name="connsiteX237" fmla="*/ 1440366 w 1878869"/>
                <a:gd name="connsiteY237" fmla="*/ 1921129 h 2359692"/>
                <a:gd name="connsiteX238" fmla="*/ 1475002 w 1878869"/>
                <a:gd name="connsiteY238" fmla="*/ 1907083 h 2359692"/>
                <a:gd name="connsiteX239" fmla="*/ 1504850 w 1878869"/>
                <a:gd name="connsiteY239" fmla="*/ 1910235 h 2359692"/>
                <a:gd name="connsiteX240" fmla="*/ 1511674 w 1878869"/>
                <a:gd name="connsiteY240" fmla="*/ 1948543 h 2359692"/>
                <a:gd name="connsiteX241" fmla="*/ 1480589 w 1878869"/>
                <a:gd name="connsiteY241" fmla="*/ 1992797 h 2359692"/>
                <a:gd name="connsiteX242" fmla="*/ 1448346 w 1878869"/>
                <a:gd name="connsiteY242" fmla="*/ 2085852 h 2359692"/>
                <a:gd name="connsiteX243" fmla="*/ 1443718 w 1878869"/>
                <a:gd name="connsiteY243" fmla="*/ 2097504 h 2359692"/>
                <a:gd name="connsiteX244" fmla="*/ 1324485 w 1878869"/>
                <a:gd name="connsiteY244" fmla="*/ 2183018 h 2359692"/>
                <a:gd name="connsiteX245" fmla="*/ 1197072 w 1878869"/>
                <a:gd name="connsiteY245" fmla="*/ 2253368 h 2359692"/>
                <a:gd name="connsiteX246" fmla="*/ 1100665 w 1878869"/>
                <a:gd name="connsiteY246" fmla="*/ 2293910 h 2359692"/>
                <a:gd name="connsiteX247" fmla="*/ 918863 w 1878869"/>
                <a:gd name="connsiteY247" fmla="*/ 2345825 h 2359692"/>
                <a:gd name="connsiteX248" fmla="*/ 858289 w 1878869"/>
                <a:gd name="connsiteY248" fmla="*/ 2357237 h 2359692"/>
                <a:gd name="connsiteX249" fmla="*/ 845241 w 1878869"/>
                <a:gd name="connsiteY249" fmla="*/ 2357437 h 2359692"/>
                <a:gd name="connsiteX250" fmla="*/ 841889 w 1878869"/>
                <a:gd name="connsiteY250" fmla="*/ 2335410 h 2359692"/>
                <a:gd name="connsiteX251" fmla="*/ 844802 w 1878869"/>
                <a:gd name="connsiteY251" fmla="*/ 2329464 h 2359692"/>
                <a:gd name="connsiteX252" fmla="*/ 851426 w 1878869"/>
                <a:gd name="connsiteY252" fmla="*/ 2282657 h 2359692"/>
                <a:gd name="connsiteX253" fmla="*/ 842607 w 1878869"/>
                <a:gd name="connsiteY253" fmla="*/ 2275595 h 2359692"/>
                <a:gd name="connsiteX254" fmla="*/ 805217 w 1878869"/>
                <a:gd name="connsiteY254" fmla="*/ 2256042 h 2359692"/>
                <a:gd name="connsiteX255" fmla="*/ 733830 w 1878869"/>
                <a:gd name="connsiteY255" fmla="*/ 2182459 h 2359692"/>
                <a:gd name="connsiteX256" fmla="*/ 694843 w 1878869"/>
                <a:gd name="connsiteY256" fmla="*/ 2157639 h 2359692"/>
                <a:gd name="connsiteX257" fmla="*/ 682513 w 1878869"/>
                <a:gd name="connsiteY257" fmla="*/ 2150376 h 2359692"/>
                <a:gd name="connsiteX258" fmla="*/ 650031 w 1878869"/>
                <a:gd name="connsiteY258" fmla="*/ 2077752 h 2359692"/>
                <a:gd name="connsiteX259" fmla="*/ 685785 w 1878869"/>
                <a:gd name="connsiteY259" fmla="*/ 2033857 h 2359692"/>
                <a:gd name="connsiteX260" fmla="*/ 721339 w 1878869"/>
                <a:gd name="connsiteY260" fmla="*/ 1985294 h 2359692"/>
                <a:gd name="connsiteX261" fmla="*/ 725968 w 1878869"/>
                <a:gd name="connsiteY261" fmla="*/ 1934018 h 2359692"/>
                <a:gd name="connsiteX262" fmla="*/ 721618 w 1878869"/>
                <a:gd name="connsiteY262" fmla="*/ 1927514 h 2359692"/>
                <a:gd name="connsiteX263" fmla="*/ 673335 w 1878869"/>
                <a:gd name="connsiteY263" fmla="*/ 1925678 h 2359692"/>
                <a:gd name="connsiteX264" fmla="*/ 598914 w 1878869"/>
                <a:gd name="connsiteY264" fmla="*/ 1912351 h 2359692"/>
                <a:gd name="connsiteX265" fmla="*/ 548716 w 1878869"/>
                <a:gd name="connsiteY265" fmla="*/ 1864825 h 2359692"/>
                <a:gd name="connsiteX266" fmla="*/ 488501 w 1878869"/>
                <a:gd name="connsiteY266" fmla="*/ 1800341 h 2359692"/>
                <a:gd name="connsiteX267" fmla="*/ 381399 w 1878869"/>
                <a:gd name="connsiteY267" fmla="*/ 1752177 h 2359692"/>
                <a:gd name="connsiteX268" fmla="*/ 304665 w 1878869"/>
                <a:gd name="connsiteY268" fmla="*/ 1725042 h 2359692"/>
                <a:gd name="connsiteX269" fmla="*/ 289900 w 1878869"/>
                <a:gd name="connsiteY269" fmla="*/ 1715665 h 2359692"/>
                <a:gd name="connsiteX270" fmla="*/ 266277 w 1878869"/>
                <a:gd name="connsiteY270" fmla="*/ 1694077 h 2359692"/>
                <a:gd name="connsiteX271" fmla="*/ 196006 w 1878869"/>
                <a:gd name="connsiteY271" fmla="*/ 1645594 h 2359692"/>
                <a:gd name="connsiteX272" fmla="*/ 171585 w 1878869"/>
                <a:gd name="connsiteY272" fmla="*/ 1612833 h 2359692"/>
                <a:gd name="connsiteX273" fmla="*/ 176972 w 1878869"/>
                <a:gd name="connsiteY273" fmla="*/ 1594996 h 2359692"/>
                <a:gd name="connsiteX274" fmla="*/ 177731 w 1878869"/>
                <a:gd name="connsiteY274" fmla="*/ 1579513 h 2359692"/>
                <a:gd name="connsiteX275" fmla="*/ 149199 w 1878869"/>
                <a:gd name="connsiteY275" fmla="*/ 1507168 h 2359692"/>
                <a:gd name="connsiteX276" fmla="*/ 121586 w 1878869"/>
                <a:gd name="connsiteY276" fmla="*/ 1428517 h 2359692"/>
                <a:gd name="connsiteX277" fmla="*/ 108178 w 1878869"/>
                <a:gd name="connsiteY277" fmla="*/ 1383067 h 2359692"/>
                <a:gd name="connsiteX278" fmla="*/ 94571 w 1878869"/>
                <a:gd name="connsiteY278" fmla="*/ 1379076 h 2359692"/>
                <a:gd name="connsiteX279" fmla="*/ 83917 w 1878869"/>
                <a:gd name="connsiteY279" fmla="*/ 1389452 h 2359692"/>
                <a:gd name="connsiteX280" fmla="*/ 108857 w 1878869"/>
                <a:gd name="connsiteY280" fmla="*/ 1492004 h 2359692"/>
                <a:gd name="connsiteX281" fmla="*/ 125337 w 1878869"/>
                <a:gd name="connsiteY281" fmla="*/ 1515188 h 2359692"/>
                <a:gd name="connsiteX282" fmla="*/ 109375 w 1878869"/>
                <a:gd name="connsiteY282" fmla="*/ 1506489 h 2359692"/>
                <a:gd name="connsiteX283" fmla="*/ 72265 w 1878869"/>
                <a:gd name="connsiteY283" fmla="*/ 1442963 h 2359692"/>
                <a:gd name="connsiteX284" fmla="*/ 22146 w 1878869"/>
                <a:gd name="connsiteY284" fmla="*/ 1275167 h 2359692"/>
                <a:gd name="connsiteX285" fmla="*/ 22465 w 1878869"/>
                <a:gd name="connsiteY285" fmla="*/ 1248831 h 2359692"/>
                <a:gd name="connsiteX286" fmla="*/ 37908 w 1878869"/>
                <a:gd name="connsiteY286" fmla="*/ 1119662 h 2359692"/>
                <a:gd name="connsiteX287" fmla="*/ 68195 w 1878869"/>
                <a:gd name="connsiteY287" fmla="*/ 1044404 h 2359692"/>
                <a:gd name="connsiteX288" fmla="*/ 113166 w 1878869"/>
                <a:gd name="connsiteY288" fmla="*/ 979241 h 2359692"/>
                <a:gd name="connsiteX289" fmla="*/ 116438 w 1878869"/>
                <a:gd name="connsiteY289" fmla="*/ 965354 h 2359692"/>
                <a:gd name="connsiteX290" fmla="*/ 124938 w 1878869"/>
                <a:gd name="connsiteY290" fmla="*/ 817830 h 2359692"/>
                <a:gd name="connsiteX291" fmla="*/ 148561 w 1878869"/>
                <a:gd name="connsiteY291" fmla="*/ 723299 h 2359692"/>
                <a:gd name="connsiteX292" fmla="*/ 138106 w 1878869"/>
                <a:gd name="connsiteY292" fmla="*/ 648878 h 2359692"/>
                <a:gd name="connsiteX293" fmla="*/ 118833 w 1878869"/>
                <a:gd name="connsiteY293" fmla="*/ 626652 h 2359692"/>
                <a:gd name="connsiteX294" fmla="*/ 23582 w 1878869"/>
                <a:gd name="connsiteY294" fmla="*/ 586389 h 2359692"/>
                <a:gd name="connsiteX295" fmla="*/ 5107 w 1878869"/>
                <a:gd name="connsiteY295" fmla="*/ 563284 h 2359692"/>
                <a:gd name="connsiteX296" fmla="*/ 6504 w 1878869"/>
                <a:gd name="connsiteY296" fmla="*/ 561648 h 2359692"/>
                <a:gd name="connsiteX297" fmla="*/ 42696 w 1878869"/>
                <a:gd name="connsiteY297" fmla="*/ 577929 h 2359692"/>
                <a:gd name="connsiteX298" fmla="*/ 54069 w 1878869"/>
                <a:gd name="connsiteY298" fmla="*/ 571465 h 2359692"/>
                <a:gd name="connsiteX299" fmla="*/ 67077 w 1878869"/>
                <a:gd name="connsiteY299" fmla="*/ 536389 h 2359692"/>
                <a:gd name="connsiteX300" fmla="*/ 87189 w 1878869"/>
                <a:gd name="connsiteY300" fmla="*/ 508297 h 2359692"/>
                <a:gd name="connsiteX301" fmla="*/ 124100 w 1878869"/>
                <a:gd name="connsiteY301" fmla="*/ 501952 h 2359692"/>
                <a:gd name="connsiteX302" fmla="*/ 161051 w 1878869"/>
                <a:gd name="connsiteY302" fmla="*/ 482878 h 2359692"/>
                <a:gd name="connsiteX303" fmla="*/ 161530 w 1878869"/>
                <a:gd name="connsiteY303" fmla="*/ 481881 h 2359692"/>
                <a:gd name="connsiteX304" fmla="*/ 194730 w 1878869"/>
                <a:gd name="connsiteY304" fmla="*/ 464961 h 2359692"/>
                <a:gd name="connsiteX305" fmla="*/ 222702 w 1878869"/>
                <a:gd name="connsiteY305" fmla="*/ 461410 h 2359692"/>
                <a:gd name="connsiteX306" fmla="*/ 252470 w 1878869"/>
                <a:gd name="connsiteY306" fmla="*/ 456128 h 2359692"/>
                <a:gd name="connsiteX307" fmla="*/ 804500 w 1878869"/>
                <a:gd name="connsiteY307" fmla="*/ 439343 h 2359692"/>
                <a:gd name="connsiteX308" fmla="*/ 805617 w 1878869"/>
                <a:gd name="connsiteY308" fmla="*/ 439343 h 2359692"/>
                <a:gd name="connsiteX309" fmla="*/ 887420 w 1878869"/>
                <a:gd name="connsiteY309" fmla="*/ 463045 h 2359692"/>
                <a:gd name="connsiteX310" fmla="*/ 918505 w 1878869"/>
                <a:gd name="connsiteY310" fmla="*/ 476493 h 2359692"/>
                <a:gd name="connsiteX311" fmla="*/ 1005575 w 1878869"/>
                <a:gd name="connsiteY311" fmla="*/ 525814 h 2359692"/>
                <a:gd name="connsiteX312" fmla="*/ 1026285 w 1878869"/>
                <a:gd name="connsiteY312" fmla="*/ 545606 h 2359692"/>
                <a:gd name="connsiteX313" fmla="*/ 1046755 w 1878869"/>
                <a:gd name="connsiteY313" fmla="*/ 595087 h 2359692"/>
                <a:gd name="connsiteX314" fmla="*/ 1039293 w 1878869"/>
                <a:gd name="connsiteY314" fmla="*/ 612166 h 2359692"/>
                <a:gd name="connsiteX315" fmla="*/ 1016868 w 1878869"/>
                <a:gd name="connsiteY315" fmla="*/ 658773 h 2359692"/>
                <a:gd name="connsiteX316" fmla="*/ 1011161 w 1878869"/>
                <a:gd name="connsiteY316" fmla="*/ 748995 h 2359692"/>
                <a:gd name="connsiteX317" fmla="*/ 1033826 w 1878869"/>
                <a:gd name="connsiteY317" fmla="*/ 784270 h 2359692"/>
                <a:gd name="connsiteX318" fmla="*/ 1071177 w 1878869"/>
                <a:gd name="connsiteY318" fmla="*/ 798436 h 2359692"/>
                <a:gd name="connsiteX319" fmla="*/ 1029956 w 1878869"/>
                <a:gd name="connsiteY319" fmla="*/ 812761 h 2359692"/>
                <a:gd name="connsiteX320" fmla="*/ 1003779 w 1878869"/>
                <a:gd name="connsiteY320" fmla="*/ 821181 h 2359692"/>
                <a:gd name="connsiteX321" fmla="*/ 966270 w 1878869"/>
                <a:gd name="connsiteY321" fmla="*/ 815874 h 2359692"/>
                <a:gd name="connsiteX322" fmla="*/ 944881 w 1878869"/>
                <a:gd name="connsiteY322" fmla="*/ 802267 h 2359692"/>
                <a:gd name="connsiteX323" fmla="*/ 922695 w 1878869"/>
                <a:gd name="connsiteY323" fmla="*/ 772259 h 2359692"/>
                <a:gd name="connsiteX324" fmla="*/ 906015 w 1878869"/>
                <a:gd name="connsiteY324" fmla="*/ 758293 h 2359692"/>
                <a:gd name="connsiteX325" fmla="*/ 891171 w 1878869"/>
                <a:gd name="connsiteY325" fmla="*/ 736426 h 2359692"/>
                <a:gd name="connsiteX326" fmla="*/ 884786 w 1878869"/>
                <a:gd name="connsiteY326" fmla="*/ 687225 h 2359692"/>
                <a:gd name="connsiteX327" fmla="*/ 878241 w 1878869"/>
                <a:gd name="connsiteY327" fmla="*/ 676171 h 2359692"/>
                <a:gd name="connsiteX328" fmla="*/ 798833 w 1878869"/>
                <a:gd name="connsiteY328" fmla="*/ 609612 h 2359692"/>
                <a:gd name="connsiteX329" fmla="*/ 789336 w 1878869"/>
                <a:gd name="connsiteY329" fmla="*/ 604105 h 2359692"/>
                <a:gd name="connsiteX330" fmla="*/ 735147 w 1878869"/>
                <a:gd name="connsiteY330" fmla="*/ 564042 h 2359692"/>
                <a:gd name="connsiteX331" fmla="*/ 723694 w 1878869"/>
                <a:gd name="connsiteY331" fmla="*/ 533715 h 2359692"/>
                <a:gd name="connsiteX332" fmla="*/ 721300 w 1878869"/>
                <a:gd name="connsiteY332" fmla="*/ 525255 h 2359692"/>
                <a:gd name="connsiteX333" fmla="*/ 714357 w 1878869"/>
                <a:gd name="connsiteY333" fmla="*/ 523220 h 2359692"/>
                <a:gd name="connsiteX334" fmla="*/ 695363 w 1878869"/>
                <a:gd name="connsiteY334" fmla="*/ 549836 h 2359692"/>
                <a:gd name="connsiteX335" fmla="*/ 681316 w 1878869"/>
                <a:gd name="connsiteY335" fmla="*/ 596603 h 2359692"/>
                <a:gd name="connsiteX336" fmla="*/ 633552 w 1878869"/>
                <a:gd name="connsiteY336" fmla="*/ 556859 h 2359692"/>
                <a:gd name="connsiteX337" fmla="*/ 632474 w 1878869"/>
                <a:gd name="connsiteY337" fmla="*/ 541776 h 2359692"/>
                <a:gd name="connsiteX338" fmla="*/ 638420 w 1878869"/>
                <a:gd name="connsiteY338" fmla="*/ 527570 h 2359692"/>
                <a:gd name="connsiteX339" fmla="*/ 642490 w 1878869"/>
                <a:gd name="connsiteY339" fmla="*/ 488065 h 2359692"/>
                <a:gd name="connsiteX340" fmla="*/ 645084 w 1878869"/>
                <a:gd name="connsiteY340" fmla="*/ 478887 h 2359692"/>
                <a:gd name="connsiteX341" fmla="*/ 698315 w 1878869"/>
                <a:gd name="connsiteY341" fmla="*/ 463804 h 2359692"/>
                <a:gd name="connsiteX342" fmla="*/ 708850 w 1878869"/>
                <a:gd name="connsiteY342" fmla="*/ 473740 h 2359692"/>
                <a:gd name="connsiteX343" fmla="*/ 718946 w 1878869"/>
                <a:gd name="connsiteY343" fmla="*/ 482439 h 2359692"/>
                <a:gd name="connsiteX344" fmla="*/ 746719 w 1878869"/>
                <a:gd name="connsiteY344" fmla="*/ 468273 h 2359692"/>
                <a:gd name="connsiteX345" fmla="*/ 804500 w 1878869"/>
                <a:gd name="connsiteY345" fmla="*/ 439343 h 2359692"/>
                <a:gd name="connsiteX346" fmla="*/ 691048 w 1878869"/>
                <a:gd name="connsiteY346" fmla="*/ 24 h 2359692"/>
                <a:gd name="connsiteX347" fmla="*/ 819144 w 1878869"/>
                <a:gd name="connsiteY347" fmla="*/ 8264 h 2359692"/>
                <a:gd name="connsiteX348" fmla="*/ 1048231 w 1878869"/>
                <a:gd name="connsiteY348" fmla="*/ 56667 h 2359692"/>
                <a:gd name="connsiteX349" fmla="*/ 1201861 w 1878869"/>
                <a:gd name="connsiteY349" fmla="*/ 116682 h 2359692"/>
                <a:gd name="connsiteX350" fmla="*/ 1357126 w 1878869"/>
                <a:gd name="connsiteY350" fmla="*/ 204750 h 2359692"/>
                <a:gd name="connsiteX351" fmla="*/ 1571769 w 1878869"/>
                <a:gd name="connsiteY351" fmla="*/ 389065 h 2359692"/>
                <a:gd name="connsiteX352" fmla="*/ 1582542 w 1878869"/>
                <a:gd name="connsiteY352" fmla="*/ 415082 h 2359692"/>
                <a:gd name="connsiteX353" fmla="*/ 1593955 w 1878869"/>
                <a:gd name="connsiteY353" fmla="*/ 477731 h 2359692"/>
                <a:gd name="connsiteX354" fmla="*/ 1623683 w 1878869"/>
                <a:gd name="connsiteY354" fmla="*/ 531442 h 2359692"/>
                <a:gd name="connsiteX355" fmla="*/ 1633939 w 1878869"/>
                <a:gd name="connsiteY355" fmla="*/ 558696 h 2359692"/>
                <a:gd name="connsiteX356" fmla="*/ 1629151 w 1878869"/>
                <a:gd name="connsiteY356" fmla="*/ 562806 h 2359692"/>
                <a:gd name="connsiteX357" fmla="*/ 1594953 w 1878869"/>
                <a:gd name="connsiteY357" fmla="*/ 569270 h 2359692"/>
                <a:gd name="connsiteX358" fmla="*/ 1564706 w 1878869"/>
                <a:gd name="connsiteY358" fmla="*/ 580643 h 2359692"/>
                <a:gd name="connsiteX359" fmla="*/ 1568098 w 1878869"/>
                <a:gd name="connsiteY359" fmla="*/ 587706 h 2359692"/>
                <a:gd name="connsiteX360" fmla="*/ 1604370 w 1878869"/>
                <a:gd name="connsiteY360" fmla="*/ 603707 h 2359692"/>
                <a:gd name="connsiteX361" fmla="*/ 1610954 w 1878869"/>
                <a:gd name="connsiteY361" fmla="*/ 612486 h 2359692"/>
                <a:gd name="connsiteX362" fmla="*/ 1600021 w 1878869"/>
                <a:gd name="connsiteY362" fmla="*/ 624816 h 2359692"/>
                <a:gd name="connsiteX363" fmla="*/ 1566900 w 1878869"/>
                <a:gd name="connsiteY363" fmla="*/ 625176 h 2359692"/>
                <a:gd name="connsiteX364" fmla="*/ 1560675 w 1878869"/>
                <a:gd name="connsiteY364" fmla="*/ 633037 h 2359692"/>
                <a:gd name="connsiteX365" fmla="*/ 1569574 w 1878869"/>
                <a:gd name="connsiteY365" fmla="*/ 668112 h 2359692"/>
                <a:gd name="connsiteX366" fmla="*/ 1576836 w 1878869"/>
                <a:gd name="connsiteY366" fmla="*/ 697721 h 2359692"/>
                <a:gd name="connsiteX367" fmla="*/ 1592000 w 1878869"/>
                <a:gd name="connsiteY367" fmla="*/ 748917 h 2359692"/>
                <a:gd name="connsiteX368" fmla="*/ 1606725 w 1878869"/>
                <a:gd name="connsiteY368" fmla="*/ 774735 h 2359692"/>
                <a:gd name="connsiteX369" fmla="*/ 1631185 w 1878869"/>
                <a:gd name="connsiteY369" fmla="*/ 806498 h 2359692"/>
                <a:gd name="connsiteX370" fmla="*/ 1635056 w 1878869"/>
                <a:gd name="connsiteY370" fmla="*/ 822579 h 2359692"/>
                <a:gd name="connsiteX371" fmla="*/ 1621369 w 1878869"/>
                <a:gd name="connsiteY371" fmla="*/ 865236 h 2359692"/>
                <a:gd name="connsiteX372" fmla="*/ 1593477 w 1878869"/>
                <a:gd name="connsiteY372" fmla="*/ 899872 h 2359692"/>
                <a:gd name="connsiteX373" fmla="*/ 1586493 w 1878869"/>
                <a:gd name="connsiteY373" fmla="*/ 899035 h 2359692"/>
                <a:gd name="connsiteX374" fmla="*/ 1553652 w 1878869"/>
                <a:gd name="connsiteY374" fmla="*/ 878724 h 2359692"/>
                <a:gd name="connsiteX375" fmla="*/ 1548226 w 1878869"/>
                <a:gd name="connsiteY375" fmla="*/ 869865 h 2359692"/>
                <a:gd name="connsiteX376" fmla="*/ 1528713 w 1878869"/>
                <a:gd name="connsiteY376" fmla="*/ 834391 h 2359692"/>
                <a:gd name="connsiteX377" fmla="*/ 1527037 w 1878869"/>
                <a:gd name="connsiteY377" fmla="*/ 789778 h 2359692"/>
                <a:gd name="connsiteX378" fmla="*/ 1540604 w 1878869"/>
                <a:gd name="connsiteY378" fmla="*/ 740138 h 2359692"/>
                <a:gd name="connsiteX379" fmla="*/ 1532942 w 1878869"/>
                <a:gd name="connsiteY379" fmla="*/ 732277 h 2359692"/>
                <a:gd name="connsiteX380" fmla="*/ 1481187 w 1878869"/>
                <a:gd name="connsiteY380" fmla="*/ 722900 h 2359692"/>
                <a:gd name="connsiteX381" fmla="*/ 1463669 w 1878869"/>
                <a:gd name="connsiteY381" fmla="*/ 699317 h 2359692"/>
                <a:gd name="connsiteX382" fmla="*/ 1465066 w 1878869"/>
                <a:gd name="connsiteY382" fmla="*/ 670666 h 2359692"/>
                <a:gd name="connsiteX383" fmla="*/ 1456487 w 1878869"/>
                <a:gd name="connsiteY383" fmla="*/ 627689 h 2359692"/>
                <a:gd name="connsiteX384" fmla="*/ 1445912 w 1878869"/>
                <a:gd name="connsiteY384" fmla="*/ 608376 h 2359692"/>
                <a:gd name="connsiteX385" fmla="*/ 1416463 w 1878869"/>
                <a:gd name="connsiteY385" fmla="*/ 575655 h 2359692"/>
                <a:gd name="connsiteX386" fmla="*/ 1400901 w 1878869"/>
                <a:gd name="connsiteY386" fmla="*/ 554745 h 2359692"/>
                <a:gd name="connsiteX387" fmla="*/ 1389089 w 1878869"/>
                <a:gd name="connsiteY387" fmla="*/ 490899 h 2359692"/>
                <a:gd name="connsiteX388" fmla="*/ 1381827 w 1878869"/>
                <a:gd name="connsiteY388" fmla="*/ 471666 h 2359692"/>
                <a:gd name="connsiteX389" fmla="*/ 1353136 w 1878869"/>
                <a:gd name="connsiteY389" fmla="*/ 429807 h 2359692"/>
                <a:gd name="connsiteX390" fmla="*/ 1342282 w 1878869"/>
                <a:gd name="connsiteY390" fmla="*/ 393175 h 2359692"/>
                <a:gd name="connsiteX391" fmla="*/ 1326879 w 1878869"/>
                <a:gd name="connsiteY391" fmla="*/ 375897 h 2359692"/>
                <a:gd name="connsiteX392" fmla="*/ 1262315 w 1878869"/>
                <a:gd name="connsiteY392" fmla="*/ 342897 h 2359692"/>
                <a:gd name="connsiteX393" fmla="*/ 1243600 w 1878869"/>
                <a:gd name="connsiteY393" fmla="*/ 348922 h 2359692"/>
                <a:gd name="connsiteX394" fmla="*/ 1247032 w 1878869"/>
                <a:gd name="connsiteY394" fmla="*/ 362010 h 2359692"/>
                <a:gd name="connsiteX395" fmla="*/ 1245196 w 1878869"/>
                <a:gd name="connsiteY395" fmla="*/ 380007 h 2359692"/>
                <a:gd name="connsiteX396" fmla="*/ 1244359 w 1878869"/>
                <a:gd name="connsiteY396" fmla="*/ 380725 h 2359692"/>
                <a:gd name="connsiteX397" fmla="*/ 1230672 w 1878869"/>
                <a:gd name="connsiteY397" fmla="*/ 393375 h 2359692"/>
                <a:gd name="connsiteX398" fmla="*/ 1248668 w 1878869"/>
                <a:gd name="connsiteY398" fmla="*/ 400917 h 2359692"/>
                <a:gd name="connsiteX399" fmla="*/ 1263433 w 1878869"/>
                <a:gd name="connsiteY399" fmla="*/ 407780 h 2359692"/>
                <a:gd name="connsiteX400" fmla="*/ 1347949 w 1878869"/>
                <a:gd name="connsiteY400" fmla="*/ 469990 h 2359692"/>
                <a:gd name="connsiteX401" fmla="*/ 1327598 w 1878869"/>
                <a:gd name="connsiteY401" fmla="*/ 480844 h 2359692"/>
                <a:gd name="connsiteX402" fmla="*/ 1309003 w 1878869"/>
                <a:gd name="connsiteY402" fmla="*/ 499439 h 2359692"/>
                <a:gd name="connsiteX403" fmla="*/ 1293400 w 1878869"/>
                <a:gd name="connsiteY403" fmla="*/ 507739 h 2359692"/>
                <a:gd name="connsiteX404" fmla="*/ 1237654 w 1878869"/>
                <a:gd name="connsiteY404" fmla="*/ 485113 h 2359692"/>
                <a:gd name="connsiteX405" fmla="*/ 1230392 w 1878869"/>
                <a:gd name="connsiteY405" fmla="*/ 477013 h 2359692"/>
                <a:gd name="connsiteX406" fmla="*/ 1131670 w 1878869"/>
                <a:gd name="connsiteY406" fmla="*/ 389864 h 2359692"/>
                <a:gd name="connsiteX407" fmla="*/ 1090410 w 1878869"/>
                <a:gd name="connsiteY407" fmla="*/ 368874 h 2359692"/>
                <a:gd name="connsiteX408" fmla="*/ 1066547 w 1878869"/>
                <a:gd name="connsiteY408" fmla="*/ 340462 h 2359692"/>
                <a:gd name="connsiteX409" fmla="*/ 1070019 w 1878869"/>
                <a:gd name="connsiteY409" fmla="*/ 322147 h 2359692"/>
                <a:gd name="connsiteX410" fmla="*/ 1132907 w 1878869"/>
                <a:gd name="connsiteY410" fmla="*/ 303911 h 2359692"/>
                <a:gd name="connsiteX411" fmla="*/ 1147512 w 1878869"/>
                <a:gd name="connsiteY411" fmla="*/ 296528 h 2359692"/>
                <a:gd name="connsiteX412" fmla="*/ 1133506 w 1878869"/>
                <a:gd name="connsiteY412" fmla="*/ 269394 h 2359692"/>
                <a:gd name="connsiteX413" fmla="*/ 1120936 w 1878869"/>
                <a:gd name="connsiteY413" fmla="*/ 265284 h 2359692"/>
                <a:gd name="connsiteX414" fmla="*/ 1111160 w 1878869"/>
                <a:gd name="connsiteY414" fmla="*/ 269155 h 2359692"/>
                <a:gd name="connsiteX415" fmla="*/ 1095837 w 1878869"/>
                <a:gd name="connsiteY415" fmla="*/ 277973 h 2359692"/>
                <a:gd name="connsiteX416" fmla="*/ 1092525 w 1878869"/>
                <a:gd name="connsiteY416" fmla="*/ 278013 h 2359692"/>
                <a:gd name="connsiteX417" fmla="*/ 1074368 w 1878869"/>
                <a:gd name="connsiteY417" fmla="*/ 277295 h 2359692"/>
                <a:gd name="connsiteX418" fmla="*/ 1076883 w 1878869"/>
                <a:gd name="connsiteY418" fmla="*/ 260296 h 2359692"/>
                <a:gd name="connsiteX419" fmla="*/ 1071615 w 1878869"/>
                <a:gd name="connsiteY419" fmla="*/ 251118 h 2359692"/>
                <a:gd name="connsiteX420" fmla="*/ 1037657 w 1878869"/>
                <a:gd name="connsiteY420" fmla="*/ 223664 h 2359692"/>
                <a:gd name="connsiteX421" fmla="*/ 1020418 w 1878869"/>
                <a:gd name="connsiteY421" fmla="*/ 210257 h 2359692"/>
                <a:gd name="connsiteX422" fmla="*/ 926685 w 1878869"/>
                <a:gd name="connsiteY422" fmla="*/ 147967 h 2359692"/>
                <a:gd name="connsiteX423" fmla="*/ 895280 w 1878869"/>
                <a:gd name="connsiteY423" fmla="*/ 152596 h 2359692"/>
                <a:gd name="connsiteX424" fmla="*/ 878202 w 1878869"/>
                <a:gd name="connsiteY424" fmla="*/ 167280 h 2359692"/>
                <a:gd name="connsiteX425" fmla="*/ 839734 w 1878869"/>
                <a:gd name="connsiteY425" fmla="*/ 167121 h 2359692"/>
                <a:gd name="connsiteX426" fmla="*/ 791251 w 1878869"/>
                <a:gd name="connsiteY426" fmla="*/ 159419 h 2359692"/>
                <a:gd name="connsiteX427" fmla="*/ 764835 w 1878869"/>
                <a:gd name="connsiteY427" fmla="*/ 161454 h 2359692"/>
                <a:gd name="connsiteX428" fmla="*/ 747237 w 1878869"/>
                <a:gd name="connsiteY428" fmla="*/ 166921 h 2359692"/>
                <a:gd name="connsiteX429" fmla="*/ 679960 w 1878869"/>
                <a:gd name="connsiteY429" fmla="*/ 183242 h 2359692"/>
                <a:gd name="connsiteX430" fmla="*/ 622817 w 1878869"/>
                <a:gd name="connsiteY430" fmla="*/ 172508 h 2359692"/>
                <a:gd name="connsiteX431" fmla="*/ 607295 w 1878869"/>
                <a:gd name="connsiteY431" fmla="*/ 154630 h 2359692"/>
                <a:gd name="connsiteX432" fmla="*/ 593807 w 1878869"/>
                <a:gd name="connsiteY432" fmla="*/ 143218 h 2359692"/>
                <a:gd name="connsiteX433" fmla="*/ 577287 w 1878869"/>
                <a:gd name="connsiteY433" fmla="*/ 142181 h 2359692"/>
                <a:gd name="connsiteX434" fmla="*/ 541174 w 1878869"/>
                <a:gd name="connsiteY434" fmla="*/ 154750 h 2359692"/>
                <a:gd name="connsiteX435" fmla="*/ 530440 w 1878869"/>
                <a:gd name="connsiteY435" fmla="*/ 159140 h 2359692"/>
                <a:gd name="connsiteX436" fmla="*/ 450912 w 1878869"/>
                <a:gd name="connsiteY436" fmla="*/ 170512 h 2359692"/>
                <a:gd name="connsiteX437" fmla="*/ 441175 w 1878869"/>
                <a:gd name="connsiteY437" fmla="*/ 181925 h 2359692"/>
                <a:gd name="connsiteX438" fmla="*/ 412524 w 1878869"/>
                <a:gd name="connsiteY438" fmla="*/ 213409 h 2359692"/>
                <a:gd name="connsiteX439" fmla="*/ 378527 w 1878869"/>
                <a:gd name="connsiteY439" fmla="*/ 217240 h 2359692"/>
                <a:gd name="connsiteX440" fmla="*/ 366316 w 1878869"/>
                <a:gd name="connsiteY440" fmla="*/ 221709 h 2359692"/>
                <a:gd name="connsiteX441" fmla="*/ 355422 w 1878869"/>
                <a:gd name="connsiteY441" fmla="*/ 250719 h 2359692"/>
                <a:gd name="connsiteX442" fmla="*/ 351432 w 1878869"/>
                <a:gd name="connsiteY442" fmla="*/ 261293 h 2359692"/>
                <a:gd name="connsiteX443" fmla="*/ 315997 w 1878869"/>
                <a:gd name="connsiteY443" fmla="*/ 271509 h 2359692"/>
                <a:gd name="connsiteX444" fmla="*/ 299637 w 1878869"/>
                <a:gd name="connsiteY444" fmla="*/ 273743 h 2359692"/>
                <a:gd name="connsiteX445" fmla="*/ 274378 w 1878869"/>
                <a:gd name="connsiteY445" fmla="*/ 300678 h 2359692"/>
                <a:gd name="connsiteX446" fmla="*/ 254705 w 1878869"/>
                <a:gd name="connsiteY446" fmla="*/ 337270 h 2359692"/>
                <a:gd name="connsiteX447" fmla="*/ 216517 w 1878869"/>
                <a:gd name="connsiteY447" fmla="*/ 375338 h 2359692"/>
                <a:gd name="connsiteX448" fmla="*/ 187786 w 1878869"/>
                <a:gd name="connsiteY448" fmla="*/ 402752 h 2359692"/>
                <a:gd name="connsiteX449" fmla="*/ 140101 w 1878869"/>
                <a:gd name="connsiteY449" fmla="*/ 421667 h 2359692"/>
                <a:gd name="connsiteX450" fmla="*/ 159375 w 1878869"/>
                <a:gd name="connsiteY450" fmla="*/ 391898 h 2359692"/>
                <a:gd name="connsiteX451" fmla="*/ 158537 w 1878869"/>
                <a:gd name="connsiteY451" fmla="*/ 369073 h 2359692"/>
                <a:gd name="connsiteX452" fmla="*/ 145010 w 1878869"/>
                <a:gd name="connsiteY452" fmla="*/ 365522 h 2359692"/>
                <a:gd name="connsiteX453" fmla="*/ 115880 w 1878869"/>
                <a:gd name="connsiteY453" fmla="*/ 350518 h 2359692"/>
                <a:gd name="connsiteX454" fmla="*/ 114643 w 1878869"/>
                <a:gd name="connsiteY454" fmla="*/ 348683 h 2359692"/>
                <a:gd name="connsiteX455" fmla="*/ 119232 w 1878869"/>
                <a:gd name="connsiteY455" fmla="*/ 298125 h 2359692"/>
                <a:gd name="connsiteX456" fmla="*/ 161091 w 1878869"/>
                <a:gd name="connsiteY456" fmla="*/ 274462 h 2359692"/>
                <a:gd name="connsiteX457" fmla="*/ 165042 w 1878869"/>
                <a:gd name="connsiteY457" fmla="*/ 272986 h 2359692"/>
                <a:gd name="connsiteX458" fmla="*/ 183876 w 1878869"/>
                <a:gd name="connsiteY458" fmla="*/ 223185 h 2359692"/>
                <a:gd name="connsiteX459" fmla="*/ 201833 w 1878869"/>
                <a:gd name="connsiteY459" fmla="*/ 188190 h 2359692"/>
                <a:gd name="connsiteX460" fmla="*/ 239542 w 1878869"/>
                <a:gd name="connsiteY460" fmla="*/ 170034 h 2359692"/>
                <a:gd name="connsiteX461" fmla="*/ 247881 w 1878869"/>
                <a:gd name="connsiteY461" fmla="*/ 157304 h 2359692"/>
                <a:gd name="connsiteX462" fmla="*/ 248400 w 1878869"/>
                <a:gd name="connsiteY462" fmla="*/ 140784 h 2359692"/>
                <a:gd name="connsiteX463" fmla="*/ 241656 w 1878869"/>
                <a:gd name="connsiteY463" fmla="*/ 111734 h 2359692"/>
                <a:gd name="connsiteX464" fmla="*/ 215081 w 1878869"/>
                <a:gd name="connsiteY464" fmla="*/ 93379 h 2359692"/>
                <a:gd name="connsiteX465" fmla="*/ 252470 w 1878869"/>
                <a:gd name="connsiteY465" fmla="*/ 79771 h 2359692"/>
                <a:gd name="connsiteX466" fmla="*/ 415717 w 1878869"/>
                <a:gd name="connsiteY466" fmla="*/ 30450 h 2359692"/>
                <a:gd name="connsiteX467" fmla="*/ 562563 w 1878869"/>
                <a:gd name="connsiteY467" fmla="*/ 7226 h 2359692"/>
                <a:gd name="connsiteX468" fmla="*/ 691048 w 1878869"/>
                <a:gd name="connsiteY468" fmla="*/ 24 h 2359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</a:cxnLst>
              <a:rect l="l" t="t" r="r" b="b"/>
              <a:pathLst>
                <a:path w="1878869" h="2359692">
                  <a:moveTo>
                    <a:pt x="848114" y="1699384"/>
                  </a:moveTo>
                  <a:cubicBezTo>
                    <a:pt x="855656" y="1697589"/>
                    <a:pt x="861801" y="1700582"/>
                    <a:pt x="868186" y="1703335"/>
                  </a:cubicBezTo>
                  <a:cubicBezTo>
                    <a:pt x="869183" y="1703774"/>
                    <a:pt x="870859" y="1704692"/>
                    <a:pt x="870779" y="1705131"/>
                  </a:cubicBezTo>
                  <a:cubicBezTo>
                    <a:pt x="867946" y="1723287"/>
                    <a:pt x="886302" y="1721132"/>
                    <a:pt x="893804" y="1729272"/>
                  </a:cubicBezTo>
                  <a:cubicBezTo>
                    <a:pt x="894083" y="1729592"/>
                    <a:pt x="894123" y="1729951"/>
                    <a:pt x="894722" y="1731268"/>
                  </a:cubicBezTo>
                  <a:cubicBezTo>
                    <a:pt x="865033" y="1739129"/>
                    <a:pt x="836383" y="1739448"/>
                    <a:pt x="808170" y="1726639"/>
                  </a:cubicBezTo>
                  <a:cubicBezTo>
                    <a:pt x="802424" y="1724045"/>
                    <a:pt x="800828" y="1721132"/>
                    <a:pt x="800988" y="1715067"/>
                  </a:cubicBezTo>
                  <a:cubicBezTo>
                    <a:pt x="801227" y="1708123"/>
                    <a:pt x="805337" y="1707924"/>
                    <a:pt x="810286" y="1707046"/>
                  </a:cubicBezTo>
                  <a:cubicBezTo>
                    <a:pt x="822935" y="1704771"/>
                    <a:pt x="835584" y="1702337"/>
                    <a:pt x="848114" y="1699384"/>
                  </a:cubicBezTo>
                  <a:close/>
                  <a:moveTo>
                    <a:pt x="626249" y="1653335"/>
                  </a:moveTo>
                  <a:cubicBezTo>
                    <a:pt x="654102" y="1660039"/>
                    <a:pt x="681515" y="1668059"/>
                    <a:pt x="708890" y="1676319"/>
                  </a:cubicBezTo>
                  <a:cubicBezTo>
                    <a:pt x="717908" y="1679033"/>
                    <a:pt x="727764" y="1679951"/>
                    <a:pt x="737262" y="1679911"/>
                  </a:cubicBezTo>
                  <a:cubicBezTo>
                    <a:pt x="753183" y="1679831"/>
                    <a:pt x="765912" y="1688171"/>
                    <a:pt x="779679" y="1693838"/>
                  </a:cubicBezTo>
                  <a:cubicBezTo>
                    <a:pt x="782233" y="1694875"/>
                    <a:pt x="784787" y="1696790"/>
                    <a:pt x="782752" y="1699623"/>
                  </a:cubicBezTo>
                  <a:cubicBezTo>
                    <a:pt x="779719" y="1703853"/>
                    <a:pt x="779839" y="1710877"/>
                    <a:pt x="772935" y="1711874"/>
                  </a:cubicBezTo>
                  <a:cubicBezTo>
                    <a:pt x="762401" y="1713430"/>
                    <a:pt x="751826" y="1714707"/>
                    <a:pt x="741252" y="1716264"/>
                  </a:cubicBezTo>
                  <a:cubicBezTo>
                    <a:pt x="737062" y="1716862"/>
                    <a:pt x="734428" y="1714348"/>
                    <a:pt x="731356" y="1712393"/>
                  </a:cubicBezTo>
                  <a:cubicBezTo>
                    <a:pt x="716551" y="1702936"/>
                    <a:pt x="702625" y="1692401"/>
                    <a:pt x="687022" y="1683821"/>
                  </a:cubicBezTo>
                  <a:cubicBezTo>
                    <a:pt x="659728" y="1668818"/>
                    <a:pt x="630040" y="1665585"/>
                    <a:pt x="598077" y="1660318"/>
                  </a:cubicBezTo>
                  <a:cubicBezTo>
                    <a:pt x="608132" y="1654372"/>
                    <a:pt x="615555" y="1650781"/>
                    <a:pt x="626249" y="1653335"/>
                  </a:cubicBezTo>
                  <a:close/>
                  <a:moveTo>
                    <a:pt x="976644" y="1025170"/>
                  </a:moveTo>
                  <a:cubicBezTo>
                    <a:pt x="999469" y="1046718"/>
                    <a:pt x="1024568" y="1065273"/>
                    <a:pt x="1048151" y="1085664"/>
                  </a:cubicBezTo>
                  <a:cubicBezTo>
                    <a:pt x="1049269" y="1086622"/>
                    <a:pt x="1050705" y="1087420"/>
                    <a:pt x="1051384" y="1088657"/>
                  </a:cubicBezTo>
                  <a:cubicBezTo>
                    <a:pt x="1054257" y="1094004"/>
                    <a:pt x="1060202" y="1099591"/>
                    <a:pt x="1057848" y="1105177"/>
                  </a:cubicBezTo>
                  <a:cubicBezTo>
                    <a:pt x="1056053" y="1109447"/>
                    <a:pt x="1048471" y="1106095"/>
                    <a:pt x="1043562" y="1107013"/>
                  </a:cubicBezTo>
                  <a:cubicBezTo>
                    <a:pt x="1021336" y="1111163"/>
                    <a:pt x="1004856" y="1103501"/>
                    <a:pt x="992526" y="1084387"/>
                  </a:cubicBezTo>
                  <a:cubicBezTo>
                    <a:pt x="987218" y="1076207"/>
                    <a:pt x="979916" y="1069543"/>
                    <a:pt x="976085" y="1059966"/>
                  </a:cubicBezTo>
                  <a:cubicBezTo>
                    <a:pt x="970139" y="1045242"/>
                    <a:pt x="969581" y="1041052"/>
                    <a:pt x="976644" y="1025170"/>
                  </a:cubicBezTo>
                  <a:close/>
                  <a:moveTo>
                    <a:pt x="656018" y="705342"/>
                  </a:moveTo>
                  <a:cubicBezTo>
                    <a:pt x="657854" y="704185"/>
                    <a:pt x="659171" y="704903"/>
                    <a:pt x="660168" y="706579"/>
                  </a:cubicBezTo>
                  <a:cubicBezTo>
                    <a:pt x="659450" y="707218"/>
                    <a:pt x="658771" y="707816"/>
                    <a:pt x="658053" y="708455"/>
                  </a:cubicBezTo>
                  <a:cubicBezTo>
                    <a:pt x="657375" y="707417"/>
                    <a:pt x="656696" y="706380"/>
                    <a:pt x="656018" y="705342"/>
                  </a:cubicBezTo>
                  <a:close/>
                  <a:moveTo>
                    <a:pt x="637621" y="632677"/>
                  </a:moveTo>
                  <a:cubicBezTo>
                    <a:pt x="670861" y="638903"/>
                    <a:pt x="697717" y="659293"/>
                    <a:pt x="727724" y="672581"/>
                  </a:cubicBezTo>
                  <a:cubicBezTo>
                    <a:pt x="743207" y="679444"/>
                    <a:pt x="753422" y="689740"/>
                    <a:pt x="758091" y="705821"/>
                  </a:cubicBezTo>
                  <a:cubicBezTo>
                    <a:pt x="762680" y="721663"/>
                    <a:pt x="773933" y="731958"/>
                    <a:pt x="788897" y="736387"/>
                  </a:cubicBezTo>
                  <a:cubicBezTo>
                    <a:pt x="811682" y="743131"/>
                    <a:pt x="823015" y="760010"/>
                    <a:pt x="832711" y="779443"/>
                  </a:cubicBezTo>
                  <a:cubicBezTo>
                    <a:pt x="834667" y="783354"/>
                    <a:pt x="833909" y="785548"/>
                    <a:pt x="831155" y="787943"/>
                  </a:cubicBezTo>
                  <a:cubicBezTo>
                    <a:pt x="819503" y="798118"/>
                    <a:pt x="813957" y="811327"/>
                    <a:pt x="812440" y="826370"/>
                  </a:cubicBezTo>
                  <a:cubicBezTo>
                    <a:pt x="811922" y="831558"/>
                    <a:pt x="809248" y="834071"/>
                    <a:pt x="804260" y="835229"/>
                  </a:cubicBezTo>
                  <a:cubicBezTo>
                    <a:pt x="793366" y="837743"/>
                    <a:pt x="783430" y="838461"/>
                    <a:pt x="772297" y="833314"/>
                  </a:cubicBezTo>
                  <a:cubicBezTo>
                    <a:pt x="747676" y="821981"/>
                    <a:pt x="721539" y="814758"/>
                    <a:pt x="691492" y="811286"/>
                  </a:cubicBezTo>
                  <a:cubicBezTo>
                    <a:pt x="695322" y="808294"/>
                    <a:pt x="696559" y="806897"/>
                    <a:pt x="698116" y="806179"/>
                  </a:cubicBezTo>
                  <a:cubicBezTo>
                    <a:pt x="723295" y="794846"/>
                    <a:pt x="728881" y="773777"/>
                    <a:pt x="727565" y="748718"/>
                  </a:cubicBezTo>
                  <a:cubicBezTo>
                    <a:pt x="727046" y="738821"/>
                    <a:pt x="711124" y="716236"/>
                    <a:pt x="701388" y="713363"/>
                  </a:cubicBezTo>
                  <a:cubicBezTo>
                    <a:pt x="682074" y="707737"/>
                    <a:pt x="662641" y="702589"/>
                    <a:pt x="644285" y="693890"/>
                  </a:cubicBezTo>
                  <a:cubicBezTo>
                    <a:pt x="626409" y="685430"/>
                    <a:pt x="619585" y="667314"/>
                    <a:pt x="607175" y="654145"/>
                  </a:cubicBezTo>
                  <a:cubicBezTo>
                    <a:pt x="606576" y="653507"/>
                    <a:pt x="606616" y="651991"/>
                    <a:pt x="606855" y="650993"/>
                  </a:cubicBezTo>
                  <a:cubicBezTo>
                    <a:pt x="608771" y="643252"/>
                    <a:pt x="629601" y="631161"/>
                    <a:pt x="637621" y="632677"/>
                  </a:cubicBezTo>
                  <a:close/>
                  <a:moveTo>
                    <a:pt x="1144399" y="569070"/>
                  </a:moveTo>
                  <a:cubicBezTo>
                    <a:pt x="1154216" y="568073"/>
                    <a:pt x="1161998" y="578408"/>
                    <a:pt x="1169739" y="584792"/>
                  </a:cubicBezTo>
                  <a:cubicBezTo>
                    <a:pt x="1174966" y="589062"/>
                    <a:pt x="1169140" y="594808"/>
                    <a:pt x="1168422" y="599916"/>
                  </a:cubicBezTo>
                  <a:cubicBezTo>
                    <a:pt x="1164870" y="624616"/>
                    <a:pt x="1151463" y="643770"/>
                    <a:pt x="1134344" y="661008"/>
                  </a:cubicBezTo>
                  <a:cubicBezTo>
                    <a:pt x="1129955" y="665438"/>
                    <a:pt x="1127121" y="666435"/>
                    <a:pt x="1120537" y="664320"/>
                  </a:cubicBezTo>
                  <a:cubicBezTo>
                    <a:pt x="1091567" y="655103"/>
                    <a:pt x="1090490" y="630921"/>
                    <a:pt x="1087936" y="606660"/>
                  </a:cubicBezTo>
                  <a:cubicBezTo>
                    <a:pt x="1086460" y="601392"/>
                    <a:pt x="1089333" y="599158"/>
                    <a:pt x="1094600" y="598240"/>
                  </a:cubicBezTo>
                  <a:cubicBezTo>
                    <a:pt x="1101862" y="596963"/>
                    <a:pt x="1107249" y="592933"/>
                    <a:pt x="1110681" y="586309"/>
                  </a:cubicBezTo>
                  <a:cubicBezTo>
                    <a:pt x="1117784" y="572701"/>
                    <a:pt x="1131990" y="570307"/>
                    <a:pt x="1144399" y="569070"/>
                  </a:cubicBezTo>
                  <a:close/>
                  <a:moveTo>
                    <a:pt x="2514" y="557698"/>
                  </a:moveTo>
                  <a:cubicBezTo>
                    <a:pt x="2075" y="558217"/>
                    <a:pt x="1596" y="558736"/>
                    <a:pt x="1117" y="559295"/>
                  </a:cubicBezTo>
                  <a:cubicBezTo>
                    <a:pt x="758" y="558815"/>
                    <a:pt x="359" y="558337"/>
                    <a:pt x="0" y="557858"/>
                  </a:cubicBezTo>
                  <a:cubicBezTo>
                    <a:pt x="838" y="557818"/>
                    <a:pt x="1676" y="557778"/>
                    <a:pt x="2514" y="557698"/>
                  </a:cubicBezTo>
                  <a:close/>
                  <a:moveTo>
                    <a:pt x="1302583" y="552430"/>
                  </a:moveTo>
                  <a:cubicBezTo>
                    <a:pt x="1305531" y="551034"/>
                    <a:pt x="1308564" y="550854"/>
                    <a:pt x="1311637" y="554585"/>
                  </a:cubicBezTo>
                  <a:cubicBezTo>
                    <a:pt x="1333464" y="581081"/>
                    <a:pt x="1365826" y="588424"/>
                    <a:pt x="1394916" y="601791"/>
                  </a:cubicBezTo>
                  <a:cubicBezTo>
                    <a:pt x="1405570" y="606700"/>
                    <a:pt x="1416863" y="610131"/>
                    <a:pt x="1426799" y="616715"/>
                  </a:cubicBezTo>
                  <a:cubicBezTo>
                    <a:pt x="1437613" y="623898"/>
                    <a:pt x="1441443" y="632558"/>
                    <a:pt x="1438051" y="645526"/>
                  </a:cubicBezTo>
                  <a:cubicBezTo>
                    <a:pt x="1436735" y="650554"/>
                    <a:pt x="1435538" y="655542"/>
                    <a:pt x="1436136" y="660729"/>
                  </a:cubicBezTo>
                  <a:cubicBezTo>
                    <a:pt x="1437094" y="669309"/>
                    <a:pt x="1433901" y="670625"/>
                    <a:pt x="1425961" y="668231"/>
                  </a:cubicBezTo>
                  <a:cubicBezTo>
                    <a:pt x="1405011" y="661926"/>
                    <a:pt x="1387055" y="649197"/>
                    <a:pt x="1366663" y="641735"/>
                  </a:cubicBezTo>
                  <a:cubicBezTo>
                    <a:pt x="1365985" y="641496"/>
                    <a:pt x="1365347" y="640937"/>
                    <a:pt x="1364669" y="640817"/>
                  </a:cubicBezTo>
                  <a:cubicBezTo>
                    <a:pt x="1359641" y="640019"/>
                    <a:pt x="1353136" y="632956"/>
                    <a:pt x="1350263" y="638702"/>
                  </a:cubicBezTo>
                  <a:cubicBezTo>
                    <a:pt x="1347670" y="643930"/>
                    <a:pt x="1349385" y="652429"/>
                    <a:pt x="1355411" y="657657"/>
                  </a:cubicBezTo>
                  <a:cubicBezTo>
                    <a:pt x="1361795" y="663203"/>
                    <a:pt x="1367821" y="669189"/>
                    <a:pt x="1374525" y="674336"/>
                  </a:cubicBezTo>
                  <a:cubicBezTo>
                    <a:pt x="1381428" y="679684"/>
                    <a:pt x="1383942" y="687026"/>
                    <a:pt x="1386935" y="695326"/>
                  </a:cubicBezTo>
                  <a:cubicBezTo>
                    <a:pt x="1377038" y="695605"/>
                    <a:pt x="1369617" y="693490"/>
                    <a:pt x="1361636" y="688223"/>
                  </a:cubicBezTo>
                  <a:cubicBezTo>
                    <a:pt x="1342881" y="675813"/>
                    <a:pt x="1332746" y="658974"/>
                    <a:pt x="1328915" y="637346"/>
                  </a:cubicBezTo>
                  <a:cubicBezTo>
                    <a:pt x="1325683" y="618910"/>
                    <a:pt x="1317542" y="602590"/>
                    <a:pt x="1306130" y="587785"/>
                  </a:cubicBezTo>
                  <a:cubicBezTo>
                    <a:pt x="1301182" y="581361"/>
                    <a:pt x="1296832" y="574497"/>
                    <a:pt x="1294438" y="566676"/>
                  </a:cubicBezTo>
                  <a:cubicBezTo>
                    <a:pt x="1293520" y="563763"/>
                    <a:pt x="1288213" y="560012"/>
                    <a:pt x="1294039" y="557578"/>
                  </a:cubicBezTo>
                  <a:cubicBezTo>
                    <a:pt x="1296772" y="556441"/>
                    <a:pt x="1299635" y="553827"/>
                    <a:pt x="1302583" y="552430"/>
                  </a:cubicBezTo>
                  <a:close/>
                  <a:moveTo>
                    <a:pt x="1665263" y="505903"/>
                  </a:moveTo>
                  <a:cubicBezTo>
                    <a:pt x="1675319" y="520548"/>
                    <a:pt x="1684896" y="534195"/>
                    <a:pt x="1694114" y="548041"/>
                  </a:cubicBezTo>
                  <a:cubicBezTo>
                    <a:pt x="1736252" y="611289"/>
                    <a:pt x="1769492" y="679205"/>
                    <a:pt x="1797983" y="749396"/>
                  </a:cubicBezTo>
                  <a:cubicBezTo>
                    <a:pt x="1817017" y="796322"/>
                    <a:pt x="1831941" y="844726"/>
                    <a:pt x="1844112" y="893927"/>
                  </a:cubicBezTo>
                  <a:cubicBezTo>
                    <a:pt x="1872564" y="1008929"/>
                    <a:pt x="1883298" y="1125648"/>
                    <a:pt x="1877232" y="1243883"/>
                  </a:cubicBezTo>
                  <a:cubicBezTo>
                    <a:pt x="1876275" y="1262597"/>
                    <a:pt x="1873880" y="1281232"/>
                    <a:pt x="1872803" y="1299947"/>
                  </a:cubicBezTo>
                  <a:cubicBezTo>
                    <a:pt x="1872444" y="1306611"/>
                    <a:pt x="1869650" y="1310083"/>
                    <a:pt x="1863705" y="1311839"/>
                  </a:cubicBezTo>
                  <a:cubicBezTo>
                    <a:pt x="1851773" y="1315270"/>
                    <a:pt x="1843912" y="1322852"/>
                    <a:pt x="1837727" y="1333706"/>
                  </a:cubicBezTo>
                  <a:cubicBezTo>
                    <a:pt x="1828270" y="1350266"/>
                    <a:pt x="1817097" y="1365869"/>
                    <a:pt x="1807082" y="1382109"/>
                  </a:cubicBezTo>
                  <a:cubicBezTo>
                    <a:pt x="1803889" y="1387297"/>
                    <a:pt x="1800457" y="1389132"/>
                    <a:pt x="1794472" y="1387616"/>
                  </a:cubicBezTo>
                  <a:cubicBezTo>
                    <a:pt x="1783817" y="1384862"/>
                    <a:pt x="1773044" y="1382548"/>
                    <a:pt x="1762269" y="1380234"/>
                  </a:cubicBezTo>
                  <a:cubicBezTo>
                    <a:pt x="1759237" y="1379595"/>
                    <a:pt x="1756842" y="1378238"/>
                    <a:pt x="1754808" y="1375964"/>
                  </a:cubicBezTo>
                  <a:cubicBezTo>
                    <a:pt x="1736492" y="1355573"/>
                    <a:pt x="1716979" y="1336659"/>
                    <a:pt x="1705446" y="1310522"/>
                  </a:cubicBezTo>
                  <a:cubicBezTo>
                    <a:pt x="1691002" y="1277801"/>
                    <a:pt x="1677673" y="1244840"/>
                    <a:pt x="1668974" y="1210204"/>
                  </a:cubicBezTo>
                  <a:cubicBezTo>
                    <a:pt x="1663069" y="1186740"/>
                    <a:pt x="1659797" y="1162519"/>
                    <a:pt x="1658879" y="1138537"/>
                  </a:cubicBezTo>
                  <a:cubicBezTo>
                    <a:pt x="1657442" y="1099990"/>
                    <a:pt x="1656804" y="1061243"/>
                    <a:pt x="1660475" y="1022736"/>
                  </a:cubicBezTo>
                  <a:cubicBezTo>
                    <a:pt x="1661752" y="1009209"/>
                    <a:pt x="1655567" y="998355"/>
                    <a:pt x="1650459" y="987262"/>
                  </a:cubicBezTo>
                  <a:cubicBezTo>
                    <a:pt x="1640124" y="964876"/>
                    <a:pt x="1631066" y="941971"/>
                    <a:pt x="1624482" y="918348"/>
                  </a:cubicBezTo>
                  <a:cubicBezTo>
                    <a:pt x="1620931" y="905619"/>
                    <a:pt x="1626317" y="892011"/>
                    <a:pt x="1632981" y="881836"/>
                  </a:cubicBezTo>
                  <a:cubicBezTo>
                    <a:pt x="1643795" y="865196"/>
                    <a:pt x="1646588" y="848556"/>
                    <a:pt x="1643077" y="829721"/>
                  </a:cubicBezTo>
                  <a:cubicBezTo>
                    <a:pt x="1641680" y="822180"/>
                    <a:pt x="1642199" y="814359"/>
                    <a:pt x="1645272" y="806937"/>
                  </a:cubicBezTo>
                  <a:cubicBezTo>
                    <a:pt x="1650260" y="794846"/>
                    <a:pt x="1648305" y="782236"/>
                    <a:pt x="1647387" y="769906"/>
                  </a:cubicBezTo>
                  <a:cubicBezTo>
                    <a:pt x="1645551" y="745605"/>
                    <a:pt x="1647227" y="721463"/>
                    <a:pt x="1649222" y="697242"/>
                  </a:cubicBezTo>
                  <a:cubicBezTo>
                    <a:pt x="1649701" y="691416"/>
                    <a:pt x="1650858" y="689141"/>
                    <a:pt x="1657522" y="689062"/>
                  </a:cubicBezTo>
                  <a:cubicBezTo>
                    <a:pt x="1666820" y="688981"/>
                    <a:pt x="1675479" y="690937"/>
                    <a:pt x="1683819" y="694169"/>
                  </a:cubicBezTo>
                  <a:cubicBezTo>
                    <a:pt x="1689765" y="696484"/>
                    <a:pt x="1691640" y="693970"/>
                    <a:pt x="1691480" y="689261"/>
                  </a:cubicBezTo>
                  <a:cubicBezTo>
                    <a:pt x="1691002" y="673499"/>
                    <a:pt x="1692398" y="657138"/>
                    <a:pt x="1688368" y="642254"/>
                  </a:cubicBezTo>
                  <a:cubicBezTo>
                    <a:pt x="1685534" y="631800"/>
                    <a:pt x="1675240" y="623340"/>
                    <a:pt x="1668017" y="614162"/>
                  </a:cubicBezTo>
                  <a:cubicBezTo>
                    <a:pt x="1661073" y="605503"/>
                    <a:pt x="1655168" y="596325"/>
                    <a:pt x="1649821" y="586669"/>
                  </a:cubicBezTo>
                  <a:cubicBezTo>
                    <a:pt x="1664266" y="583237"/>
                    <a:pt x="1673484" y="567914"/>
                    <a:pt x="1669653" y="553708"/>
                  </a:cubicBezTo>
                  <a:cubicBezTo>
                    <a:pt x="1665583" y="538585"/>
                    <a:pt x="1659637" y="523740"/>
                    <a:pt x="1665263" y="505903"/>
                  </a:cubicBezTo>
                  <a:close/>
                  <a:moveTo>
                    <a:pt x="252470" y="456128"/>
                  </a:moveTo>
                  <a:cubicBezTo>
                    <a:pt x="262456" y="456642"/>
                    <a:pt x="272422" y="459415"/>
                    <a:pt x="282119" y="464403"/>
                  </a:cubicBezTo>
                  <a:cubicBezTo>
                    <a:pt x="285631" y="466198"/>
                    <a:pt x="285989" y="469351"/>
                    <a:pt x="286748" y="472583"/>
                  </a:cubicBezTo>
                  <a:cubicBezTo>
                    <a:pt x="291297" y="492256"/>
                    <a:pt x="297003" y="511769"/>
                    <a:pt x="295048" y="532359"/>
                  </a:cubicBezTo>
                  <a:cubicBezTo>
                    <a:pt x="294409" y="538943"/>
                    <a:pt x="295925" y="544649"/>
                    <a:pt x="300555" y="549558"/>
                  </a:cubicBezTo>
                  <a:cubicBezTo>
                    <a:pt x="310929" y="560651"/>
                    <a:pt x="316157" y="575296"/>
                    <a:pt x="327888" y="585989"/>
                  </a:cubicBezTo>
                  <a:cubicBezTo>
                    <a:pt x="343052" y="599836"/>
                    <a:pt x="358894" y="612885"/>
                    <a:pt x="374695" y="625854"/>
                  </a:cubicBezTo>
                  <a:cubicBezTo>
                    <a:pt x="402987" y="649117"/>
                    <a:pt x="432636" y="670745"/>
                    <a:pt x="461367" y="693530"/>
                  </a:cubicBezTo>
                  <a:cubicBezTo>
                    <a:pt x="468988" y="699556"/>
                    <a:pt x="470904" y="697401"/>
                    <a:pt x="471742" y="689101"/>
                  </a:cubicBezTo>
                  <a:cubicBezTo>
                    <a:pt x="472380" y="682557"/>
                    <a:pt x="473497" y="676013"/>
                    <a:pt x="474973" y="669628"/>
                  </a:cubicBezTo>
                  <a:cubicBezTo>
                    <a:pt x="475811" y="665996"/>
                    <a:pt x="474295" y="663962"/>
                    <a:pt x="471941" y="662086"/>
                  </a:cubicBezTo>
                  <a:cubicBezTo>
                    <a:pt x="467950" y="658814"/>
                    <a:pt x="464160" y="655143"/>
                    <a:pt x="459730" y="652669"/>
                  </a:cubicBezTo>
                  <a:cubicBezTo>
                    <a:pt x="446682" y="645327"/>
                    <a:pt x="440856" y="634154"/>
                    <a:pt x="440218" y="619509"/>
                  </a:cubicBezTo>
                  <a:cubicBezTo>
                    <a:pt x="439738" y="608655"/>
                    <a:pt x="430002" y="604505"/>
                    <a:pt x="423139" y="599158"/>
                  </a:cubicBezTo>
                  <a:cubicBezTo>
                    <a:pt x="414878" y="592694"/>
                    <a:pt x="416595" y="589781"/>
                    <a:pt x="422979" y="582718"/>
                  </a:cubicBezTo>
                  <a:cubicBezTo>
                    <a:pt x="434631" y="569829"/>
                    <a:pt x="449675" y="574857"/>
                    <a:pt x="463162" y="572223"/>
                  </a:cubicBezTo>
                  <a:cubicBezTo>
                    <a:pt x="466833" y="571505"/>
                    <a:pt x="468430" y="575695"/>
                    <a:pt x="470066" y="578527"/>
                  </a:cubicBezTo>
                  <a:cubicBezTo>
                    <a:pt x="479123" y="594369"/>
                    <a:pt x="489459" y="608815"/>
                    <a:pt x="507934" y="614880"/>
                  </a:cubicBezTo>
                  <a:cubicBezTo>
                    <a:pt x="511685" y="616117"/>
                    <a:pt x="512842" y="619509"/>
                    <a:pt x="514399" y="623060"/>
                  </a:cubicBezTo>
                  <a:cubicBezTo>
                    <a:pt x="522938" y="642573"/>
                    <a:pt x="526849" y="662884"/>
                    <a:pt x="524375" y="683914"/>
                  </a:cubicBezTo>
                  <a:cubicBezTo>
                    <a:pt x="522818" y="697082"/>
                    <a:pt x="529961" y="703307"/>
                    <a:pt x="539498" y="709053"/>
                  </a:cubicBezTo>
                  <a:cubicBezTo>
                    <a:pt x="542092" y="710609"/>
                    <a:pt x="544167" y="711128"/>
                    <a:pt x="546362" y="708973"/>
                  </a:cubicBezTo>
                  <a:cubicBezTo>
                    <a:pt x="554183" y="701192"/>
                    <a:pt x="565396" y="696164"/>
                    <a:pt x="565675" y="682517"/>
                  </a:cubicBezTo>
                  <a:cubicBezTo>
                    <a:pt x="565795" y="676013"/>
                    <a:pt x="568588" y="669548"/>
                    <a:pt x="569107" y="663004"/>
                  </a:cubicBezTo>
                  <a:cubicBezTo>
                    <a:pt x="569745" y="655183"/>
                    <a:pt x="573775" y="653906"/>
                    <a:pt x="580719" y="653786"/>
                  </a:cubicBezTo>
                  <a:cubicBezTo>
                    <a:pt x="589178" y="653627"/>
                    <a:pt x="588380" y="659652"/>
                    <a:pt x="588420" y="664201"/>
                  </a:cubicBezTo>
                  <a:cubicBezTo>
                    <a:pt x="588580" y="677928"/>
                    <a:pt x="591492" y="691216"/>
                    <a:pt x="593967" y="704584"/>
                  </a:cubicBezTo>
                  <a:cubicBezTo>
                    <a:pt x="594845" y="709292"/>
                    <a:pt x="596800" y="711766"/>
                    <a:pt x="601828" y="713602"/>
                  </a:cubicBezTo>
                  <a:cubicBezTo>
                    <a:pt x="617270" y="719308"/>
                    <a:pt x="632274" y="723737"/>
                    <a:pt x="647836" y="714200"/>
                  </a:cubicBezTo>
                  <a:cubicBezTo>
                    <a:pt x="654740" y="709971"/>
                    <a:pt x="658371" y="715078"/>
                    <a:pt x="662322" y="719548"/>
                  </a:cubicBezTo>
                  <a:cubicBezTo>
                    <a:pt x="673654" y="732317"/>
                    <a:pt x="673335" y="732037"/>
                    <a:pt x="663679" y="745644"/>
                  </a:cubicBezTo>
                  <a:cubicBezTo>
                    <a:pt x="653343" y="760249"/>
                    <a:pt x="637262" y="767671"/>
                    <a:pt x="624054" y="778645"/>
                  </a:cubicBezTo>
                  <a:cubicBezTo>
                    <a:pt x="593568" y="803983"/>
                    <a:pt x="566393" y="832036"/>
                    <a:pt x="546960" y="866952"/>
                  </a:cubicBezTo>
                  <a:cubicBezTo>
                    <a:pt x="545085" y="870344"/>
                    <a:pt x="544845" y="873895"/>
                    <a:pt x="544566" y="877566"/>
                  </a:cubicBezTo>
                  <a:cubicBezTo>
                    <a:pt x="543488" y="890774"/>
                    <a:pt x="542411" y="903982"/>
                    <a:pt x="541054" y="917150"/>
                  </a:cubicBezTo>
                  <a:cubicBezTo>
                    <a:pt x="539857" y="929002"/>
                    <a:pt x="556298" y="951189"/>
                    <a:pt x="567790" y="954341"/>
                  </a:cubicBezTo>
                  <a:cubicBezTo>
                    <a:pt x="586504" y="959449"/>
                    <a:pt x="605658" y="962561"/>
                    <a:pt x="623735" y="970701"/>
                  </a:cubicBezTo>
                  <a:cubicBezTo>
                    <a:pt x="633671" y="975170"/>
                    <a:pt x="637342" y="981156"/>
                    <a:pt x="637222" y="990414"/>
                  </a:cubicBezTo>
                  <a:cubicBezTo>
                    <a:pt x="636704" y="1024452"/>
                    <a:pt x="660127" y="1043526"/>
                    <a:pt x="682353" y="1063278"/>
                  </a:cubicBezTo>
                  <a:cubicBezTo>
                    <a:pt x="687621" y="1067947"/>
                    <a:pt x="687940" y="1063079"/>
                    <a:pt x="688578" y="1059168"/>
                  </a:cubicBezTo>
                  <a:cubicBezTo>
                    <a:pt x="692449" y="1035984"/>
                    <a:pt x="697197" y="1012879"/>
                    <a:pt x="700031" y="989536"/>
                  </a:cubicBezTo>
                  <a:cubicBezTo>
                    <a:pt x="701268" y="979361"/>
                    <a:pt x="705777" y="971459"/>
                    <a:pt x="711084" y="963678"/>
                  </a:cubicBezTo>
                  <a:cubicBezTo>
                    <a:pt x="714316" y="958890"/>
                    <a:pt x="715194" y="955339"/>
                    <a:pt x="710445" y="951428"/>
                  </a:cubicBezTo>
                  <a:cubicBezTo>
                    <a:pt x="699233" y="942210"/>
                    <a:pt x="696559" y="930040"/>
                    <a:pt x="696719" y="916033"/>
                  </a:cubicBezTo>
                  <a:cubicBezTo>
                    <a:pt x="696919" y="898037"/>
                    <a:pt x="695362" y="880000"/>
                    <a:pt x="694923" y="862003"/>
                  </a:cubicBezTo>
                  <a:cubicBezTo>
                    <a:pt x="694604" y="848835"/>
                    <a:pt x="708251" y="839139"/>
                    <a:pt x="720462" y="844087"/>
                  </a:cubicBezTo>
                  <a:cubicBezTo>
                    <a:pt x="738458" y="851429"/>
                    <a:pt x="756335" y="859090"/>
                    <a:pt x="774012" y="867191"/>
                  </a:cubicBezTo>
                  <a:cubicBezTo>
                    <a:pt x="783430" y="871501"/>
                    <a:pt x="787340" y="881476"/>
                    <a:pt x="793525" y="889019"/>
                  </a:cubicBezTo>
                  <a:cubicBezTo>
                    <a:pt x="797955" y="894406"/>
                    <a:pt x="802344" y="897917"/>
                    <a:pt x="809686" y="898835"/>
                  </a:cubicBezTo>
                  <a:cubicBezTo>
                    <a:pt x="820940" y="900231"/>
                    <a:pt x="831993" y="903064"/>
                    <a:pt x="843485" y="903264"/>
                  </a:cubicBezTo>
                  <a:cubicBezTo>
                    <a:pt x="853541" y="903463"/>
                    <a:pt x="862120" y="907015"/>
                    <a:pt x="870500" y="913480"/>
                  </a:cubicBezTo>
                  <a:cubicBezTo>
                    <a:pt x="899949" y="936105"/>
                    <a:pt x="930196" y="957533"/>
                    <a:pt x="952502" y="988179"/>
                  </a:cubicBezTo>
                  <a:cubicBezTo>
                    <a:pt x="960563" y="999273"/>
                    <a:pt x="962718" y="1012361"/>
                    <a:pt x="968025" y="1024292"/>
                  </a:cubicBezTo>
                  <a:cubicBezTo>
                    <a:pt x="970299" y="1029400"/>
                    <a:pt x="957490" y="1049910"/>
                    <a:pt x="951863" y="1052424"/>
                  </a:cubicBezTo>
                  <a:cubicBezTo>
                    <a:pt x="936780" y="1059168"/>
                    <a:pt x="921537" y="1064276"/>
                    <a:pt x="904817" y="1066670"/>
                  </a:cubicBezTo>
                  <a:cubicBezTo>
                    <a:pt x="885504" y="1069423"/>
                    <a:pt x="869023" y="1081075"/>
                    <a:pt x="853142" y="1092129"/>
                  </a:cubicBezTo>
                  <a:cubicBezTo>
                    <a:pt x="845720" y="1097276"/>
                    <a:pt x="840413" y="1105377"/>
                    <a:pt x="833709" y="1111641"/>
                  </a:cubicBezTo>
                  <a:cubicBezTo>
                    <a:pt x="828242" y="1116789"/>
                    <a:pt x="829040" y="1122495"/>
                    <a:pt x="832112" y="1127643"/>
                  </a:cubicBezTo>
                  <a:cubicBezTo>
                    <a:pt x="836063" y="1134187"/>
                    <a:pt x="840572" y="1128082"/>
                    <a:pt x="844323" y="1126605"/>
                  </a:cubicBezTo>
                  <a:cubicBezTo>
                    <a:pt x="854977" y="1122455"/>
                    <a:pt x="865592" y="1117388"/>
                    <a:pt x="873014" y="1108609"/>
                  </a:cubicBezTo>
                  <a:cubicBezTo>
                    <a:pt x="881393" y="1098792"/>
                    <a:pt x="890372" y="1102105"/>
                    <a:pt x="899909" y="1104698"/>
                  </a:cubicBezTo>
                  <a:cubicBezTo>
                    <a:pt x="907012" y="1106614"/>
                    <a:pt x="905176" y="1112719"/>
                    <a:pt x="905735" y="1117428"/>
                  </a:cubicBezTo>
                  <a:cubicBezTo>
                    <a:pt x="907531" y="1132352"/>
                    <a:pt x="914235" y="1137739"/>
                    <a:pt x="929438" y="1135903"/>
                  </a:cubicBezTo>
                  <a:cubicBezTo>
                    <a:pt x="934546" y="1135304"/>
                    <a:pt x="939693" y="1134905"/>
                    <a:pt x="944761" y="1134027"/>
                  </a:cubicBezTo>
                  <a:cubicBezTo>
                    <a:pt x="959445" y="1131434"/>
                    <a:pt x="962159" y="1133429"/>
                    <a:pt x="965910" y="1147914"/>
                  </a:cubicBezTo>
                  <a:cubicBezTo>
                    <a:pt x="967027" y="1152303"/>
                    <a:pt x="964513" y="1152982"/>
                    <a:pt x="962079" y="1154378"/>
                  </a:cubicBezTo>
                  <a:cubicBezTo>
                    <a:pt x="949948" y="1161322"/>
                    <a:pt x="937977" y="1168504"/>
                    <a:pt x="925607" y="1175009"/>
                  </a:cubicBezTo>
                  <a:cubicBezTo>
                    <a:pt x="915072" y="1180515"/>
                    <a:pt x="905016" y="1186421"/>
                    <a:pt x="898273" y="1196597"/>
                  </a:cubicBezTo>
                  <a:cubicBezTo>
                    <a:pt x="894562" y="1202223"/>
                    <a:pt x="890851" y="1201385"/>
                    <a:pt x="885424" y="1198472"/>
                  </a:cubicBezTo>
                  <a:cubicBezTo>
                    <a:pt x="870061" y="1190172"/>
                    <a:pt x="854419" y="1195120"/>
                    <a:pt x="844722" y="1210284"/>
                  </a:cubicBezTo>
                  <a:cubicBezTo>
                    <a:pt x="835425" y="1224809"/>
                    <a:pt x="825249" y="1238855"/>
                    <a:pt x="820022" y="1255574"/>
                  </a:cubicBezTo>
                  <a:cubicBezTo>
                    <a:pt x="818984" y="1258926"/>
                    <a:pt x="817188" y="1261600"/>
                    <a:pt x="813637" y="1262557"/>
                  </a:cubicBezTo>
                  <a:cubicBezTo>
                    <a:pt x="792408" y="1268304"/>
                    <a:pt x="786462" y="1288176"/>
                    <a:pt x="777324" y="1304097"/>
                  </a:cubicBezTo>
                  <a:cubicBezTo>
                    <a:pt x="769743" y="1317265"/>
                    <a:pt x="765672" y="1332589"/>
                    <a:pt x="760964" y="1347233"/>
                  </a:cubicBezTo>
                  <a:cubicBezTo>
                    <a:pt x="757013" y="1359563"/>
                    <a:pt x="758490" y="1372692"/>
                    <a:pt x="757692" y="1385461"/>
                  </a:cubicBezTo>
                  <a:cubicBezTo>
                    <a:pt x="757253" y="1392763"/>
                    <a:pt x="754739" y="1397552"/>
                    <a:pt x="749432" y="1402260"/>
                  </a:cubicBezTo>
                  <a:cubicBezTo>
                    <a:pt x="731236" y="1418461"/>
                    <a:pt x="710845" y="1431709"/>
                    <a:pt x="691731" y="1446633"/>
                  </a:cubicBezTo>
                  <a:cubicBezTo>
                    <a:pt x="677446" y="1457767"/>
                    <a:pt x="669704" y="1473568"/>
                    <a:pt x="664078" y="1490328"/>
                  </a:cubicBezTo>
                  <a:cubicBezTo>
                    <a:pt x="661883" y="1496872"/>
                    <a:pt x="661484" y="1504015"/>
                    <a:pt x="659848" y="1510759"/>
                  </a:cubicBezTo>
                  <a:cubicBezTo>
                    <a:pt x="657533" y="1520376"/>
                    <a:pt x="660207" y="1529114"/>
                    <a:pt x="665115" y="1536975"/>
                  </a:cubicBezTo>
                  <a:cubicBezTo>
                    <a:pt x="673534" y="1550503"/>
                    <a:pt x="676089" y="1565667"/>
                    <a:pt x="678882" y="1580830"/>
                  </a:cubicBezTo>
                  <a:cubicBezTo>
                    <a:pt x="679520" y="1584222"/>
                    <a:pt x="681954" y="1589808"/>
                    <a:pt x="675171" y="1590088"/>
                  </a:cubicBezTo>
                  <a:cubicBezTo>
                    <a:pt x="669185" y="1590287"/>
                    <a:pt x="663399" y="1599465"/>
                    <a:pt x="657054" y="1589928"/>
                  </a:cubicBezTo>
                  <a:cubicBezTo>
                    <a:pt x="645083" y="1571852"/>
                    <a:pt x="632314" y="1554334"/>
                    <a:pt x="620343" y="1536218"/>
                  </a:cubicBezTo>
                  <a:cubicBezTo>
                    <a:pt x="615275" y="1528556"/>
                    <a:pt x="608931" y="1523887"/>
                    <a:pt x="600391" y="1520176"/>
                  </a:cubicBezTo>
                  <a:cubicBezTo>
                    <a:pt x="583711" y="1512953"/>
                    <a:pt x="566912" y="1508006"/>
                    <a:pt x="548676" y="1506689"/>
                  </a:cubicBezTo>
                  <a:cubicBezTo>
                    <a:pt x="538740" y="1505971"/>
                    <a:pt x="529961" y="1506609"/>
                    <a:pt x="521421" y="1512036"/>
                  </a:cubicBezTo>
                  <a:cubicBezTo>
                    <a:pt x="506298" y="1521652"/>
                    <a:pt x="491573" y="1522850"/>
                    <a:pt x="475133" y="1512874"/>
                  </a:cubicBezTo>
                  <a:cubicBezTo>
                    <a:pt x="462883" y="1505452"/>
                    <a:pt x="447759" y="1504374"/>
                    <a:pt x="433513" y="1506130"/>
                  </a:cubicBezTo>
                  <a:cubicBezTo>
                    <a:pt x="419707" y="1507846"/>
                    <a:pt x="406219" y="1511956"/>
                    <a:pt x="392532" y="1514709"/>
                  </a:cubicBezTo>
                  <a:cubicBezTo>
                    <a:pt x="388542" y="1515508"/>
                    <a:pt x="385908" y="1517702"/>
                    <a:pt x="383674" y="1520735"/>
                  </a:cubicBezTo>
                  <a:cubicBezTo>
                    <a:pt x="373379" y="1534621"/>
                    <a:pt x="363363" y="1548707"/>
                    <a:pt x="352868" y="1562434"/>
                  </a:cubicBezTo>
                  <a:cubicBezTo>
                    <a:pt x="348718" y="1567861"/>
                    <a:pt x="348878" y="1574086"/>
                    <a:pt x="347481" y="1580112"/>
                  </a:cubicBezTo>
                  <a:cubicBezTo>
                    <a:pt x="341895" y="1603854"/>
                    <a:pt x="344449" y="1627557"/>
                    <a:pt x="347242" y="1651340"/>
                  </a:cubicBezTo>
                  <a:cubicBezTo>
                    <a:pt x="347920" y="1656966"/>
                    <a:pt x="350554" y="1660717"/>
                    <a:pt x="354903" y="1664029"/>
                  </a:cubicBezTo>
                  <a:cubicBezTo>
                    <a:pt x="363083" y="1670294"/>
                    <a:pt x="371583" y="1676279"/>
                    <a:pt x="378845" y="1683542"/>
                  </a:cubicBezTo>
                  <a:cubicBezTo>
                    <a:pt x="391974" y="1696710"/>
                    <a:pt x="409133" y="1701100"/>
                    <a:pt x="425772" y="1706686"/>
                  </a:cubicBezTo>
                  <a:cubicBezTo>
                    <a:pt x="433594" y="1709320"/>
                    <a:pt x="456737" y="1700581"/>
                    <a:pt x="459371" y="1693079"/>
                  </a:cubicBezTo>
                  <a:cubicBezTo>
                    <a:pt x="465875" y="1674364"/>
                    <a:pt x="482516" y="1671012"/>
                    <a:pt x="497878" y="1665625"/>
                  </a:cubicBezTo>
                  <a:cubicBezTo>
                    <a:pt x="506178" y="1662712"/>
                    <a:pt x="511206" y="1670334"/>
                    <a:pt x="517710" y="1673087"/>
                  </a:cubicBezTo>
                  <a:cubicBezTo>
                    <a:pt x="525452" y="1676360"/>
                    <a:pt x="526609" y="1681627"/>
                    <a:pt x="525292" y="1689727"/>
                  </a:cubicBezTo>
                  <a:cubicBezTo>
                    <a:pt x="522300" y="1708203"/>
                    <a:pt x="519346" y="1726399"/>
                    <a:pt x="509131" y="1742759"/>
                  </a:cubicBezTo>
                  <a:cubicBezTo>
                    <a:pt x="503784" y="1751299"/>
                    <a:pt x="508692" y="1760157"/>
                    <a:pt x="511725" y="1768099"/>
                  </a:cubicBezTo>
                  <a:cubicBezTo>
                    <a:pt x="514239" y="1774682"/>
                    <a:pt x="521661" y="1771849"/>
                    <a:pt x="526489" y="1771251"/>
                  </a:cubicBezTo>
                  <a:cubicBezTo>
                    <a:pt x="549913" y="1768218"/>
                    <a:pt x="571780" y="1774882"/>
                    <a:pt x="593288" y="1782065"/>
                  </a:cubicBezTo>
                  <a:cubicBezTo>
                    <a:pt x="602546" y="1785137"/>
                    <a:pt x="610447" y="1792360"/>
                    <a:pt x="618707" y="1798106"/>
                  </a:cubicBezTo>
                  <a:cubicBezTo>
                    <a:pt x="622298" y="1800620"/>
                    <a:pt x="620622" y="1805448"/>
                    <a:pt x="620063" y="1808322"/>
                  </a:cubicBezTo>
                  <a:cubicBezTo>
                    <a:pt x="617231" y="1822847"/>
                    <a:pt x="616751" y="1837810"/>
                    <a:pt x="611125" y="1851817"/>
                  </a:cubicBezTo>
                  <a:cubicBezTo>
                    <a:pt x="607135" y="1861713"/>
                    <a:pt x="612642" y="1877275"/>
                    <a:pt x="621420" y="1883699"/>
                  </a:cubicBezTo>
                  <a:cubicBezTo>
                    <a:pt x="621700" y="1883899"/>
                    <a:pt x="622099" y="1884019"/>
                    <a:pt x="622338" y="1884298"/>
                  </a:cubicBezTo>
                  <a:cubicBezTo>
                    <a:pt x="645762" y="1910276"/>
                    <a:pt x="678323" y="1909078"/>
                    <a:pt x="709049" y="1914784"/>
                  </a:cubicBezTo>
                  <a:cubicBezTo>
                    <a:pt x="725170" y="1917778"/>
                    <a:pt x="735226" y="1914505"/>
                    <a:pt x="745960" y="1902574"/>
                  </a:cubicBezTo>
                  <a:cubicBezTo>
                    <a:pt x="764236" y="1882303"/>
                    <a:pt x="787220" y="1868097"/>
                    <a:pt x="812919" y="1858400"/>
                  </a:cubicBezTo>
                  <a:cubicBezTo>
                    <a:pt x="818066" y="1856445"/>
                    <a:pt x="822177" y="1859238"/>
                    <a:pt x="826366" y="1860356"/>
                  </a:cubicBezTo>
                  <a:cubicBezTo>
                    <a:pt x="835664" y="1862830"/>
                    <a:pt x="844722" y="1866461"/>
                    <a:pt x="853581" y="1870292"/>
                  </a:cubicBezTo>
                  <a:cubicBezTo>
                    <a:pt x="866550" y="1875918"/>
                    <a:pt x="878880" y="1875439"/>
                    <a:pt x="890970" y="1868097"/>
                  </a:cubicBezTo>
                  <a:cubicBezTo>
                    <a:pt x="899749" y="1862790"/>
                    <a:pt x="909247" y="1861353"/>
                    <a:pt x="919462" y="1861353"/>
                  </a:cubicBezTo>
                  <a:cubicBezTo>
                    <a:pt x="957011" y="1861274"/>
                    <a:pt x="994561" y="1861114"/>
                    <a:pt x="1030753" y="1848864"/>
                  </a:cubicBezTo>
                  <a:cubicBezTo>
                    <a:pt x="1034704" y="1847547"/>
                    <a:pt x="1038495" y="1847946"/>
                    <a:pt x="1042485" y="1849701"/>
                  </a:cubicBezTo>
                  <a:cubicBezTo>
                    <a:pt x="1062357" y="1858321"/>
                    <a:pt x="1082149" y="1867219"/>
                    <a:pt x="1102381" y="1874921"/>
                  </a:cubicBezTo>
                  <a:cubicBezTo>
                    <a:pt x="1116467" y="1880308"/>
                    <a:pt x="1131870" y="1880786"/>
                    <a:pt x="1146554" y="1884019"/>
                  </a:cubicBezTo>
                  <a:cubicBezTo>
                    <a:pt x="1176881" y="1890643"/>
                    <a:pt x="1207447" y="1886493"/>
                    <a:pt x="1237894" y="1886214"/>
                  </a:cubicBezTo>
                  <a:cubicBezTo>
                    <a:pt x="1246912" y="1886134"/>
                    <a:pt x="1252937" y="1888608"/>
                    <a:pt x="1258484" y="1895710"/>
                  </a:cubicBezTo>
                  <a:cubicBezTo>
                    <a:pt x="1269737" y="1910196"/>
                    <a:pt x="1281908" y="1923963"/>
                    <a:pt x="1293559" y="1938128"/>
                  </a:cubicBezTo>
                  <a:cubicBezTo>
                    <a:pt x="1299306" y="1945112"/>
                    <a:pt x="1306009" y="1946428"/>
                    <a:pt x="1314948" y="1945351"/>
                  </a:cubicBezTo>
                  <a:cubicBezTo>
                    <a:pt x="1357326" y="1940203"/>
                    <a:pt x="1399105" y="1931903"/>
                    <a:pt x="1440366" y="1921129"/>
                  </a:cubicBezTo>
                  <a:cubicBezTo>
                    <a:pt x="1452337" y="1918017"/>
                    <a:pt x="1463869" y="1912590"/>
                    <a:pt x="1475002" y="1907083"/>
                  </a:cubicBezTo>
                  <a:cubicBezTo>
                    <a:pt x="1486055" y="1901616"/>
                    <a:pt x="1495473" y="1903532"/>
                    <a:pt x="1504850" y="1910235"/>
                  </a:cubicBezTo>
                  <a:cubicBezTo>
                    <a:pt x="1527116" y="1926197"/>
                    <a:pt x="1527196" y="1926237"/>
                    <a:pt x="1511674" y="1948543"/>
                  </a:cubicBezTo>
                  <a:cubicBezTo>
                    <a:pt x="1501378" y="1963348"/>
                    <a:pt x="1490246" y="1977593"/>
                    <a:pt x="1480589" y="1992797"/>
                  </a:cubicBezTo>
                  <a:cubicBezTo>
                    <a:pt x="1462592" y="2021208"/>
                    <a:pt x="1447748" y="2050936"/>
                    <a:pt x="1448346" y="2085852"/>
                  </a:cubicBezTo>
                  <a:cubicBezTo>
                    <a:pt x="1448426" y="2090401"/>
                    <a:pt x="1447947" y="2094511"/>
                    <a:pt x="1443718" y="2097504"/>
                  </a:cubicBezTo>
                  <a:cubicBezTo>
                    <a:pt x="1403854" y="2125836"/>
                    <a:pt x="1366224" y="2157519"/>
                    <a:pt x="1324485" y="2183018"/>
                  </a:cubicBezTo>
                  <a:cubicBezTo>
                    <a:pt x="1283105" y="2208277"/>
                    <a:pt x="1240408" y="2231620"/>
                    <a:pt x="1197072" y="2253368"/>
                  </a:cubicBezTo>
                  <a:cubicBezTo>
                    <a:pt x="1165987" y="2269010"/>
                    <a:pt x="1133346" y="2281820"/>
                    <a:pt x="1100665" y="2293910"/>
                  </a:cubicBezTo>
                  <a:cubicBezTo>
                    <a:pt x="1041448" y="2315817"/>
                    <a:pt x="981113" y="2334293"/>
                    <a:pt x="918863" y="2345825"/>
                  </a:cubicBezTo>
                  <a:cubicBezTo>
                    <a:pt x="898672" y="2349576"/>
                    <a:pt x="878720" y="2354644"/>
                    <a:pt x="858289" y="2357237"/>
                  </a:cubicBezTo>
                  <a:cubicBezTo>
                    <a:pt x="853820" y="2357796"/>
                    <a:pt x="847595" y="2362345"/>
                    <a:pt x="845241" y="2357437"/>
                  </a:cubicBezTo>
                  <a:cubicBezTo>
                    <a:pt x="842089" y="2350933"/>
                    <a:pt x="837779" y="2343511"/>
                    <a:pt x="841889" y="2335410"/>
                  </a:cubicBezTo>
                  <a:cubicBezTo>
                    <a:pt x="842886" y="2333455"/>
                    <a:pt x="843565" y="2331260"/>
                    <a:pt x="844802" y="2329464"/>
                  </a:cubicBezTo>
                  <a:cubicBezTo>
                    <a:pt x="855017" y="2314980"/>
                    <a:pt x="851985" y="2298659"/>
                    <a:pt x="851426" y="2282657"/>
                  </a:cubicBezTo>
                  <a:cubicBezTo>
                    <a:pt x="851226" y="2276432"/>
                    <a:pt x="847356" y="2274956"/>
                    <a:pt x="842607" y="2275595"/>
                  </a:cubicBezTo>
                  <a:cubicBezTo>
                    <a:pt x="825329" y="2277989"/>
                    <a:pt x="814874" y="2268691"/>
                    <a:pt x="805217" y="2256042"/>
                  </a:cubicBezTo>
                  <a:cubicBezTo>
                    <a:pt x="784308" y="2228787"/>
                    <a:pt x="758649" y="2205962"/>
                    <a:pt x="733830" y="2182459"/>
                  </a:cubicBezTo>
                  <a:cubicBezTo>
                    <a:pt x="722616" y="2171845"/>
                    <a:pt x="707812" y="2166019"/>
                    <a:pt x="694843" y="2157639"/>
                  </a:cubicBezTo>
                  <a:cubicBezTo>
                    <a:pt x="690853" y="2155045"/>
                    <a:pt x="686823" y="2152292"/>
                    <a:pt x="682513" y="2150376"/>
                  </a:cubicBezTo>
                  <a:cubicBezTo>
                    <a:pt x="649752" y="2135932"/>
                    <a:pt x="643727" y="2108078"/>
                    <a:pt x="650031" y="2077752"/>
                  </a:cubicBezTo>
                  <a:cubicBezTo>
                    <a:pt x="653942" y="2058917"/>
                    <a:pt x="661763" y="2040242"/>
                    <a:pt x="685785" y="2033857"/>
                  </a:cubicBezTo>
                  <a:cubicBezTo>
                    <a:pt x="713199" y="2026555"/>
                    <a:pt x="720342" y="2013706"/>
                    <a:pt x="721339" y="1985294"/>
                  </a:cubicBezTo>
                  <a:cubicBezTo>
                    <a:pt x="721938" y="1968136"/>
                    <a:pt x="719464" y="1950618"/>
                    <a:pt x="725968" y="1934018"/>
                  </a:cubicBezTo>
                  <a:cubicBezTo>
                    <a:pt x="727724" y="1929549"/>
                    <a:pt x="725729" y="1927673"/>
                    <a:pt x="721618" y="1927514"/>
                  </a:cubicBezTo>
                  <a:cubicBezTo>
                    <a:pt x="705498" y="1926876"/>
                    <a:pt x="689337" y="1921409"/>
                    <a:pt x="673335" y="1925678"/>
                  </a:cubicBezTo>
                  <a:cubicBezTo>
                    <a:pt x="646161" y="1932901"/>
                    <a:pt x="623415" y="1919214"/>
                    <a:pt x="598914" y="1912351"/>
                  </a:cubicBezTo>
                  <a:cubicBezTo>
                    <a:pt x="573216" y="1905128"/>
                    <a:pt x="556577" y="1890683"/>
                    <a:pt x="548716" y="1864825"/>
                  </a:cubicBezTo>
                  <a:cubicBezTo>
                    <a:pt x="539299" y="1833820"/>
                    <a:pt x="513082" y="1817579"/>
                    <a:pt x="488501" y="1800341"/>
                  </a:cubicBezTo>
                  <a:cubicBezTo>
                    <a:pt x="455899" y="1777476"/>
                    <a:pt x="418230" y="1765584"/>
                    <a:pt x="381399" y="1752177"/>
                  </a:cubicBezTo>
                  <a:cubicBezTo>
                    <a:pt x="355901" y="1742879"/>
                    <a:pt x="329684" y="1735736"/>
                    <a:pt x="304665" y="1725042"/>
                  </a:cubicBezTo>
                  <a:cubicBezTo>
                    <a:pt x="299198" y="1722728"/>
                    <a:pt x="294249" y="1719814"/>
                    <a:pt x="289900" y="1715665"/>
                  </a:cubicBezTo>
                  <a:cubicBezTo>
                    <a:pt x="282159" y="1708322"/>
                    <a:pt x="273739" y="1701659"/>
                    <a:pt x="266277" y="1694077"/>
                  </a:cubicBezTo>
                  <a:cubicBezTo>
                    <a:pt x="245926" y="1673407"/>
                    <a:pt x="222463" y="1657685"/>
                    <a:pt x="196006" y="1645594"/>
                  </a:cubicBezTo>
                  <a:cubicBezTo>
                    <a:pt x="182918" y="1639608"/>
                    <a:pt x="177770" y="1624924"/>
                    <a:pt x="171585" y="1612833"/>
                  </a:cubicBezTo>
                  <a:cubicBezTo>
                    <a:pt x="169510" y="1608802"/>
                    <a:pt x="174538" y="1600862"/>
                    <a:pt x="176972" y="1594996"/>
                  </a:cubicBezTo>
                  <a:cubicBezTo>
                    <a:pt x="179127" y="1589768"/>
                    <a:pt x="178808" y="1584980"/>
                    <a:pt x="177731" y="1579513"/>
                  </a:cubicBezTo>
                  <a:cubicBezTo>
                    <a:pt x="172782" y="1553536"/>
                    <a:pt x="162128" y="1529873"/>
                    <a:pt x="149199" y="1507168"/>
                  </a:cubicBezTo>
                  <a:cubicBezTo>
                    <a:pt x="135193" y="1482587"/>
                    <a:pt x="127452" y="1455891"/>
                    <a:pt x="121586" y="1428517"/>
                  </a:cubicBezTo>
                  <a:cubicBezTo>
                    <a:pt x="118274" y="1413034"/>
                    <a:pt x="112967" y="1398150"/>
                    <a:pt x="108178" y="1383067"/>
                  </a:cubicBezTo>
                  <a:cubicBezTo>
                    <a:pt x="105505" y="1374687"/>
                    <a:pt x="99319" y="1377799"/>
                    <a:pt x="94571" y="1379076"/>
                  </a:cubicBezTo>
                  <a:cubicBezTo>
                    <a:pt x="89623" y="1380433"/>
                    <a:pt x="81602" y="1379954"/>
                    <a:pt x="83917" y="1389452"/>
                  </a:cubicBezTo>
                  <a:cubicBezTo>
                    <a:pt x="92257" y="1423609"/>
                    <a:pt x="94890" y="1459203"/>
                    <a:pt x="108857" y="1492004"/>
                  </a:cubicBezTo>
                  <a:cubicBezTo>
                    <a:pt x="112448" y="1500424"/>
                    <a:pt x="120987" y="1505372"/>
                    <a:pt x="125337" y="1515188"/>
                  </a:cubicBezTo>
                  <a:cubicBezTo>
                    <a:pt x="118074" y="1513791"/>
                    <a:pt x="113964" y="1510121"/>
                    <a:pt x="109375" y="1506489"/>
                  </a:cubicBezTo>
                  <a:cubicBezTo>
                    <a:pt x="88665" y="1490089"/>
                    <a:pt x="80086" y="1466825"/>
                    <a:pt x="72265" y="1442963"/>
                  </a:cubicBezTo>
                  <a:cubicBezTo>
                    <a:pt x="54069" y="1387456"/>
                    <a:pt x="39185" y="1330992"/>
                    <a:pt x="22146" y="1275167"/>
                  </a:cubicBezTo>
                  <a:cubicBezTo>
                    <a:pt x="19472" y="1266468"/>
                    <a:pt x="21587" y="1257530"/>
                    <a:pt x="22465" y="1248831"/>
                  </a:cubicBezTo>
                  <a:cubicBezTo>
                    <a:pt x="26894" y="1205695"/>
                    <a:pt x="29528" y="1162399"/>
                    <a:pt x="37908" y="1119662"/>
                  </a:cubicBezTo>
                  <a:cubicBezTo>
                    <a:pt x="43255" y="1092487"/>
                    <a:pt x="56264" y="1068625"/>
                    <a:pt x="68195" y="1044404"/>
                  </a:cubicBezTo>
                  <a:cubicBezTo>
                    <a:pt x="79887" y="1020661"/>
                    <a:pt x="94771" y="998634"/>
                    <a:pt x="113166" y="979241"/>
                  </a:cubicBezTo>
                  <a:cubicBezTo>
                    <a:pt x="117037" y="975131"/>
                    <a:pt x="117755" y="971140"/>
                    <a:pt x="116438" y="965354"/>
                  </a:cubicBezTo>
                  <a:cubicBezTo>
                    <a:pt x="105305" y="915435"/>
                    <a:pt x="109495" y="866273"/>
                    <a:pt x="124938" y="817830"/>
                  </a:cubicBezTo>
                  <a:cubicBezTo>
                    <a:pt x="134834" y="786825"/>
                    <a:pt x="144132" y="755421"/>
                    <a:pt x="148561" y="723299"/>
                  </a:cubicBezTo>
                  <a:cubicBezTo>
                    <a:pt x="151993" y="698279"/>
                    <a:pt x="148401" y="672900"/>
                    <a:pt x="138106" y="648878"/>
                  </a:cubicBezTo>
                  <a:cubicBezTo>
                    <a:pt x="133836" y="638902"/>
                    <a:pt x="128290" y="632358"/>
                    <a:pt x="118833" y="626652"/>
                  </a:cubicBezTo>
                  <a:cubicBezTo>
                    <a:pt x="88985" y="608535"/>
                    <a:pt x="54667" y="601353"/>
                    <a:pt x="23582" y="586389"/>
                  </a:cubicBezTo>
                  <a:cubicBezTo>
                    <a:pt x="12888" y="581241"/>
                    <a:pt x="6184" y="575056"/>
                    <a:pt x="5107" y="563284"/>
                  </a:cubicBezTo>
                  <a:cubicBezTo>
                    <a:pt x="5586" y="562726"/>
                    <a:pt x="6065" y="562207"/>
                    <a:pt x="6504" y="561648"/>
                  </a:cubicBezTo>
                  <a:cubicBezTo>
                    <a:pt x="16719" y="571225"/>
                    <a:pt x="28530" y="576772"/>
                    <a:pt x="42696" y="577929"/>
                  </a:cubicBezTo>
                  <a:cubicBezTo>
                    <a:pt x="48642" y="578408"/>
                    <a:pt x="52034" y="578248"/>
                    <a:pt x="54069" y="571465"/>
                  </a:cubicBezTo>
                  <a:cubicBezTo>
                    <a:pt x="57580" y="559534"/>
                    <a:pt x="61171" y="547483"/>
                    <a:pt x="67077" y="536389"/>
                  </a:cubicBezTo>
                  <a:cubicBezTo>
                    <a:pt x="72504" y="526174"/>
                    <a:pt x="76535" y="515719"/>
                    <a:pt x="87189" y="508297"/>
                  </a:cubicBezTo>
                  <a:cubicBezTo>
                    <a:pt x="99280" y="499877"/>
                    <a:pt x="110333" y="499199"/>
                    <a:pt x="124100" y="501952"/>
                  </a:cubicBezTo>
                  <a:cubicBezTo>
                    <a:pt x="151673" y="507459"/>
                    <a:pt x="146646" y="512926"/>
                    <a:pt x="161051" y="482878"/>
                  </a:cubicBezTo>
                  <a:cubicBezTo>
                    <a:pt x="161210" y="482559"/>
                    <a:pt x="161410" y="482240"/>
                    <a:pt x="161530" y="481881"/>
                  </a:cubicBezTo>
                  <a:cubicBezTo>
                    <a:pt x="168513" y="464443"/>
                    <a:pt x="175695" y="460253"/>
                    <a:pt x="194730" y="464961"/>
                  </a:cubicBezTo>
                  <a:cubicBezTo>
                    <a:pt x="204985" y="467516"/>
                    <a:pt x="212966" y="465480"/>
                    <a:pt x="222702" y="461410"/>
                  </a:cubicBezTo>
                  <a:cubicBezTo>
                    <a:pt x="232479" y="457360"/>
                    <a:pt x="242484" y="455614"/>
                    <a:pt x="252470" y="456128"/>
                  </a:cubicBezTo>
                  <a:close/>
                  <a:moveTo>
                    <a:pt x="804500" y="439343"/>
                  </a:moveTo>
                  <a:cubicBezTo>
                    <a:pt x="804859" y="439263"/>
                    <a:pt x="805218" y="439383"/>
                    <a:pt x="805617" y="439343"/>
                  </a:cubicBezTo>
                  <a:cubicBezTo>
                    <a:pt x="836103" y="436190"/>
                    <a:pt x="863637" y="442615"/>
                    <a:pt x="887420" y="463045"/>
                  </a:cubicBezTo>
                  <a:cubicBezTo>
                    <a:pt x="896198" y="470587"/>
                    <a:pt x="907371" y="474498"/>
                    <a:pt x="918505" y="476493"/>
                  </a:cubicBezTo>
                  <a:cubicBezTo>
                    <a:pt x="953461" y="482758"/>
                    <a:pt x="979398" y="504466"/>
                    <a:pt x="1005575" y="525814"/>
                  </a:cubicBezTo>
                  <a:cubicBezTo>
                    <a:pt x="1012957" y="531839"/>
                    <a:pt x="1018583" y="540139"/>
                    <a:pt x="1026285" y="545606"/>
                  </a:cubicBezTo>
                  <a:cubicBezTo>
                    <a:pt x="1043842" y="558016"/>
                    <a:pt x="1049070" y="574457"/>
                    <a:pt x="1046755" y="595087"/>
                  </a:cubicBezTo>
                  <a:cubicBezTo>
                    <a:pt x="1045957" y="602070"/>
                    <a:pt x="1045279" y="607936"/>
                    <a:pt x="1039293" y="612166"/>
                  </a:cubicBezTo>
                  <a:cubicBezTo>
                    <a:pt x="1023093" y="623538"/>
                    <a:pt x="1016868" y="638343"/>
                    <a:pt x="1016868" y="658773"/>
                  </a:cubicBezTo>
                  <a:cubicBezTo>
                    <a:pt x="1016868" y="688821"/>
                    <a:pt x="1015710" y="719068"/>
                    <a:pt x="1011161" y="748995"/>
                  </a:cubicBezTo>
                  <a:cubicBezTo>
                    <a:pt x="1009884" y="757495"/>
                    <a:pt x="1024848" y="780639"/>
                    <a:pt x="1033826" y="784270"/>
                  </a:cubicBezTo>
                  <a:cubicBezTo>
                    <a:pt x="1045359" y="788939"/>
                    <a:pt x="1057090" y="793129"/>
                    <a:pt x="1071177" y="798436"/>
                  </a:cubicBezTo>
                  <a:cubicBezTo>
                    <a:pt x="1056093" y="803703"/>
                    <a:pt x="1043084" y="808372"/>
                    <a:pt x="1029956" y="812761"/>
                  </a:cubicBezTo>
                  <a:cubicBezTo>
                    <a:pt x="1021257" y="815675"/>
                    <a:pt x="1011800" y="817031"/>
                    <a:pt x="1003779" y="821181"/>
                  </a:cubicBezTo>
                  <a:cubicBezTo>
                    <a:pt x="989493" y="828563"/>
                    <a:pt x="977922" y="823855"/>
                    <a:pt x="966270" y="815874"/>
                  </a:cubicBezTo>
                  <a:cubicBezTo>
                    <a:pt x="959286" y="811126"/>
                    <a:pt x="952383" y="806097"/>
                    <a:pt x="944881" y="802267"/>
                  </a:cubicBezTo>
                  <a:cubicBezTo>
                    <a:pt x="932271" y="795882"/>
                    <a:pt x="923852" y="787104"/>
                    <a:pt x="922695" y="772259"/>
                  </a:cubicBezTo>
                  <a:cubicBezTo>
                    <a:pt x="921936" y="762523"/>
                    <a:pt x="912559" y="760967"/>
                    <a:pt x="906015" y="758293"/>
                  </a:cubicBezTo>
                  <a:cubicBezTo>
                    <a:pt x="895560" y="754023"/>
                    <a:pt x="892088" y="746960"/>
                    <a:pt x="891171" y="736426"/>
                  </a:cubicBezTo>
                  <a:cubicBezTo>
                    <a:pt x="889694" y="719986"/>
                    <a:pt x="886821" y="703665"/>
                    <a:pt x="884786" y="687225"/>
                  </a:cubicBezTo>
                  <a:cubicBezTo>
                    <a:pt x="884187" y="682436"/>
                    <a:pt x="881474" y="679324"/>
                    <a:pt x="878241" y="676171"/>
                  </a:cubicBezTo>
                  <a:cubicBezTo>
                    <a:pt x="853581" y="651790"/>
                    <a:pt x="826607" y="630202"/>
                    <a:pt x="798833" y="609612"/>
                  </a:cubicBezTo>
                  <a:cubicBezTo>
                    <a:pt x="795920" y="607417"/>
                    <a:pt x="792768" y="605063"/>
                    <a:pt x="789336" y="604105"/>
                  </a:cubicBezTo>
                  <a:cubicBezTo>
                    <a:pt x="766192" y="597561"/>
                    <a:pt x="751108" y="580163"/>
                    <a:pt x="735147" y="564042"/>
                  </a:cubicBezTo>
                  <a:cubicBezTo>
                    <a:pt x="726926" y="555702"/>
                    <a:pt x="728123" y="543611"/>
                    <a:pt x="723694" y="533715"/>
                  </a:cubicBezTo>
                  <a:cubicBezTo>
                    <a:pt x="722497" y="531081"/>
                    <a:pt x="722058" y="528089"/>
                    <a:pt x="721300" y="525255"/>
                  </a:cubicBezTo>
                  <a:cubicBezTo>
                    <a:pt x="720103" y="520786"/>
                    <a:pt x="717389" y="519549"/>
                    <a:pt x="714357" y="523220"/>
                  </a:cubicBezTo>
                  <a:cubicBezTo>
                    <a:pt x="707413" y="531600"/>
                    <a:pt x="698515" y="538583"/>
                    <a:pt x="695363" y="549836"/>
                  </a:cubicBezTo>
                  <a:cubicBezTo>
                    <a:pt x="690933" y="565239"/>
                    <a:pt x="686105" y="580602"/>
                    <a:pt x="681316" y="596603"/>
                  </a:cubicBezTo>
                  <a:cubicBezTo>
                    <a:pt x="662522" y="586268"/>
                    <a:pt x="644166" y="576572"/>
                    <a:pt x="633552" y="556859"/>
                  </a:cubicBezTo>
                  <a:cubicBezTo>
                    <a:pt x="630599" y="551392"/>
                    <a:pt x="629402" y="547322"/>
                    <a:pt x="632474" y="541776"/>
                  </a:cubicBezTo>
                  <a:cubicBezTo>
                    <a:pt x="634949" y="537306"/>
                    <a:pt x="636305" y="532239"/>
                    <a:pt x="638420" y="527570"/>
                  </a:cubicBezTo>
                  <a:cubicBezTo>
                    <a:pt x="644206" y="514841"/>
                    <a:pt x="650710" y="502391"/>
                    <a:pt x="642490" y="488065"/>
                  </a:cubicBezTo>
                  <a:cubicBezTo>
                    <a:pt x="640854" y="485232"/>
                    <a:pt x="640016" y="480843"/>
                    <a:pt x="645084" y="478887"/>
                  </a:cubicBezTo>
                  <a:cubicBezTo>
                    <a:pt x="662322" y="472183"/>
                    <a:pt x="678204" y="461569"/>
                    <a:pt x="698315" y="463804"/>
                  </a:cubicBezTo>
                  <a:cubicBezTo>
                    <a:pt x="705737" y="464642"/>
                    <a:pt x="709369" y="466158"/>
                    <a:pt x="708850" y="473740"/>
                  </a:cubicBezTo>
                  <a:cubicBezTo>
                    <a:pt x="708331" y="481282"/>
                    <a:pt x="711962" y="482558"/>
                    <a:pt x="718946" y="482439"/>
                  </a:cubicBezTo>
                  <a:cubicBezTo>
                    <a:pt x="730877" y="482239"/>
                    <a:pt x="740254" y="478927"/>
                    <a:pt x="746719" y="468273"/>
                  </a:cubicBezTo>
                  <a:cubicBezTo>
                    <a:pt x="759847" y="446645"/>
                    <a:pt x="783151" y="444889"/>
                    <a:pt x="804500" y="439343"/>
                  </a:cubicBezTo>
                  <a:close/>
                  <a:moveTo>
                    <a:pt x="691048" y="24"/>
                  </a:moveTo>
                  <a:cubicBezTo>
                    <a:pt x="733839" y="313"/>
                    <a:pt x="776566" y="3176"/>
                    <a:pt x="819144" y="8264"/>
                  </a:cubicBezTo>
                  <a:cubicBezTo>
                    <a:pt x="896677" y="17522"/>
                    <a:pt x="973252" y="32725"/>
                    <a:pt x="1048231" y="56667"/>
                  </a:cubicBezTo>
                  <a:cubicBezTo>
                    <a:pt x="1100944" y="73506"/>
                    <a:pt x="1152340" y="92979"/>
                    <a:pt x="1201861" y="116682"/>
                  </a:cubicBezTo>
                  <a:cubicBezTo>
                    <a:pt x="1255492" y="142380"/>
                    <a:pt x="1307327" y="171710"/>
                    <a:pt x="1357126" y="204750"/>
                  </a:cubicBezTo>
                  <a:cubicBezTo>
                    <a:pt x="1436415" y="257423"/>
                    <a:pt x="1507564" y="319114"/>
                    <a:pt x="1571769" y="389065"/>
                  </a:cubicBezTo>
                  <a:cubicBezTo>
                    <a:pt x="1578712" y="396607"/>
                    <a:pt x="1577994" y="406703"/>
                    <a:pt x="1582542" y="415082"/>
                  </a:cubicBezTo>
                  <a:cubicBezTo>
                    <a:pt x="1593117" y="434516"/>
                    <a:pt x="1594714" y="455465"/>
                    <a:pt x="1593955" y="477731"/>
                  </a:cubicBezTo>
                  <a:cubicBezTo>
                    <a:pt x="1593197" y="499798"/>
                    <a:pt x="1599342" y="521067"/>
                    <a:pt x="1623683" y="531442"/>
                  </a:cubicBezTo>
                  <a:cubicBezTo>
                    <a:pt x="1634298" y="535951"/>
                    <a:pt x="1637809" y="548481"/>
                    <a:pt x="1633939" y="558696"/>
                  </a:cubicBezTo>
                  <a:cubicBezTo>
                    <a:pt x="1633061" y="561090"/>
                    <a:pt x="1631265" y="562207"/>
                    <a:pt x="1629151" y="562806"/>
                  </a:cubicBezTo>
                  <a:cubicBezTo>
                    <a:pt x="1617938" y="565879"/>
                    <a:pt x="1607483" y="571465"/>
                    <a:pt x="1594953" y="569270"/>
                  </a:cubicBezTo>
                  <a:cubicBezTo>
                    <a:pt x="1583221" y="567195"/>
                    <a:pt x="1573963" y="575256"/>
                    <a:pt x="1564706" y="580643"/>
                  </a:cubicBezTo>
                  <a:cubicBezTo>
                    <a:pt x="1558840" y="584075"/>
                    <a:pt x="1565344" y="586469"/>
                    <a:pt x="1568098" y="587706"/>
                  </a:cubicBezTo>
                  <a:cubicBezTo>
                    <a:pt x="1580109" y="593173"/>
                    <a:pt x="1592399" y="598121"/>
                    <a:pt x="1604370" y="603707"/>
                  </a:cubicBezTo>
                  <a:cubicBezTo>
                    <a:pt x="1607722" y="605264"/>
                    <a:pt x="1614146" y="605543"/>
                    <a:pt x="1610954" y="612486"/>
                  </a:cubicBezTo>
                  <a:cubicBezTo>
                    <a:pt x="1608560" y="617674"/>
                    <a:pt x="1609597" y="625255"/>
                    <a:pt x="1600021" y="624816"/>
                  </a:cubicBezTo>
                  <a:cubicBezTo>
                    <a:pt x="1589007" y="624298"/>
                    <a:pt x="1577954" y="625096"/>
                    <a:pt x="1566900" y="625176"/>
                  </a:cubicBezTo>
                  <a:cubicBezTo>
                    <a:pt x="1561314" y="625215"/>
                    <a:pt x="1559039" y="626532"/>
                    <a:pt x="1560675" y="633037"/>
                  </a:cubicBezTo>
                  <a:cubicBezTo>
                    <a:pt x="1563549" y="644728"/>
                    <a:pt x="1564746" y="656779"/>
                    <a:pt x="1569574" y="668112"/>
                  </a:cubicBezTo>
                  <a:cubicBezTo>
                    <a:pt x="1573564" y="677449"/>
                    <a:pt x="1578353" y="686907"/>
                    <a:pt x="1576836" y="697721"/>
                  </a:cubicBezTo>
                  <a:cubicBezTo>
                    <a:pt x="1574163" y="717074"/>
                    <a:pt x="1581066" y="733434"/>
                    <a:pt x="1592000" y="748917"/>
                  </a:cubicBezTo>
                  <a:cubicBezTo>
                    <a:pt x="1597706" y="756977"/>
                    <a:pt x="1602814" y="765676"/>
                    <a:pt x="1606725" y="774735"/>
                  </a:cubicBezTo>
                  <a:cubicBezTo>
                    <a:pt x="1612271" y="787544"/>
                    <a:pt x="1619573" y="798637"/>
                    <a:pt x="1631185" y="806498"/>
                  </a:cubicBezTo>
                  <a:cubicBezTo>
                    <a:pt x="1637490" y="810768"/>
                    <a:pt x="1639166" y="816633"/>
                    <a:pt x="1635056" y="822579"/>
                  </a:cubicBezTo>
                  <a:cubicBezTo>
                    <a:pt x="1626118" y="835508"/>
                    <a:pt x="1623365" y="850711"/>
                    <a:pt x="1621369" y="865236"/>
                  </a:cubicBezTo>
                  <a:cubicBezTo>
                    <a:pt x="1618855" y="883552"/>
                    <a:pt x="1605168" y="890335"/>
                    <a:pt x="1593477" y="899872"/>
                  </a:cubicBezTo>
                  <a:cubicBezTo>
                    <a:pt x="1590763" y="902067"/>
                    <a:pt x="1588568" y="900312"/>
                    <a:pt x="1586493" y="899035"/>
                  </a:cubicBezTo>
                  <a:cubicBezTo>
                    <a:pt x="1575520" y="892331"/>
                    <a:pt x="1564626" y="885427"/>
                    <a:pt x="1553652" y="878724"/>
                  </a:cubicBezTo>
                  <a:cubicBezTo>
                    <a:pt x="1550221" y="876648"/>
                    <a:pt x="1547707" y="873895"/>
                    <a:pt x="1548226" y="869865"/>
                  </a:cubicBezTo>
                  <a:cubicBezTo>
                    <a:pt x="1550500" y="853105"/>
                    <a:pt x="1540205" y="843688"/>
                    <a:pt x="1528713" y="834391"/>
                  </a:cubicBezTo>
                  <a:cubicBezTo>
                    <a:pt x="1517300" y="825212"/>
                    <a:pt x="1515465" y="798677"/>
                    <a:pt x="1527037" y="789778"/>
                  </a:cubicBezTo>
                  <a:cubicBezTo>
                    <a:pt x="1544914" y="776051"/>
                    <a:pt x="1542439" y="758454"/>
                    <a:pt x="1540604" y="740138"/>
                  </a:cubicBezTo>
                  <a:cubicBezTo>
                    <a:pt x="1540085" y="735190"/>
                    <a:pt x="1537292" y="732995"/>
                    <a:pt x="1532942" y="732277"/>
                  </a:cubicBezTo>
                  <a:cubicBezTo>
                    <a:pt x="1515624" y="729524"/>
                    <a:pt x="1499383" y="721344"/>
                    <a:pt x="1481187" y="722900"/>
                  </a:cubicBezTo>
                  <a:cubicBezTo>
                    <a:pt x="1474443" y="723498"/>
                    <a:pt x="1463709" y="708854"/>
                    <a:pt x="1463669" y="699317"/>
                  </a:cubicBezTo>
                  <a:cubicBezTo>
                    <a:pt x="1463589" y="689780"/>
                    <a:pt x="1463589" y="680083"/>
                    <a:pt x="1465066" y="670666"/>
                  </a:cubicBezTo>
                  <a:cubicBezTo>
                    <a:pt x="1467500" y="655103"/>
                    <a:pt x="1465665" y="640898"/>
                    <a:pt x="1456487" y="627689"/>
                  </a:cubicBezTo>
                  <a:cubicBezTo>
                    <a:pt x="1452297" y="621704"/>
                    <a:pt x="1448666" y="615120"/>
                    <a:pt x="1445912" y="608376"/>
                  </a:cubicBezTo>
                  <a:cubicBezTo>
                    <a:pt x="1439967" y="593811"/>
                    <a:pt x="1430470" y="582798"/>
                    <a:pt x="1416463" y="575655"/>
                  </a:cubicBezTo>
                  <a:cubicBezTo>
                    <a:pt x="1407844" y="571266"/>
                    <a:pt x="1403734" y="564562"/>
                    <a:pt x="1400901" y="554745"/>
                  </a:cubicBezTo>
                  <a:cubicBezTo>
                    <a:pt x="1394836" y="533756"/>
                    <a:pt x="1391763" y="512368"/>
                    <a:pt x="1389089" y="490899"/>
                  </a:cubicBezTo>
                  <a:cubicBezTo>
                    <a:pt x="1388172" y="483637"/>
                    <a:pt x="1385897" y="477532"/>
                    <a:pt x="1381827" y="471666"/>
                  </a:cubicBezTo>
                  <a:cubicBezTo>
                    <a:pt x="1372170" y="457779"/>
                    <a:pt x="1362952" y="443574"/>
                    <a:pt x="1353136" y="429807"/>
                  </a:cubicBezTo>
                  <a:cubicBezTo>
                    <a:pt x="1345235" y="418754"/>
                    <a:pt x="1345275" y="405466"/>
                    <a:pt x="1342282" y="393175"/>
                  </a:cubicBezTo>
                  <a:cubicBezTo>
                    <a:pt x="1340048" y="383997"/>
                    <a:pt x="1336416" y="378610"/>
                    <a:pt x="1326879" y="375897"/>
                  </a:cubicBezTo>
                  <a:cubicBezTo>
                    <a:pt x="1303296" y="369193"/>
                    <a:pt x="1282706" y="355945"/>
                    <a:pt x="1262315" y="342897"/>
                  </a:cubicBezTo>
                  <a:cubicBezTo>
                    <a:pt x="1251980" y="336273"/>
                    <a:pt x="1248947" y="343934"/>
                    <a:pt x="1243600" y="348922"/>
                  </a:cubicBezTo>
                  <a:cubicBezTo>
                    <a:pt x="1236537" y="355506"/>
                    <a:pt x="1243560" y="359178"/>
                    <a:pt x="1247032" y="362010"/>
                  </a:cubicBezTo>
                  <a:cubicBezTo>
                    <a:pt x="1256210" y="369512"/>
                    <a:pt x="1254135" y="374859"/>
                    <a:pt x="1245196" y="380007"/>
                  </a:cubicBezTo>
                  <a:cubicBezTo>
                    <a:pt x="1244877" y="380207"/>
                    <a:pt x="1244598" y="380446"/>
                    <a:pt x="1244359" y="380725"/>
                  </a:cubicBezTo>
                  <a:cubicBezTo>
                    <a:pt x="1239729" y="385274"/>
                    <a:pt x="1229554" y="387948"/>
                    <a:pt x="1230672" y="393375"/>
                  </a:cubicBezTo>
                  <a:cubicBezTo>
                    <a:pt x="1231988" y="399680"/>
                    <a:pt x="1242244" y="399201"/>
                    <a:pt x="1248668" y="400917"/>
                  </a:cubicBezTo>
                  <a:cubicBezTo>
                    <a:pt x="1254215" y="402353"/>
                    <a:pt x="1258724" y="404867"/>
                    <a:pt x="1263433" y="407780"/>
                  </a:cubicBezTo>
                  <a:cubicBezTo>
                    <a:pt x="1293041" y="426216"/>
                    <a:pt x="1311716" y="458737"/>
                    <a:pt x="1347949" y="469990"/>
                  </a:cubicBezTo>
                  <a:cubicBezTo>
                    <a:pt x="1340806" y="476694"/>
                    <a:pt x="1333863" y="478569"/>
                    <a:pt x="1327598" y="480844"/>
                  </a:cubicBezTo>
                  <a:cubicBezTo>
                    <a:pt x="1318101" y="484236"/>
                    <a:pt x="1311716" y="489982"/>
                    <a:pt x="1309003" y="499439"/>
                  </a:cubicBezTo>
                  <a:cubicBezTo>
                    <a:pt x="1306529" y="508058"/>
                    <a:pt x="1301660" y="508736"/>
                    <a:pt x="1293400" y="507739"/>
                  </a:cubicBezTo>
                  <a:cubicBezTo>
                    <a:pt x="1272531" y="505305"/>
                    <a:pt x="1255651" y="494012"/>
                    <a:pt x="1237654" y="485113"/>
                  </a:cubicBezTo>
                  <a:cubicBezTo>
                    <a:pt x="1234143" y="483358"/>
                    <a:pt x="1232068" y="480245"/>
                    <a:pt x="1230392" y="477013"/>
                  </a:cubicBezTo>
                  <a:cubicBezTo>
                    <a:pt x="1197152" y="413686"/>
                    <a:pt x="1184463" y="418155"/>
                    <a:pt x="1131670" y="389864"/>
                  </a:cubicBezTo>
                  <a:cubicBezTo>
                    <a:pt x="1118063" y="382561"/>
                    <a:pt x="1104017" y="376136"/>
                    <a:pt x="1090410" y="368874"/>
                  </a:cubicBezTo>
                  <a:cubicBezTo>
                    <a:pt x="1078757" y="362649"/>
                    <a:pt x="1075207" y="349281"/>
                    <a:pt x="1066547" y="340462"/>
                  </a:cubicBezTo>
                  <a:cubicBezTo>
                    <a:pt x="1058048" y="331843"/>
                    <a:pt x="1061440" y="328252"/>
                    <a:pt x="1070019" y="322147"/>
                  </a:cubicBezTo>
                  <a:cubicBezTo>
                    <a:pt x="1089173" y="308460"/>
                    <a:pt x="1111878" y="309537"/>
                    <a:pt x="1132907" y="303911"/>
                  </a:cubicBezTo>
                  <a:cubicBezTo>
                    <a:pt x="1138015" y="302554"/>
                    <a:pt x="1146914" y="306185"/>
                    <a:pt x="1147512" y="296528"/>
                  </a:cubicBezTo>
                  <a:cubicBezTo>
                    <a:pt x="1148190" y="285675"/>
                    <a:pt x="1140449" y="271589"/>
                    <a:pt x="1133506" y="269394"/>
                  </a:cubicBezTo>
                  <a:cubicBezTo>
                    <a:pt x="1129316" y="268037"/>
                    <a:pt x="1125046" y="266880"/>
                    <a:pt x="1120936" y="265284"/>
                  </a:cubicBezTo>
                  <a:cubicBezTo>
                    <a:pt x="1116307" y="263528"/>
                    <a:pt x="1112556" y="264446"/>
                    <a:pt x="1111160" y="269155"/>
                  </a:cubicBezTo>
                  <a:cubicBezTo>
                    <a:pt x="1108765" y="277295"/>
                    <a:pt x="1103019" y="278612"/>
                    <a:pt x="1095837" y="277973"/>
                  </a:cubicBezTo>
                  <a:cubicBezTo>
                    <a:pt x="1094759" y="277893"/>
                    <a:pt x="1093642" y="278013"/>
                    <a:pt x="1092525" y="278013"/>
                  </a:cubicBezTo>
                  <a:cubicBezTo>
                    <a:pt x="1086300" y="277973"/>
                    <a:pt x="1078039" y="280367"/>
                    <a:pt x="1074368" y="277295"/>
                  </a:cubicBezTo>
                  <a:cubicBezTo>
                    <a:pt x="1069500" y="273225"/>
                    <a:pt x="1075645" y="266122"/>
                    <a:pt x="1076883" y="260296"/>
                  </a:cubicBezTo>
                  <a:cubicBezTo>
                    <a:pt x="1077880" y="255388"/>
                    <a:pt x="1076324" y="252355"/>
                    <a:pt x="1071615" y="251118"/>
                  </a:cubicBezTo>
                  <a:cubicBezTo>
                    <a:pt x="1056132" y="247088"/>
                    <a:pt x="1045358" y="237431"/>
                    <a:pt x="1037657" y="223664"/>
                  </a:cubicBezTo>
                  <a:cubicBezTo>
                    <a:pt x="1033866" y="216881"/>
                    <a:pt x="1026564" y="214087"/>
                    <a:pt x="1020418" y="210257"/>
                  </a:cubicBezTo>
                  <a:cubicBezTo>
                    <a:pt x="988456" y="190544"/>
                    <a:pt x="957650" y="169156"/>
                    <a:pt x="926685" y="147967"/>
                  </a:cubicBezTo>
                  <a:cubicBezTo>
                    <a:pt x="913596" y="138988"/>
                    <a:pt x="905935" y="140146"/>
                    <a:pt x="895280" y="152596"/>
                  </a:cubicBezTo>
                  <a:cubicBezTo>
                    <a:pt x="890372" y="158342"/>
                    <a:pt x="886382" y="164287"/>
                    <a:pt x="878202" y="167280"/>
                  </a:cubicBezTo>
                  <a:cubicBezTo>
                    <a:pt x="864914" y="172188"/>
                    <a:pt x="853820" y="172947"/>
                    <a:pt x="839734" y="167121"/>
                  </a:cubicBezTo>
                  <a:cubicBezTo>
                    <a:pt x="824970" y="161055"/>
                    <a:pt x="808091" y="157663"/>
                    <a:pt x="791251" y="159419"/>
                  </a:cubicBezTo>
                  <a:cubicBezTo>
                    <a:pt x="782472" y="160337"/>
                    <a:pt x="773654" y="161095"/>
                    <a:pt x="764835" y="161454"/>
                  </a:cubicBezTo>
                  <a:cubicBezTo>
                    <a:pt x="758370" y="161734"/>
                    <a:pt x="752505" y="163130"/>
                    <a:pt x="747237" y="166921"/>
                  </a:cubicBezTo>
                  <a:cubicBezTo>
                    <a:pt x="727046" y="181486"/>
                    <a:pt x="703263" y="183082"/>
                    <a:pt x="679960" y="183242"/>
                  </a:cubicBezTo>
                  <a:cubicBezTo>
                    <a:pt x="660646" y="183361"/>
                    <a:pt x="641452" y="179092"/>
                    <a:pt x="622817" y="172508"/>
                  </a:cubicBezTo>
                  <a:cubicBezTo>
                    <a:pt x="613200" y="169116"/>
                    <a:pt x="607414" y="164567"/>
                    <a:pt x="607295" y="154630"/>
                  </a:cubicBezTo>
                  <a:cubicBezTo>
                    <a:pt x="607175" y="145094"/>
                    <a:pt x="601987" y="142979"/>
                    <a:pt x="593807" y="143218"/>
                  </a:cubicBezTo>
                  <a:cubicBezTo>
                    <a:pt x="588300" y="143378"/>
                    <a:pt x="582754" y="142939"/>
                    <a:pt x="577287" y="142181"/>
                  </a:cubicBezTo>
                  <a:cubicBezTo>
                    <a:pt x="563001" y="140146"/>
                    <a:pt x="550312" y="142181"/>
                    <a:pt x="541174" y="154750"/>
                  </a:cubicBezTo>
                  <a:cubicBezTo>
                    <a:pt x="538540" y="158382"/>
                    <a:pt x="534670" y="158821"/>
                    <a:pt x="530440" y="159140"/>
                  </a:cubicBezTo>
                  <a:cubicBezTo>
                    <a:pt x="503665" y="161015"/>
                    <a:pt x="476929" y="163170"/>
                    <a:pt x="450912" y="170512"/>
                  </a:cubicBezTo>
                  <a:cubicBezTo>
                    <a:pt x="444367" y="172348"/>
                    <a:pt x="441015" y="174184"/>
                    <a:pt x="441175" y="181925"/>
                  </a:cubicBezTo>
                  <a:cubicBezTo>
                    <a:pt x="441574" y="201318"/>
                    <a:pt x="432596" y="210775"/>
                    <a:pt x="412524" y="213409"/>
                  </a:cubicBezTo>
                  <a:cubicBezTo>
                    <a:pt x="401232" y="214885"/>
                    <a:pt x="389899" y="216122"/>
                    <a:pt x="378527" y="217240"/>
                  </a:cubicBezTo>
                  <a:cubicBezTo>
                    <a:pt x="374017" y="217679"/>
                    <a:pt x="370027" y="219035"/>
                    <a:pt x="366316" y="221709"/>
                  </a:cubicBezTo>
                  <a:cubicBezTo>
                    <a:pt x="350993" y="232643"/>
                    <a:pt x="350634" y="232682"/>
                    <a:pt x="355422" y="250719"/>
                  </a:cubicBezTo>
                  <a:cubicBezTo>
                    <a:pt x="356859" y="256066"/>
                    <a:pt x="355502" y="258181"/>
                    <a:pt x="351432" y="261293"/>
                  </a:cubicBezTo>
                  <a:cubicBezTo>
                    <a:pt x="340778" y="269354"/>
                    <a:pt x="328287" y="269873"/>
                    <a:pt x="315997" y="271509"/>
                  </a:cubicBezTo>
                  <a:cubicBezTo>
                    <a:pt x="310531" y="272227"/>
                    <a:pt x="305063" y="272866"/>
                    <a:pt x="299637" y="273743"/>
                  </a:cubicBezTo>
                  <a:cubicBezTo>
                    <a:pt x="276772" y="277454"/>
                    <a:pt x="275654" y="277415"/>
                    <a:pt x="274378" y="300678"/>
                  </a:cubicBezTo>
                  <a:cubicBezTo>
                    <a:pt x="273500" y="316760"/>
                    <a:pt x="269190" y="327613"/>
                    <a:pt x="254705" y="337270"/>
                  </a:cubicBezTo>
                  <a:cubicBezTo>
                    <a:pt x="240020" y="347047"/>
                    <a:pt x="228927" y="362290"/>
                    <a:pt x="216517" y="375338"/>
                  </a:cubicBezTo>
                  <a:cubicBezTo>
                    <a:pt x="207379" y="384955"/>
                    <a:pt x="197364" y="393574"/>
                    <a:pt x="187786" y="402752"/>
                  </a:cubicBezTo>
                  <a:cubicBezTo>
                    <a:pt x="174578" y="415402"/>
                    <a:pt x="159335" y="421467"/>
                    <a:pt x="140101" y="421667"/>
                  </a:cubicBezTo>
                  <a:cubicBezTo>
                    <a:pt x="146725" y="411331"/>
                    <a:pt x="152551" y="401236"/>
                    <a:pt x="159375" y="391898"/>
                  </a:cubicBezTo>
                  <a:cubicBezTo>
                    <a:pt x="165360" y="383678"/>
                    <a:pt x="161211" y="376376"/>
                    <a:pt x="158537" y="369073"/>
                  </a:cubicBezTo>
                  <a:cubicBezTo>
                    <a:pt x="156063" y="362290"/>
                    <a:pt x="149439" y="364844"/>
                    <a:pt x="145010" y="365522"/>
                  </a:cubicBezTo>
                  <a:cubicBezTo>
                    <a:pt x="131283" y="367677"/>
                    <a:pt x="121426" y="363607"/>
                    <a:pt x="115880" y="350518"/>
                  </a:cubicBezTo>
                  <a:cubicBezTo>
                    <a:pt x="115601" y="349840"/>
                    <a:pt x="115042" y="349321"/>
                    <a:pt x="114643" y="348683"/>
                  </a:cubicBezTo>
                  <a:cubicBezTo>
                    <a:pt x="95728" y="321428"/>
                    <a:pt x="95409" y="321109"/>
                    <a:pt x="119232" y="298125"/>
                  </a:cubicBezTo>
                  <a:cubicBezTo>
                    <a:pt x="130963" y="286832"/>
                    <a:pt x="142615" y="274342"/>
                    <a:pt x="161091" y="274462"/>
                  </a:cubicBezTo>
                  <a:cubicBezTo>
                    <a:pt x="162448" y="274462"/>
                    <a:pt x="164603" y="273903"/>
                    <a:pt x="165042" y="272986"/>
                  </a:cubicBezTo>
                  <a:cubicBezTo>
                    <a:pt x="172504" y="256864"/>
                    <a:pt x="188305" y="244135"/>
                    <a:pt x="183876" y="223185"/>
                  </a:cubicBezTo>
                  <a:cubicBezTo>
                    <a:pt x="178648" y="198605"/>
                    <a:pt x="179128" y="198645"/>
                    <a:pt x="201833" y="188190"/>
                  </a:cubicBezTo>
                  <a:cubicBezTo>
                    <a:pt x="214522" y="182364"/>
                    <a:pt x="226932" y="175939"/>
                    <a:pt x="239542" y="170034"/>
                  </a:cubicBezTo>
                  <a:cubicBezTo>
                    <a:pt x="245088" y="167440"/>
                    <a:pt x="248201" y="163888"/>
                    <a:pt x="247881" y="157304"/>
                  </a:cubicBezTo>
                  <a:cubicBezTo>
                    <a:pt x="247602" y="151798"/>
                    <a:pt x="248719" y="146251"/>
                    <a:pt x="248400" y="140784"/>
                  </a:cubicBezTo>
                  <a:cubicBezTo>
                    <a:pt x="247842" y="130808"/>
                    <a:pt x="253667" y="119515"/>
                    <a:pt x="241656" y="111734"/>
                  </a:cubicBezTo>
                  <a:cubicBezTo>
                    <a:pt x="232878" y="106108"/>
                    <a:pt x="227331" y="95613"/>
                    <a:pt x="215081" y="93379"/>
                  </a:cubicBezTo>
                  <a:cubicBezTo>
                    <a:pt x="227531" y="88869"/>
                    <a:pt x="240061" y="84480"/>
                    <a:pt x="252470" y="79771"/>
                  </a:cubicBezTo>
                  <a:cubicBezTo>
                    <a:pt x="305702" y="59460"/>
                    <a:pt x="360251" y="43379"/>
                    <a:pt x="415717" y="30450"/>
                  </a:cubicBezTo>
                  <a:cubicBezTo>
                    <a:pt x="464080" y="19158"/>
                    <a:pt x="513321" y="13212"/>
                    <a:pt x="562563" y="7226"/>
                  </a:cubicBezTo>
                  <a:cubicBezTo>
                    <a:pt x="605399" y="2019"/>
                    <a:pt x="648256" y="-266"/>
                    <a:pt x="691048" y="24"/>
                  </a:cubicBezTo>
                  <a:close/>
                </a:path>
              </a:pathLst>
            </a:custGeom>
            <a:solidFill>
              <a:schemeClr val="accent1"/>
            </a:solidFill>
            <a:ln w="8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9B7903A-2C05-43E1-90D0-CE969C2DBB2C}"/>
              </a:ext>
            </a:extLst>
          </p:cNvPr>
          <p:cNvSpPr txBox="1"/>
          <p:nvPr/>
        </p:nvSpPr>
        <p:spPr>
          <a:xfrm>
            <a:off x="492058" y="1433697"/>
            <a:ext cx="29669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Latn-C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GLOBALNI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3680" y="1003332"/>
            <a:ext cx="2108644" cy="177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9B7903A-2C05-43E1-90D0-CE969C2DBB2C}"/>
              </a:ext>
            </a:extLst>
          </p:cNvPr>
          <p:cNvSpPr txBox="1"/>
          <p:nvPr/>
        </p:nvSpPr>
        <p:spPr>
          <a:xfrm>
            <a:off x="7391925" y="1554225"/>
            <a:ext cx="33921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r-Latn-C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NACIONALNI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7807" y="2814838"/>
            <a:ext cx="867245" cy="71267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7421" y="5158838"/>
            <a:ext cx="812378" cy="68352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3055" y="2374836"/>
            <a:ext cx="477829" cy="65771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70186">
            <a:off x="3996704" y="2882615"/>
            <a:ext cx="699920" cy="32459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8391" y="2781379"/>
            <a:ext cx="1936091" cy="55649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73989" y="2524281"/>
            <a:ext cx="124678" cy="294343"/>
          </a:xfrm>
          <a:prstGeom prst="rect">
            <a:avLst/>
          </a:prstGeom>
        </p:spPr>
      </p:pic>
      <p:sp>
        <p:nvSpPr>
          <p:cNvPr id="63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362076" y="2557657"/>
            <a:ext cx="271118" cy="30835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Cambria" panose="0204050305040603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86591" y="3006554"/>
            <a:ext cx="2005493" cy="54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378" y="5253718"/>
            <a:ext cx="1171810" cy="7158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60301" y="2677688"/>
            <a:ext cx="806400" cy="691918"/>
          </a:xfrm>
          <a:prstGeom prst="rect">
            <a:avLst/>
          </a:prstGeom>
        </p:spPr>
      </p:pic>
      <p:sp>
        <p:nvSpPr>
          <p:cNvPr id="77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5442840" y="2714622"/>
            <a:ext cx="442663" cy="2593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86591" y="2651637"/>
            <a:ext cx="791613" cy="472510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976840A7-1C14-4A5B-ACA6-F5D6D3AFBB92}"/>
              </a:ext>
            </a:extLst>
          </p:cNvPr>
          <p:cNvGrpSpPr/>
          <p:nvPr/>
        </p:nvGrpSpPr>
        <p:grpSpPr>
          <a:xfrm>
            <a:off x="9401086" y="3236522"/>
            <a:ext cx="2679498" cy="2664329"/>
            <a:chOff x="18148014" y="2397883"/>
            <a:chExt cx="2500044" cy="4118440"/>
          </a:xfrm>
          <a:effectLst/>
        </p:grpSpPr>
        <p:sp>
          <p:nvSpPr>
            <p:cNvPr id="116" name="Rounded Rectangle 3">
              <a:extLst>
                <a:ext uri="{FF2B5EF4-FFF2-40B4-BE49-F238E27FC236}">
                  <a16:creationId xmlns:a16="http://schemas.microsoft.com/office/drawing/2014/main" xmlns="" id="{F5F81D69-E0AC-4D0B-BA12-B2D33C7FCA78}"/>
                </a:ext>
              </a:extLst>
            </p:cNvPr>
            <p:cNvSpPr/>
            <p:nvPr/>
          </p:nvSpPr>
          <p:spPr>
            <a:xfrm>
              <a:off x="18198624" y="2397883"/>
              <a:ext cx="2449434" cy="4118440"/>
            </a:xfrm>
            <a:custGeom>
              <a:avLst/>
              <a:gdLst>
                <a:gd name="connsiteX0" fmla="*/ 130869 w 1881086"/>
                <a:gd name="connsiteY0" fmla="*/ 0 h 3024336"/>
                <a:gd name="connsiteX1" fmla="*/ 1453307 w 1881086"/>
                <a:gd name="connsiteY1" fmla="*/ 0 h 3024336"/>
                <a:gd name="connsiteX2" fmla="*/ 1584176 w 1881086"/>
                <a:gd name="connsiteY2" fmla="*/ 130869 h 3024336"/>
                <a:gd name="connsiteX3" fmla="*/ 1584176 w 1881086"/>
                <a:gd name="connsiteY3" fmla="*/ 131000 h 3024336"/>
                <a:gd name="connsiteX4" fmla="*/ 1881086 w 1881086"/>
                <a:gd name="connsiteY4" fmla="*/ 1538919 h 3024336"/>
                <a:gd name="connsiteX5" fmla="*/ 1574806 w 1881086"/>
                <a:gd name="connsiteY5" fmla="*/ 2939881 h 3024336"/>
                <a:gd name="connsiteX6" fmla="*/ 1453307 w 1881086"/>
                <a:gd name="connsiteY6" fmla="*/ 3024336 h 3024336"/>
                <a:gd name="connsiteX7" fmla="*/ 130869 w 1881086"/>
                <a:gd name="connsiteY7" fmla="*/ 3024336 h 3024336"/>
                <a:gd name="connsiteX8" fmla="*/ 0 w 1881086"/>
                <a:gd name="connsiteY8" fmla="*/ 2893467 h 3024336"/>
                <a:gd name="connsiteX9" fmla="*/ 0 w 1881086"/>
                <a:gd name="connsiteY9" fmla="*/ 130869 h 3024336"/>
                <a:gd name="connsiteX10" fmla="*/ 130869 w 1881086"/>
                <a:gd name="connsiteY10" fmla="*/ 0 h 302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1086" h="3024336">
                  <a:moveTo>
                    <a:pt x="130869" y="0"/>
                  </a:moveTo>
                  <a:lnTo>
                    <a:pt x="1453307" y="0"/>
                  </a:lnTo>
                  <a:cubicBezTo>
                    <a:pt x="1525584" y="0"/>
                    <a:pt x="1584176" y="58592"/>
                    <a:pt x="1584176" y="130869"/>
                  </a:cubicBezTo>
                  <a:lnTo>
                    <a:pt x="1584176" y="131000"/>
                  </a:lnTo>
                  <a:lnTo>
                    <a:pt x="1881086" y="1538919"/>
                  </a:lnTo>
                  <a:lnTo>
                    <a:pt x="1574806" y="2939881"/>
                  </a:lnTo>
                  <a:cubicBezTo>
                    <a:pt x="1556783" y="2989390"/>
                    <a:pt x="1509126" y="3024336"/>
                    <a:pt x="1453307" y="3024336"/>
                  </a:cubicBezTo>
                  <a:lnTo>
                    <a:pt x="130869" y="3024336"/>
                  </a:lnTo>
                  <a:cubicBezTo>
                    <a:pt x="58592" y="3024336"/>
                    <a:pt x="0" y="2965744"/>
                    <a:pt x="0" y="2893467"/>
                  </a:cubicBezTo>
                  <a:lnTo>
                    <a:pt x="0" y="130869"/>
                  </a:lnTo>
                  <a:cubicBezTo>
                    <a:pt x="0" y="58592"/>
                    <a:pt x="58592" y="0"/>
                    <a:pt x="130869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accent1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5AC270F4-13C9-4255-915F-0508F2083781}"/>
                </a:ext>
              </a:extLst>
            </p:cNvPr>
            <p:cNvSpPr txBox="1"/>
            <p:nvPr/>
          </p:nvSpPr>
          <p:spPr>
            <a:xfrm>
              <a:off x="18148014" y="2490883"/>
              <a:ext cx="2136149" cy="808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400" b="1" dirty="0" smtClean="0"/>
                <a:t>Cilj obrade </a:t>
              </a:r>
              <a:r>
                <a:rPr lang="sr-Latn-BA" altLang="ko-KR" sz="1400" b="1" dirty="0" smtClean="0">
                  <a:solidFill>
                    <a:schemeClr val="accent1"/>
                  </a:solidFill>
                </a:rPr>
                <a:t>„green“ </a:t>
              </a:r>
              <a:r>
                <a:rPr lang="sr-Latn-BA" altLang="ko-KR" sz="1400" b="1" dirty="0" smtClean="0"/>
                <a:t>tematike</a:t>
              </a:r>
              <a:endParaRPr lang="ko-KR" altLang="en-US" sz="1400" b="1" dirty="0"/>
            </a:p>
          </p:txBody>
        </p:sp>
      </p:grpSp>
      <p:sp>
        <p:nvSpPr>
          <p:cNvPr id="118" name="Freeform: Shape 44">
            <a:extLst>
              <a:ext uri="{FF2B5EF4-FFF2-40B4-BE49-F238E27FC236}">
                <a16:creationId xmlns:a16="http://schemas.microsoft.com/office/drawing/2014/main" xmlns="" id="{B8B9A873-740D-4494-AA86-3267BD2492F1}"/>
              </a:ext>
            </a:extLst>
          </p:cNvPr>
          <p:cNvSpPr/>
          <p:nvPr/>
        </p:nvSpPr>
        <p:spPr>
          <a:xfrm rot="19551069">
            <a:off x="9170202" y="3950668"/>
            <a:ext cx="791190" cy="764660"/>
          </a:xfrm>
          <a:custGeom>
            <a:avLst/>
            <a:gdLst>
              <a:gd name="connsiteX0" fmla="*/ 763415 w 4616694"/>
              <a:gd name="connsiteY0" fmla="*/ 1039784 h 4293693"/>
              <a:gd name="connsiteX1" fmla="*/ 784696 w 4616694"/>
              <a:gd name="connsiteY1" fmla="*/ 1090574 h 4293693"/>
              <a:gd name="connsiteX2" fmla="*/ 786230 w 4616694"/>
              <a:gd name="connsiteY2" fmla="*/ 1465780 h 4293693"/>
              <a:gd name="connsiteX3" fmla="*/ 917290 w 4616694"/>
              <a:gd name="connsiteY3" fmla="*/ 1465780 h 4293693"/>
              <a:gd name="connsiteX4" fmla="*/ 917290 w 4616694"/>
              <a:gd name="connsiteY4" fmla="*/ 1800501 h 4293693"/>
              <a:gd name="connsiteX5" fmla="*/ 916562 w 4616694"/>
              <a:gd name="connsiteY5" fmla="*/ 1800501 h 4293693"/>
              <a:gd name="connsiteX6" fmla="*/ 915130 w 4616694"/>
              <a:gd name="connsiteY6" fmla="*/ 1848765 h 4293693"/>
              <a:gd name="connsiteX7" fmla="*/ 696397 w 4616694"/>
              <a:gd name="connsiteY7" fmla="*/ 2196423 h 4293693"/>
              <a:gd name="connsiteX8" fmla="*/ 623138 w 4616694"/>
              <a:gd name="connsiteY8" fmla="*/ 2228349 h 4293693"/>
              <a:gd name="connsiteX9" fmla="*/ 639334 w 4616694"/>
              <a:gd name="connsiteY9" fmla="*/ 2419809 h 4293693"/>
              <a:gd name="connsiteX10" fmla="*/ 1475757 w 4616694"/>
              <a:gd name="connsiteY10" fmla="*/ 3707996 h 4293693"/>
              <a:gd name="connsiteX11" fmla="*/ 1508497 w 4616694"/>
              <a:gd name="connsiteY11" fmla="*/ 3727003 h 4293693"/>
              <a:gd name="connsiteX12" fmla="*/ 1342037 w 4616694"/>
              <a:gd name="connsiteY12" fmla="*/ 3972413 h 4293693"/>
              <a:gd name="connsiteX13" fmla="*/ 1316740 w 4616694"/>
              <a:gd name="connsiteY13" fmla="*/ 3957726 h 4293693"/>
              <a:gd name="connsiteX14" fmla="*/ 346524 w 4616694"/>
              <a:gd name="connsiteY14" fmla="*/ 2463484 h 4293693"/>
              <a:gd name="connsiteX15" fmla="*/ 327868 w 4616694"/>
              <a:gd name="connsiteY15" fmla="*/ 2242947 h 4293693"/>
              <a:gd name="connsiteX16" fmla="*/ 286992 w 4616694"/>
              <a:gd name="connsiteY16" fmla="*/ 2229535 h 4293693"/>
              <a:gd name="connsiteX17" fmla="*/ 231321 w 4616694"/>
              <a:gd name="connsiteY17" fmla="*/ 2202559 h 4293693"/>
              <a:gd name="connsiteX18" fmla="*/ 29 w 4616694"/>
              <a:gd name="connsiteY18" fmla="*/ 1799027 h 4293693"/>
              <a:gd name="connsiteX19" fmla="*/ 2890 w 4616694"/>
              <a:gd name="connsiteY19" fmla="*/ 1798989 h 4293693"/>
              <a:gd name="connsiteX20" fmla="*/ 2890 w 4616694"/>
              <a:gd name="connsiteY20" fmla="*/ 1465780 h 4293693"/>
              <a:gd name="connsiteX21" fmla="*/ 136379 w 4616694"/>
              <a:gd name="connsiteY21" fmla="*/ 1465780 h 4293693"/>
              <a:gd name="connsiteX22" fmla="*/ 134856 w 4616694"/>
              <a:gd name="connsiteY22" fmla="*/ 1093231 h 4293693"/>
              <a:gd name="connsiteX23" fmla="*/ 206512 w 4616694"/>
              <a:gd name="connsiteY23" fmla="*/ 1020986 h 4293693"/>
              <a:gd name="connsiteX24" fmla="*/ 278350 w 4616694"/>
              <a:gd name="connsiteY24" fmla="*/ 1020693 h 4293693"/>
              <a:gd name="connsiteX25" fmla="*/ 350594 w 4616694"/>
              <a:gd name="connsiteY25" fmla="*/ 1092349 h 4293693"/>
              <a:gd name="connsiteX26" fmla="*/ 352120 w 4616694"/>
              <a:gd name="connsiteY26" fmla="*/ 1465780 h 4293693"/>
              <a:gd name="connsiteX27" fmla="*/ 570488 w 4616694"/>
              <a:gd name="connsiteY27" fmla="*/ 1465780 h 4293693"/>
              <a:gd name="connsiteX28" fmla="*/ 568958 w 4616694"/>
              <a:gd name="connsiteY28" fmla="*/ 1091456 h 4293693"/>
              <a:gd name="connsiteX29" fmla="*/ 640615 w 4616694"/>
              <a:gd name="connsiteY29" fmla="*/ 1019211 h 4293693"/>
              <a:gd name="connsiteX30" fmla="*/ 712452 w 4616694"/>
              <a:gd name="connsiteY30" fmla="*/ 1018918 h 4293693"/>
              <a:gd name="connsiteX31" fmla="*/ 763415 w 4616694"/>
              <a:gd name="connsiteY31" fmla="*/ 1039784 h 4293693"/>
              <a:gd name="connsiteX32" fmla="*/ 4177652 w 4616694"/>
              <a:gd name="connsiteY32" fmla="*/ 2858322 h 4293693"/>
              <a:gd name="connsiteX33" fmla="*/ 4426447 w 4616694"/>
              <a:gd name="connsiteY33" fmla="*/ 3027079 h 4293693"/>
              <a:gd name="connsiteX34" fmla="*/ 4364639 w 4616694"/>
              <a:gd name="connsiteY34" fmla="*/ 3155900 h 4293693"/>
              <a:gd name="connsiteX35" fmla="*/ 1972207 w 4616694"/>
              <a:gd name="connsiteY35" fmla="*/ 4235019 h 4293693"/>
              <a:gd name="connsiteX36" fmla="*/ 1469054 w 4616694"/>
              <a:gd name="connsiteY36" fmla="*/ 4046156 h 4293693"/>
              <a:gd name="connsiteX37" fmla="*/ 1421310 w 4616694"/>
              <a:gd name="connsiteY37" fmla="*/ 4018437 h 4293693"/>
              <a:gd name="connsiteX38" fmla="*/ 1587770 w 4616694"/>
              <a:gd name="connsiteY38" fmla="*/ 3773027 h 4293693"/>
              <a:gd name="connsiteX39" fmla="*/ 1607068 w 4616694"/>
              <a:gd name="connsiteY39" fmla="*/ 3784230 h 4293693"/>
              <a:gd name="connsiteX40" fmla="*/ 2040835 w 4616694"/>
              <a:gd name="connsiteY40" fmla="*/ 3947049 h 4293693"/>
              <a:gd name="connsiteX41" fmla="*/ 4103351 w 4616694"/>
              <a:gd name="connsiteY41" fmla="*/ 3016741 h 4293693"/>
              <a:gd name="connsiteX42" fmla="*/ 4171125 w 4616694"/>
              <a:gd name="connsiteY42" fmla="*/ 2875486 h 4293693"/>
              <a:gd name="connsiteX43" fmla="*/ 1550127 w 4616694"/>
              <a:gd name="connsiteY43" fmla="*/ 1076085 h 4293693"/>
              <a:gd name="connsiteX44" fmla="*/ 1646209 w 4616694"/>
              <a:gd name="connsiteY44" fmla="*/ 1141257 h 4293693"/>
              <a:gd name="connsiteX45" fmla="*/ 1634913 w 4616694"/>
              <a:gd name="connsiteY45" fmla="*/ 1178428 h 4293693"/>
              <a:gd name="connsiteX46" fmla="*/ 1724215 w 4616694"/>
              <a:gd name="connsiteY46" fmla="*/ 1396029 h 4293693"/>
              <a:gd name="connsiteX47" fmla="*/ 1959415 w 4616694"/>
              <a:gd name="connsiteY47" fmla="*/ 1398536 h 4293693"/>
              <a:gd name="connsiteX48" fmla="*/ 1989773 w 4616694"/>
              <a:gd name="connsiteY48" fmla="*/ 1374295 h 4293693"/>
              <a:gd name="connsiteX49" fmla="*/ 2753123 w 4616694"/>
              <a:gd name="connsiteY49" fmla="*/ 1892071 h 4293693"/>
              <a:gd name="connsiteX50" fmla="*/ 2424816 w 4616694"/>
              <a:gd name="connsiteY50" fmla="*/ 2376089 h 4293693"/>
              <a:gd name="connsiteX51" fmla="*/ 1621626 w 4616694"/>
              <a:gd name="connsiteY51" fmla="*/ 1831289 h 4293693"/>
              <a:gd name="connsiteX52" fmla="*/ 1489129 w 4616694"/>
              <a:gd name="connsiteY52" fmla="*/ 2026628 h 4293693"/>
              <a:gd name="connsiteX53" fmla="*/ 1352454 w 4616694"/>
              <a:gd name="connsiteY53" fmla="*/ 2052826 h 4293693"/>
              <a:gd name="connsiteX54" fmla="*/ 1115522 w 4616694"/>
              <a:gd name="connsiteY54" fmla="*/ 1892117 h 4293693"/>
              <a:gd name="connsiteX55" fmla="*/ 1089324 w 4616694"/>
              <a:gd name="connsiteY55" fmla="*/ 1755442 h 4293693"/>
              <a:gd name="connsiteX56" fmla="*/ 1221821 w 4616694"/>
              <a:gd name="connsiteY56" fmla="*/ 1560104 h 4293693"/>
              <a:gd name="connsiteX57" fmla="*/ 1221820 w 4616694"/>
              <a:gd name="connsiteY57" fmla="*/ 1560103 h 4293693"/>
              <a:gd name="connsiteX58" fmla="*/ 3581017 w 4616694"/>
              <a:gd name="connsiteY58" fmla="*/ 2453627 h 4293693"/>
              <a:gd name="connsiteX59" fmla="*/ 3569720 w 4616694"/>
              <a:gd name="connsiteY59" fmla="*/ 2490798 h 4293693"/>
              <a:gd name="connsiteX60" fmla="*/ 3659023 w 4616694"/>
              <a:gd name="connsiteY60" fmla="*/ 2708399 h 4293693"/>
              <a:gd name="connsiteX61" fmla="*/ 3894222 w 4616694"/>
              <a:gd name="connsiteY61" fmla="*/ 2710906 h 4293693"/>
              <a:gd name="connsiteX62" fmla="*/ 3924582 w 4616694"/>
              <a:gd name="connsiteY62" fmla="*/ 2686666 h 4293693"/>
              <a:gd name="connsiteX63" fmla="*/ 4020973 w 4616694"/>
              <a:gd name="connsiteY63" fmla="*/ 2752047 h 4293693"/>
              <a:gd name="connsiteX64" fmla="*/ 3692666 w 4616694"/>
              <a:gd name="connsiteY64" fmla="*/ 3236065 h 4293693"/>
              <a:gd name="connsiteX65" fmla="*/ 3560169 w 4616694"/>
              <a:gd name="connsiteY65" fmla="*/ 3431404 h 4293693"/>
              <a:gd name="connsiteX66" fmla="*/ 3423494 w 4616694"/>
              <a:gd name="connsiteY66" fmla="*/ 3457602 h 4293693"/>
              <a:gd name="connsiteX67" fmla="*/ 3186562 w 4616694"/>
              <a:gd name="connsiteY67" fmla="*/ 3296893 h 4293693"/>
              <a:gd name="connsiteX68" fmla="*/ 3160364 w 4616694"/>
              <a:gd name="connsiteY68" fmla="*/ 3160218 h 4293693"/>
              <a:gd name="connsiteX69" fmla="*/ 3292861 w 4616694"/>
              <a:gd name="connsiteY69" fmla="*/ 2964880 h 4293693"/>
              <a:gd name="connsiteX70" fmla="*/ 2500490 w 4616694"/>
              <a:gd name="connsiteY70" fmla="*/ 2427418 h 4293693"/>
              <a:gd name="connsiteX71" fmla="*/ 2828797 w 4616694"/>
              <a:gd name="connsiteY71" fmla="*/ 1943400 h 4293693"/>
              <a:gd name="connsiteX72" fmla="*/ 3939964 w 4616694"/>
              <a:gd name="connsiteY72" fmla="*/ 1298772 h 4293693"/>
              <a:gd name="connsiteX73" fmla="*/ 4040320 w 4616694"/>
              <a:gd name="connsiteY73" fmla="*/ 1451252 h 4293693"/>
              <a:gd name="connsiteX74" fmla="*/ 4040201 w 4616694"/>
              <a:gd name="connsiteY74" fmla="*/ 1493626 h 4293693"/>
              <a:gd name="connsiteX75" fmla="*/ 4042337 w 4616694"/>
              <a:gd name="connsiteY75" fmla="*/ 1490477 h 4293693"/>
              <a:gd name="connsiteX76" fmla="*/ 4023660 w 4616694"/>
              <a:gd name="connsiteY76" fmla="*/ 2045715 h 4293693"/>
              <a:gd name="connsiteX77" fmla="*/ 4152571 w 4616694"/>
              <a:gd name="connsiteY77" fmla="*/ 2133156 h 4293693"/>
              <a:gd name="connsiteX78" fmla="*/ 4216070 w 4616694"/>
              <a:gd name="connsiteY78" fmla="*/ 2464419 h 4293693"/>
              <a:gd name="connsiteX79" fmla="*/ 4162217 w 4616694"/>
              <a:gd name="connsiteY79" fmla="*/ 2543813 h 4293693"/>
              <a:gd name="connsiteX80" fmla="*/ 4072302 w 4616694"/>
              <a:gd name="connsiteY80" fmla="*/ 2676373 h 4293693"/>
              <a:gd name="connsiteX81" fmla="*/ 3975910 w 4616694"/>
              <a:gd name="connsiteY81" fmla="*/ 2610991 h 4293693"/>
              <a:gd name="connsiteX82" fmla="*/ 3987205 w 4616694"/>
              <a:gd name="connsiteY82" fmla="*/ 2573823 h 4293693"/>
              <a:gd name="connsiteX83" fmla="*/ 3897903 w 4616694"/>
              <a:gd name="connsiteY83" fmla="*/ 2356221 h 4293693"/>
              <a:gd name="connsiteX84" fmla="*/ 3662703 w 4616694"/>
              <a:gd name="connsiteY84" fmla="*/ 2353715 h 4293693"/>
              <a:gd name="connsiteX85" fmla="*/ 3632347 w 4616694"/>
              <a:gd name="connsiteY85" fmla="*/ 2377954 h 4293693"/>
              <a:gd name="connsiteX86" fmla="*/ 2880126 w 4616694"/>
              <a:gd name="connsiteY86" fmla="*/ 1867726 h 4293693"/>
              <a:gd name="connsiteX87" fmla="*/ 3157776 w 4616694"/>
              <a:gd name="connsiteY87" fmla="*/ 1458391 h 4293693"/>
              <a:gd name="connsiteX88" fmla="*/ 3848336 w 4616694"/>
              <a:gd name="connsiteY88" fmla="*/ 1926794 h 4293693"/>
              <a:gd name="connsiteX89" fmla="*/ 3847262 w 4616694"/>
              <a:gd name="connsiteY89" fmla="*/ 1537503 h 4293693"/>
              <a:gd name="connsiteX90" fmla="*/ 3845658 w 4616694"/>
              <a:gd name="connsiteY90" fmla="*/ 1539868 h 4293693"/>
              <a:gd name="connsiteX91" fmla="*/ 3844531 w 4616694"/>
              <a:gd name="connsiteY91" fmla="*/ 1507215 h 4293693"/>
              <a:gd name="connsiteX92" fmla="*/ 3760493 w 4616694"/>
              <a:gd name="connsiteY92" fmla="*/ 1386810 h 4293693"/>
              <a:gd name="connsiteX93" fmla="*/ 3380951 w 4616694"/>
              <a:gd name="connsiteY93" fmla="*/ 1129368 h 4293693"/>
              <a:gd name="connsiteX94" fmla="*/ 3478402 w 4616694"/>
              <a:gd name="connsiteY94" fmla="*/ 985697 h 4293693"/>
              <a:gd name="connsiteX95" fmla="*/ 2912686 w 4616694"/>
              <a:gd name="connsiteY95" fmla="*/ 601974 h 4293693"/>
              <a:gd name="connsiteX96" fmla="*/ 3402728 w 4616694"/>
              <a:gd name="connsiteY96" fmla="*/ 934367 h 4293693"/>
              <a:gd name="connsiteX97" fmla="*/ 3305277 w 4616694"/>
              <a:gd name="connsiteY97" fmla="*/ 1078039 h 4293693"/>
              <a:gd name="connsiteX98" fmla="*/ 2925152 w 4616694"/>
              <a:gd name="connsiteY98" fmla="*/ 820202 h 4293693"/>
              <a:gd name="connsiteX99" fmla="*/ 2782205 w 4616694"/>
              <a:gd name="connsiteY99" fmla="*/ 786645 h 4293693"/>
              <a:gd name="connsiteX100" fmla="*/ 2753954 w 4616694"/>
              <a:gd name="connsiteY100" fmla="*/ 796775 h 4293693"/>
              <a:gd name="connsiteX101" fmla="*/ 2754352 w 4616694"/>
              <a:gd name="connsiteY101" fmla="*/ 796187 h 4293693"/>
              <a:gd name="connsiteX102" fmla="*/ 2742091 w 4616694"/>
              <a:gd name="connsiteY102" fmla="*/ 801028 h 4293693"/>
              <a:gd name="connsiteX103" fmla="*/ 2715843 w 4616694"/>
              <a:gd name="connsiteY103" fmla="*/ 810440 h 4293693"/>
              <a:gd name="connsiteX104" fmla="*/ 2714129 w 4616694"/>
              <a:gd name="connsiteY104" fmla="*/ 812068 h 4293693"/>
              <a:gd name="connsiteX105" fmla="*/ 2392258 w 4616694"/>
              <a:gd name="connsiteY105" fmla="*/ 939144 h 4293693"/>
              <a:gd name="connsiteX106" fmla="*/ 3082102 w 4616694"/>
              <a:gd name="connsiteY106" fmla="*/ 1407062 h 4293693"/>
              <a:gd name="connsiteX107" fmla="*/ 2804452 w 4616694"/>
              <a:gd name="connsiteY107" fmla="*/ 1816397 h 4293693"/>
              <a:gd name="connsiteX108" fmla="*/ 2041103 w 4616694"/>
              <a:gd name="connsiteY108" fmla="*/ 1298621 h 4293693"/>
              <a:gd name="connsiteX109" fmla="*/ 2052397 w 4616694"/>
              <a:gd name="connsiteY109" fmla="*/ 1261453 h 4293693"/>
              <a:gd name="connsiteX110" fmla="*/ 1963096 w 4616694"/>
              <a:gd name="connsiteY110" fmla="*/ 1043851 h 4293693"/>
              <a:gd name="connsiteX111" fmla="*/ 1727896 w 4616694"/>
              <a:gd name="connsiteY111" fmla="*/ 1041345 h 4293693"/>
              <a:gd name="connsiteX112" fmla="*/ 1697539 w 4616694"/>
              <a:gd name="connsiteY112" fmla="*/ 1065583 h 4293693"/>
              <a:gd name="connsiteX113" fmla="*/ 1601456 w 4616694"/>
              <a:gd name="connsiteY113" fmla="*/ 1000411 h 4293693"/>
              <a:gd name="connsiteX114" fmla="*/ 1745224 w 4616694"/>
              <a:gd name="connsiteY114" fmla="*/ 788456 h 4293693"/>
              <a:gd name="connsiteX115" fmla="*/ 2076487 w 4616694"/>
              <a:gd name="connsiteY115" fmla="*/ 724958 h 4293693"/>
              <a:gd name="connsiteX116" fmla="*/ 2189335 w 4616694"/>
              <a:gd name="connsiteY116" fmla="*/ 801502 h 4293693"/>
              <a:gd name="connsiteX117" fmla="*/ 2646807 w 4616694"/>
              <a:gd name="connsiteY117" fmla="*/ 601362 h 4293693"/>
              <a:gd name="connsiteX118" fmla="*/ 2649048 w 4616694"/>
              <a:gd name="connsiteY118" fmla="*/ 599165 h 4293693"/>
              <a:gd name="connsiteX119" fmla="*/ 2682610 w 4616694"/>
              <a:gd name="connsiteY119" fmla="*/ 585698 h 4293693"/>
              <a:gd name="connsiteX120" fmla="*/ 2698309 w 4616694"/>
              <a:gd name="connsiteY120" fmla="*/ 578829 h 4293693"/>
              <a:gd name="connsiteX121" fmla="*/ 2697779 w 4616694"/>
              <a:gd name="connsiteY121" fmla="*/ 579611 h 4293693"/>
              <a:gd name="connsiteX122" fmla="*/ 2733904 w 4616694"/>
              <a:gd name="connsiteY122" fmla="*/ 565117 h 4293693"/>
              <a:gd name="connsiteX123" fmla="*/ 2912686 w 4616694"/>
              <a:gd name="connsiteY123" fmla="*/ 601974 h 4293693"/>
              <a:gd name="connsiteX124" fmla="*/ 3821114 w 4616694"/>
              <a:gd name="connsiteY124" fmla="*/ 480443 h 4293693"/>
              <a:gd name="connsiteX125" fmla="*/ 3925000 w 4616694"/>
              <a:gd name="connsiteY125" fmla="*/ 568440 h 4293693"/>
              <a:gd name="connsiteX126" fmla="*/ 4507023 w 4616694"/>
              <a:gd name="connsiteY126" fmla="*/ 2824365 h 4293693"/>
              <a:gd name="connsiteX127" fmla="*/ 4462620 w 4616694"/>
              <a:gd name="connsiteY127" fmla="*/ 2941124 h 4293693"/>
              <a:gd name="connsiteX128" fmla="*/ 4211054 w 4616694"/>
              <a:gd name="connsiteY128" fmla="*/ 2770488 h 4293693"/>
              <a:gd name="connsiteX129" fmla="*/ 4226100 w 4616694"/>
              <a:gd name="connsiteY129" fmla="*/ 2730925 h 4293693"/>
              <a:gd name="connsiteX130" fmla="*/ 3724337 w 4616694"/>
              <a:gd name="connsiteY130" fmla="*/ 786092 h 4293693"/>
              <a:gd name="connsiteX131" fmla="*/ 3654131 w 4616694"/>
              <a:gd name="connsiteY131" fmla="*/ 726623 h 4293693"/>
              <a:gd name="connsiteX132" fmla="*/ 3640196 w 4616694"/>
              <a:gd name="connsiteY132" fmla="*/ 346911 h 4293693"/>
              <a:gd name="connsiteX133" fmla="*/ 3748757 w 4616694"/>
              <a:gd name="connsiteY133" fmla="*/ 424223 h 4293693"/>
              <a:gd name="connsiteX134" fmla="*/ 3582673 w 4616694"/>
              <a:gd name="connsiteY134" fmla="*/ 669078 h 4293693"/>
              <a:gd name="connsiteX135" fmla="*/ 3478808 w 4616694"/>
              <a:gd name="connsiteY135" fmla="*/ 595112 h 4293693"/>
              <a:gd name="connsiteX136" fmla="*/ 1588428 w 4616694"/>
              <a:gd name="connsiteY136" fmla="*/ 519401 h 4293693"/>
              <a:gd name="connsiteX137" fmla="*/ 1580829 w 4616694"/>
              <a:gd name="connsiteY137" fmla="*/ 523892 h 4293693"/>
              <a:gd name="connsiteX138" fmla="*/ 1310861 w 4616694"/>
              <a:gd name="connsiteY138" fmla="*/ 340774 h 4293693"/>
              <a:gd name="connsiteX139" fmla="*/ 1310411 w 4616694"/>
              <a:gd name="connsiteY139" fmla="*/ 340073 h 4293693"/>
              <a:gd name="connsiteX140" fmla="*/ 3640196 w 4616694"/>
              <a:gd name="connsiteY140" fmla="*/ 346911 h 429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616694" h="4293693">
                <a:moveTo>
                  <a:pt x="763415" y="1039784"/>
                </a:moveTo>
                <a:cubicBezTo>
                  <a:pt x="776488" y="1052751"/>
                  <a:pt x="784615" y="1070706"/>
                  <a:pt x="784696" y="1090574"/>
                </a:cubicBezTo>
                <a:lnTo>
                  <a:pt x="786230" y="1465780"/>
                </a:lnTo>
                <a:lnTo>
                  <a:pt x="917290" y="1465780"/>
                </a:lnTo>
                <a:lnTo>
                  <a:pt x="917290" y="1800501"/>
                </a:lnTo>
                <a:lnTo>
                  <a:pt x="916562" y="1800501"/>
                </a:lnTo>
                <a:lnTo>
                  <a:pt x="915130" y="1848765"/>
                </a:lnTo>
                <a:cubicBezTo>
                  <a:pt x="901227" y="1991435"/>
                  <a:pt x="821010" y="2120884"/>
                  <a:pt x="696397" y="2196423"/>
                </a:cubicBezTo>
                <a:lnTo>
                  <a:pt x="623138" y="2228349"/>
                </a:lnTo>
                <a:lnTo>
                  <a:pt x="639334" y="2419809"/>
                </a:lnTo>
                <a:cubicBezTo>
                  <a:pt x="718933" y="2955337"/>
                  <a:pt x="1028921" y="3423358"/>
                  <a:pt x="1475757" y="3707996"/>
                </a:cubicBezTo>
                <a:lnTo>
                  <a:pt x="1508497" y="3727003"/>
                </a:lnTo>
                <a:lnTo>
                  <a:pt x="1342037" y="3972413"/>
                </a:lnTo>
                <a:lnTo>
                  <a:pt x="1316740" y="3957726"/>
                </a:lnTo>
                <a:cubicBezTo>
                  <a:pt x="798429" y="3627558"/>
                  <a:pt x="438856" y="3084675"/>
                  <a:pt x="346524" y="2463484"/>
                </a:cubicBezTo>
                <a:lnTo>
                  <a:pt x="327868" y="2242947"/>
                </a:lnTo>
                <a:lnTo>
                  <a:pt x="286992" y="2229535"/>
                </a:lnTo>
                <a:cubicBezTo>
                  <a:pt x="268003" y="2221868"/>
                  <a:pt x="249401" y="2212877"/>
                  <a:pt x="231321" y="2202559"/>
                </a:cubicBezTo>
                <a:cubicBezTo>
                  <a:pt x="86679" y="2120016"/>
                  <a:pt x="-1854" y="1965554"/>
                  <a:pt x="29" y="1799027"/>
                </a:cubicBezTo>
                <a:lnTo>
                  <a:pt x="2890" y="1798989"/>
                </a:lnTo>
                <a:lnTo>
                  <a:pt x="2890" y="1465780"/>
                </a:lnTo>
                <a:lnTo>
                  <a:pt x="136379" y="1465780"/>
                </a:lnTo>
                <a:lnTo>
                  <a:pt x="134856" y="1093231"/>
                </a:lnTo>
                <a:cubicBezTo>
                  <a:pt x="134693" y="1053494"/>
                  <a:pt x="166775" y="1021149"/>
                  <a:pt x="206512" y="1020986"/>
                </a:cubicBezTo>
                <a:lnTo>
                  <a:pt x="278350" y="1020693"/>
                </a:lnTo>
                <a:cubicBezTo>
                  <a:pt x="318086" y="1020530"/>
                  <a:pt x="350432" y="1052612"/>
                  <a:pt x="350594" y="1092349"/>
                </a:cubicBezTo>
                <a:lnTo>
                  <a:pt x="352120" y="1465780"/>
                </a:lnTo>
                <a:lnTo>
                  <a:pt x="570488" y="1465780"/>
                </a:lnTo>
                <a:lnTo>
                  <a:pt x="568958" y="1091456"/>
                </a:lnTo>
                <a:cubicBezTo>
                  <a:pt x="568796" y="1051719"/>
                  <a:pt x="600878" y="1019374"/>
                  <a:pt x="640615" y="1019211"/>
                </a:cubicBezTo>
                <a:lnTo>
                  <a:pt x="712452" y="1018918"/>
                </a:lnTo>
                <a:cubicBezTo>
                  <a:pt x="732320" y="1018837"/>
                  <a:pt x="750341" y="1026816"/>
                  <a:pt x="763415" y="1039784"/>
                </a:cubicBezTo>
                <a:close/>
                <a:moveTo>
                  <a:pt x="4177652" y="2858322"/>
                </a:moveTo>
                <a:lnTo>
                  <a:pt x="4426447" y="3027079"/>
                </a:lnTo>
                <a:lnTo>
                  <a:pt x="4364639" y="3155900"/>
                </a:lnTo>
                <a:cubicBezTo>
                  <a:pt x="3905506" y="4017972"/>
                  <a:pt x="2922313" y="4461447"/>
                  <a:pt x="1972207" y="4235019"/>
                </a:cubicBezTo>
                <a:cubicBezTo>
                  <a:pt x="1794062" y="4192565"/>
                  <a:pt x="1625501" y="4128565"/>
                  <a:pt x="1469054" y="4046156"/>
                </a:cubicBezTo>
                <a:lnTo>
                  <a:pt x="1421310" y="4018437"/>
                </a:lnTo>
                <a:lnTo>
                  <a:pt x="1587770" y="3773027"/>
                </a:lnTo>
                <a:lnTo>
                  <a:pt x="1607068" y="3784230"/>
                </a:lnTo>
                <a:cubicBezTo>
                  <a:pt x="1741940" y="3855276"/>
                  <a:pt x="1887257" y="3910449"/>
                  <a:pt x="2040835" y="3947049"/>
                </a:cubicBezTo>
                <a:cubicBezTo>
                  <a:pt x="2859922" y="4142252"/>
                  <a:pt x="3707533" y="3759933"/>
                  <a:pt x="4103351" y="3016741"/>
                </a:cubicBezTo>
                <a:cubicBezTo>
                  <a:pt x="4128090" y="2970291"/>
                  <a:pt x="4150674" y="2923164"/>
                  <a:pt x="4171125" y="2875486"/>
                </a:cubicBezTo>
                <a:close/>
                <a:moveTo>
                  <a:pt x="1550127" y="1076085"/>
                </a:moveTo>
                <a:lnTo>
                  <a:pt x="1646209" y="1141257"/>
                </a:lnTo>
                <a:lnTo>
                  <a:pt x="1634913" y="1178428"/>
                </a:lnTo>
                <a:cubicBezTo>
                  <a:pt x="1618776" y="1259761"/>
                  <a:pt x="1651277" y="1346555"/>
                  <a:pt x="1724215" y="1396029"/>
                </a:cubicBezTo>
                <a:cubicBezTo>
                  <a:pt x="1797154" y="1445502"/>
                  <a:pt x="1889814" y="1443605"/>
                  <a:pt x="1959415" y="1398536"/>
                </a:cubicBezTo>
                <a:lnTo>
                  <a:pt x="1989773" y="1374295"/>
                </a:lnTo>
                <a:lnTo>
                  <a:pt x="2753123" y="1892071"/>
                </a:lnTo>
                <a:lnTo>
                  <a:pt x="2424816" y="2376089"/>
                </a:lnTo>
                <a:lnTo>
                  <a:pt x="1621626" y="1831289"/>
                </a:lnTo>
                <a:lnTo>
                  <a:pt x="1489129" y="2026628"/>
                </a:lnTo>
                <a:cubicBezTo>
                  <a:pt x="1458622" y="2071603"/>
                  <a:pt x="1397430" y="2083333"/>
                  <a:pt x="1352454" y="2052826"/>
                </a:cubicBezTo>
                <a:lnTo>
                  <a:pt x="1115522" y="1892117"/>
                </a:lnTo>
                <a:cubicBezTo>
                  <a:pt x="1070547" y="1861610"/>
                  <a:pt x="1058817" y="1800418"/>
                  <a:pt x="1089324" y="1755442"/>
                </a:cubicBezTo>
                <a:lnTo>
                  <a:pt x="1221821" y="1560104"/>
                </a:lnTo>
                <a:lnTo>
                  <a:pt x="1221820" y="1560103"/>
                </a:lnTo>
                <a:close/>
                <a:moveTo>
                  <a:pt x="3581017" y="2453627"/>
                </a:moveTo>
                <a:lnTo>
                  <a:pt x="3569720" y="2490798"/>
                </a:lnTo>
                <a:cubicBezTo>
                  <a:pt x="3553583" y="2572131"/>
                  <a:pt x="3586085" y="2658925"/>
                  <a:pt x="3659023" y="2708399"/>
                </a:cubicBezTo>
                <a:cubicBezTo>
                  <a:pt x="3731961" y="2757872"/>
                  <a:pt x="3824621" y="2755975"/>
                  <a:pt x="3894222" y="2710906"/>
                </a:cubicBezTo>
                <a:lnTo>
                  <a:pt x="3924582" y="2686666"/>
                </a:lnTo>
                <a:lnTo>
                  <a:pt x="4020973" y="2752047"/>
                </a:lnTo>
                <a:lnTo>
                  <a:pt x="3692666" y="3236065"/>
                </a:lnTo>
                <a:lnTo>
                  <a:pt x="3560169" y="3431404"/>
                </a:lnTo>
                <a:cubicBezTo>
                  <a:pt x="3529662" y="3476379"/>
                  <a:pt x="3468470" y="3488109"/>
                  <a:pt x="3423494" y="3457602"/>
                </a:cubicBezTo>
                <a:lnTo>
                  <a:pt x="3186562" y="3296893"/>
                </a:lnTo>
                <a:cubicBezTo>
                  <a:pt x="3141586" y="3266386"/>
                  <a:pt x="3129857" y="3205194"/>
                  <a:pt x="3160364" y="3160218"/>
                </a:cubicBezTo>
                <a:lnTo>
                  <a:pt x="3292861" y="2964880"/>
                </a:lnTo>
                <a:lnTo>
                  <a:pt x="2500490" y="2427418"/>
                </a:lnTo>
                <a:lnTo>
                  <a:pt x="2828797" y="1943400"/>
                </a:lnTo>
                <a:close/>
                <a:moveTo>
                  <a:pt x="3939964" y="1298772"/>
                </a:moveTo>
                <a:cubicBezTo>
                  <a:pt x="3994469" y="1335742"/>
                  <a:pt x="4028830" y="1391306"/>
                  <a:pt x="4040320" y="1451252"/>
                </a:cubicBezTo>
                <a:lnTo>
                  <a:pt x="4040201" y="1493626"/>
                </a:lnTo>
                <a:lnTo>
                  <a:pt x="4042337" y="1490477"/>
                </a:lnTo>
                <a:lnTo>
                  <a:pt x="4023660" y="2045715"/>
                </a:lnTo>
                <a:lnTo>
                  <a:pt x="4152571" y="2133156"/>
                </a:lnTo>
                <a:cubicBezTo>
                  <a:pt x="4261582" y="2207097"/>
                  <a:pt x="4290011" y="2355408"/>
                  <a:pt x="4216070" y="2464419"/>
                </a:cubicBezTo>
                <a:lnTo>
                  <a:pt x="4162217" y="2543813"/>
                </a:lnTo>
                <a:lnTo>
                  <a:pt x="4072302" y="2676373"/>
                </a:lnTo>
                <a:lnTo>
                  <a:pt x="3975910" y="2610991"/>
                </a:lnTo>
                <a:lnTo>
                  <a:pt x="3987205" y="2573823"/>
                </a:lnTo>
                <a:cubicBezTo>
                  <a:pt x="4003342" y="2492490"/>
                  <a:pt x="3970841" y="2405695"/>
                  <a:pt x="3897903" y="2356221"/>
                </a:cubicBezTo>
                <a:cubicBezTo>
                  <a:pt x="3824965" y="2306748"/>
                  <a:pt x="3732304" y="2308646"/>
                  <a:pt x="3662703" y="2353715"/>
                </a:cubicBezTo>
                <a:lnTo>
                  <a:pt x="3632347" y="2377954"/>
                </a:lnTo>
                <a:lnTo>
                  <a:pt x="2880126" y="1867726"/>
                </a:lnTo>
                <a:lnTo>
                  <a:pt x="3157776" y="1458391"/>
                </a:lnTo>
                <a:lnTo>
                  <a:pt x="3848336" y="1926794"/>
                </a:lnTo>
                <a:lnTo>
                  <a:pt x="3847262" y="1537503"/>
                </a:lnTo>
                <a:lnTo>
                  <a:pt x="3845658" y="1539868"/>
                </a:lnTo>
                <a:lnTo>
                  <a:pt x="3844531" y="1507215"/>
                </a:lnTo>
                <a:cubicBezTo>
                  <a:pt x="3833685" y="1460684"/>
                  <a:pt x="3804815" y="1416873"/>
                  <a:pt x="3760493" y="1386810"/>
                </a:cubicBezTo>
                <a:lnTo>
                  <a:pt x="3380951" y="1129368"/>
                </a:lnTo>
                <a:lnTo>
                  <a:pt x="3478402" y="985697"/>
                </a:lnTo>
                <a:close/>
                <a:moveTo>
                  <a:pt x="2912686" y="601974"/>
                </a:moveTo>
                <a:lnTo>
                  <a:pt x="3402728" y="934367"/>
                </a:lnTo>
                <a:lnTo>
                  <a:pt x="3305277" y="1078039"/>
                </a:lnTo>
                <a:lnTo>
                  <a:pt x="2925152" y="820202"/>
                </a:lnTo>
                <a:cubicBezTo>
                  <a:pt x="2880830" y="790139"/>
                  <a:pt x="2829449" y="779516"/>
                  <a:pt x="2782205" y="786645"/>
                </a:cubicBezTo>
                <a:lnTo>
                  <a:pt x="2753954" y="796775"/>
                </a:lnTo>
                <a:lnTo>
                  <a:pt x="2754352" y="796187"/>
                </a:lnTo>
                <a:lnTo>
                  <a:pt x="2742091" y="801028"/>
                </a:lnTo>
                <a:lnTo>
                  <a:pt x="2715843" y="810440"/>
                </a:lnTo>
                <a:lnTo>
                  <a:pt x="2714129" y="812068"/>
                </a:lnTo>
                <a:lnTo>
                  <a:pt x="2392258" y="939144"/>
                </a:lnTo>
                <a:lnTo>
                  <a:pt x="3082102" y="1407062"/>
                </a:lnTo>
                <a:lnTo>
                  <a:pt x="2804452" y="1816397"/>
                </a:lnTo>
                <a:lnTo>
                  <a:pt x="2041103" y="1298621"/>
                </a:lnTo>
                <a:lnTo>
                  <a:pt x="2052397" y="1261453"/>
                </a:lnTo>
                <a:cubicBezTo>
                  <a:pt x="2068535" y="1180120"/>
                  <a:pt x="2036034" y="1093325"/>
                  <a:pt x="1963096" y="1043851"/>
                </a:cubicBezTo>
                <a:cubicBezTo>
                  <a:pt x="1890158" y="994378"/>
                  <a:pt x="1797497" y="996276"/>
                  <a:pt x="1727896" y="1041345"/>
                </a:cubicBezTo>
                <a:lnTo>
                  <a:pt x="1697539" y="1065583"/>
                </a:lnTo>
                <a:lnTo>
                  <a:pt x="1601456" y="1000411"/>
                </a:lnTo>
                <a:lnTo>
                  <a:pt x="1745224" y="788456"/>
                </a:lnTo>
                <a:cubicBezTo>
                  <a:pt x="1819166" y="679446"/>
                  <a:pt x="1967477" y="651017"/>
                  <a:pt x="2076487" y="724958"/>
                </a:cubicBezTo>
                <a:lnTo>
                  <a:pt x="2189335" y="801502"/>
                </a:lnTo>
                <a:lnTo>
                  <a:pt x="2646807" y="601362"/>
                </a:lnTo>
                <a:lnTo>
                  <a:pt x="2649048" y="599165"/>
                </a:lnTo>
                <a:lnTo>
                  <a:pt x="2682610" y="585698"/>
                </a:lnTo>
                <a:lnTo>
                  <a:pt x="2698309" y="578829"/>
                </a:lnTo>
                <a:lnTo>
                  <a:pt x="2697779" y="579611"/>
                </a:lnTo>
                <a:lnTo>
                  <a:pt x="2733904" y="565117"/>
                </a:lnTo>
                <a:cubicBezTo>
                  <a:pt x="2793850" y="553625"/>
                  <a:pt x="2858181" y="565004"/>
                  <a:pt x="2912686" y="601974"/>
                </a:cubicBezTo>
                <a:close/>
                <a:moveTo>
                  <a:pt x="3821114" y="480443"/>
                </a:moveTo>
                <a:lnTo>
                  <a:pt x="3925000" y="568440"/>
                </a:lnTo>
                <a:cubicBezTo>
                  <a:pt x="4553336" y="1147732"/>
                  <a:pt x="4770207" y="2034263"/>
                  <a:pt x="4507023" y="2824365"/>
                </a:cubicBezTo>
                <a:lnTo>
                  <a:pt x="4462620" y="2941124"/>
                </a:lnTo>
                <a:lnTo>
                  <a:pt x="4211054" y="2770488"/>
                </a:lnTo>
                <a:lnTo>
                  <a:pt x="4226100" y="2730925"/>
                </a:lnTo>
                <a:cubicBezTo>
                  <a:pt x="4452991" y="2049778"/>
                  <a:pt x="4266027" y="1285499"/>
                  <a:pt x="3724337" y="786092"/>
                </a:cubicBezTo>
                <a:lnTo>
                  <a:pt x="3654131" y="726623"/>
                </a:lnTo>
                <a:close/>
                <a:moveTo>
                  <a:pt x="3640196" y="346911"/>
                </a:moveTo>
                <a:lnTo>
                  <a:pt x="3748757" y="424223"/>
                </a:lnTo>
                <a:lnTo>
                  <a:pt x="3582673" y="669078"/>
                </a:lnTo>
                <a:lnTo>
                  <a:pt x="3478808" y="595112"/>
                </a:lnTo>
                <a:cubicBezTo>
                  <a:pt x="2914693" y="227961"/>
                  <a:pt x="2187983" y="194289"/>
                  <a:pt x="1588428" y="519401"/>
                </a:cubicBezTo>
                <a:lnTo>
                  <a:pt x="1580829" y="523892"/>
                </a:lnTo>
                <a:lnTo>
                  <a:pt x="1310861" y="340774"/>
                </a:lnTo>
                <a:lnTo>
                  <a:pt x="1310411" y="340073"/>
                </a:lnTo>
                <a:cubicBezTo>
                  <a:pt x="2029661" y="-121515"/>
                  <a:pt x="2942223" y="-107360"/>
                  <a:pt x="3640196" y="3469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726470" y="3774395"/>
            <a:ext cx="1930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buFontTx/>
              <a:buChar char="-"/>
            </a:pP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 li je redefinisanje postojećeg modela poslovanja osiguravajućih kompanija nužnost ili neophodnost?;</a:t>
            </a:r>
            <a:endParaRPr lang="sr-Latn-BA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 algn="r">
              <a:buFontTx/>
              <a:buChar char="-"/>
            </a:pP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Kakav je stepen spoznaje i da li postoji potencijal za zelenu tranziju u osiguranju u Crnoj Gori?</a:t>
            </a:r>
            <a:endParaRPr lang="sr-Latn-BA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5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34" grpId="0"/>
      <p:bldP spid="35" grpId="0"/>
      <p:bldP spid="36" grpId="0"/>
      <p:bldP spid="37" grpId="0"/>
      <p:bldP spid="38" grpId="0"/>
      <p:bldP spid="53" grpId="0"/>
      <p:bldP spid="55" grpId="0"/>
      <p:bldP spid="63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66">
            <a:extLst>
              <a:ext uri="{FF2B5EF4-FFF2-40B4-BE49-F238E27FC236}">
                <a16:creationId xmlns="" xmlns:a16="http://schemas.microsoft.com/office/drawing/2014/main" id="{79688E0D-72B5-44F0-B5EC-4A580D7930CA}"/>
              </a:ext>
            </a:extLst>
          </p:cNvPr>
          <p:cNvGrpSpPr/>
          <p:nvPr/>
        </p:nvGrpSpPr>
        <p:grpSpPr>
          <a:xfrm>
            <a:off x="1063198" y="4422136"/>
            <a:ext cx="2983092" cy="510778"/>
            <a:chOff x="8082213" y="4706509"/>
            <a:chExt cx="3183339" cy="510778"/>
          </a:xfrm>
        </p:grpSpPr>
        <p:sp>
          <p:nvSpPr>
            <p:cNvPr id="168" name="TextBox 167">
              <a:extLst>
                <a:ext uri="{FF2B5EF4-FFF2-40B4-BE49-F238E27FC236}">
                  <a16:creationId xmlns="" xmlns:a16="http://schemas.microsoft.com/office/drawing/2014/main" id="{88A919E7-689E-4E59-8CBE-E92F0A003A5C}"/>
                </a:ext>
              </a:extLst>
            </p:cNvPr>
            <p:cNvSpPr txBox="1"/>
            <p:nvPr/>
          </p:nvSpPr>
          <p:spPr>
            <a:xfrm>
              <a:off x="8114507" y="4758115"/>
              <a:ext cx="3151045" cy="30646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="" xmlns:a16="http://schemas.microsoft.com/office/drawing/2014/main" id="{2E3CB04C-3D79-40F7-A148-1DB865545AC6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51077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200" b="1" dirty="0" smtClean="0">
                  <a:solidFill>
                    <a:schemeClr val="accent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Zeleno osiguranje i zeleni proizvodi osiguranja</a:t>
              </a:r>
              <a:endParaRPr lang="ko-KR" altLang="en-US" sz="1200" b="1" dirty="0">
                <a:solidFill>
                  <a:schemeClr val="accent4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="" xmlns:a16="http://schemas.microsoft.com/office/drawing/2014/main" id="{D5F9495E-2A92-44E7-82ED-2B2AE3FD78CB}"/>
              </a:ext>
            </a:extLst>
          </p:cNvPr>
          <p:cNvGrpSpPr/>
          <p:nvPr/>
        </p:nvGrpSpPr>
        <p:grpSpPr>
          <a:xfrm>
            <a:off x="833226" y="3012492"/>
            <a:ext cx="2983091" cy="358073"/>
            <a:chOff x="8082213" y="1735109"/>
            <a:chExt cx="3183338" cy="358073"/>
          </a:xfrm>
        </p:grpSpPr>
        <p:sp>
          <p:nvSpPr>
            <p:cNvPr id="171" name="TextBox 170">
              <a:extLst>
                <a:ext uri="{FF2B5EF4-FFF2-40B4-BE49-F238E27FC236}">
                  <a16:creationId xmlns="" xmlns:a16="http://schemas.microsoft.com/office/drawing/2014/main" id="{DE0180A3-25EC-450D-8FA0-1E3E2E791209}"/>
                </a:ext>
              </a:extLst>
            </p:cNvPr>
            <p:cNvSpPr txBox="1"/>
            <p:nvPr/>
          </p:nvSpPr>
          <p:spPr>
            <a:xfrm>
              <a:off x="8114506" y="1786715"/>
              <a:ext cx="3151045" cy="30646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72" name="TextBox 171">
              <a:extLst>
                <a:ext uri="{FF2B5EF4-FFF2-40B4-BE49-F238E27FC236}">
                  <a16:creationId xmlns="" xmlns:a16="http://schemas.microsoft.com/office/drawing/2014/main" id="{6EEB8BFF-353E-4BE3-B682-1081B8502038}"/>
                </a:ext>
              </a:extLst>
            </p:cNvPr>
            <p:cNvSpPr txBox="1"/>
            <p:nvPr/>
          </p:nvSpPr>
          <p:spPr>
            <a:xfrm>
              <a:off x="8082213" y="17351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200" b="1" dirty="0" smtClean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Kompanije budućnosti </a:t>
              </a:r>
              <a:endParaRPr lang="ko-KR" altLang="en-US" sz="1200" b="1" dirty="0">
                <a:solidFill>
                  <a:schemeClr val="accent3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="" xmlns:a16="http://schemas.microsoft.com/office/drawing/2014/main" id="{F1A0AA57-91B8-4A42-92B9-10B85A2E59A6}"/>
              </a:ext>
            </a:extLst>
          </p:cNvPr>
          <p:cNvGrpSpPr/>
          <p:nvPr/>
        </p:nvGrpSpPr>
        <p:grpSpPr>
          <a:xfrm>
            <a:off x="8371053" y="2993175"/>
            <a:ext cx="2983091" cy="358073"/>
            <a:chOff x="869475" y="4706511"/>
            <a:chExt cx="3183338" cy="358073"/>
          </a:xfrm>
        </p:grpSpPr>
        <p:sp>
          <p:nvSpPr>
            <p:cNvPr id="174" name="TextBox 173">
              <a:extLst>
                <a:ext uri="{FF2B5EF4-FFF2-40B4-BE49-F238E27FC236}">
                  <a16:creationId xmlns="" xmlns:a16="http://schemas.microsoft.com/office/drawing/2014/main" id="{122359FC-EEF2-44C7-A987-FA5FD7F26CB9}"/>
                </a:ext>
              </a:extLst>
            </p:cNvPr>
            <p:cNvSpPr txBox="1"/>
            <p:nvPr/>
          </p:nvSpPr>
          <p:spPr>
            <a:xfrm>
              <a:off x="901768" y="4758117"/>
              <a:ext cx="3151045" cy="30646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="" xmlns:a16="http://schemas.microsoft.com/office/drawing/2014/main" id="{C38BC6C8-9B0F-484C-ABD6-6B3D5BE14F77}"/>
                </a:ext>
              </a:extLst>
            </p:cNvPr>
            <p:cNvSpPr txBox="1"/>
            <p:nvPr/>
          </p:nvSpPr>
          <p:spPr>
            <a:xfrm>
              <a:off x="869475" y="47065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BA" altLang="ko-KR" sz="1200" b="1" dirty="0" smtClean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Zeleno osiguranje domaćinstva</a:t>
              </a:r>
              <a:endParaRPr lang="ko-KR" altLang="en-US" sz="1200" b="1" dirty="0">
                <a:solidFill>
                  <a:schemeClr val="accent2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="" xmlns:a16="http://schemas.microsoft.com/office/drawing/2014/main" id="{0DCAFC06-624E-4651-9F17-D13A0BF0FBCE}"/>
              </a:ext>
            </a:extLst>
          </p:cNvPr>
          <p:cNvGrpSpPr/>
          <p:nvPr/>
        </p:nvGrpSpPr>
        <p:grpSpPr>
          <a:xfrm>
            <a:off x="8483557" y="4710836"/>
            <a:ext cx="2983091" cy="358073"/>
            <a:chOff x="869475" y="1735111"/>
            <a:chExt cx="3183338" cy="358073"/>
          </a:xfrm>
        </p:grpSpPr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EB31A7D1-CB65-4788-B8F3-BE7FF1F00D81}"/>
                </a:ext>
              </a:extLst>
            </p:cNvPr>
            <p:cNvSpPr txBox="1"/>
            <p:nvPr/>
          </p:nvSpPr>
          <p:spPr>
            <a:xfrm>
              <a:off x="901768" y="1786717"/>
              <a:ext cx="3151045" cy="306467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="" xmlns:a16="http://schemas.microsoft.com/office/drawing/2014/main" id="{029A37B2-7DA1-4F3D-BEFD-A7C832AA3F72}"/>
                </a:ext>
              </a:extLst>
            </p:cNvPr>
            <p:cNvSpPr txBox="1"/>
            <p:nvPr/>
          </p:nvSpPr>
          <p:spPr>
            <a:xfrm>
              <a:off x="869475" y="1735111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BA" altLang="ko-KR" sz="1200" b="1" dirty="0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Zeleno osiguranje motornih vozila</a:t>
              </a:r>
              <a:endParaRPr lang="ko-KR" altLang="en-US" sz="12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grpSp>
        <p:nvGrpSpPr>
          <p:cNvPr id="125" name="Graphic 44">
            <a:extLst>
              <a:ext uri="{FF2B5EF4-FFF2-40B4-BE49-F238E27FC236}">
                <a16:creationId xmlns="" xmlns:a16="http://schemas.microsoft.com/office/drawing/2014/main" id="{D56E251C-B1FA-4E3A-A704-A5607065FA59}"/>
              </a:ext>
            </a:extLst>
          </p:cNvPr>
          <p:cNvGrpSpPr/>
          <p:nvPr/>
        </p:nvGrpSpPr>
        <p:grpSpPr>
          <a:xfrm>
            <a:off x="3656532" y="776997"/>
            <a:ext cx="964088" cy="1809243"/>
            <a:chOff x="2570741" y="896446"/>
            <a:chExt cx="1215775" cy="2281567"/>
          </a:xfrm>
          <a:solidFill>
            <a:schemeClr val="accent3"/>
          </a:solidFill>
        </p:grpSpPr>
        <p:sp>
          <p:nvSpPr>
            <p:cNvPr id="126" name="Freeform: Shape 125">
              <a:extLst>
                <a:ext uri="{FF2B5EF4-FFF2-40B4-BE49-F238E27FC236}">
                  <a16:creationId xmlns="" xmlns:a16="http://schemas.microsoft.com/office/drawing/2014/main" id="{96C458DA-0FEB-4E41-800F-4ACD43C2AFE4}"/>
                </a:ext>
              </a:extLst>
            </p:cNvPr>
            <p:cNvSpPr/>
            <p:nvPr/>
          </p:nvSpPr>
          <p:spPr>
            <a:xfrm>
              <a:off x="2584918" y="896465"/>
              <a:ext cx="1199868" cy="2281567"/>
            </a:xfrm>
            <a:custGeom>
              <a:avLst/>
              <a:gdLst>
                <a:gd name="connsiteX0" fmla="*/ 680973 w 1199867"/>
                <a:gd name="connsiteY0" fmla="*/ 2282003 h 2281567"/>
                <a:gd name="connsiteX1" fmla="*/ 687336 w 1199867"/>
                <a:gd name="connsiteY1" fmla="*/ 2096796 h 2281567"/>
                <a:gd name="connsiteX2" fmla="*/ 693472 w 1199867"/>
                <a:gd name="connsiteY2" fmla="*/ 1922269 h 2281567"/>
                <a:gd name="connsiteX3" fmla="*/ 701880 w 1199867"/>
                <a:gd name="connsiteY3" fmla="*/ 1694340 h 2281567"/>
                <a:gd name="connsiteX4" fmla="*/ 709607 w 1199867"/>
                <a:gd name="connsiteY4" fmla="*/ 1472546 h 2281567"/>
                <a:gd name="connsiteX5" fmla="*/ 719833 w 1199867"/>
                <a:gd name="connsiteY5" fmla="*/ 1239390 h 2281567"/>
                <a:gd name="connsiteX6" fmla="*/ 729377 w 1199867"/>
                <a:gd name="connsiteY6" fmla="*/ 1058728 h 2281567"/>
                <a:gd name="connsiteX7" fmla="*/ 740740 w 1199867"/>
                <a:gd name="connsiteY7" fmla="*/ 851478 h 2281567"/>
                <a:gd name="connsiteX8" fmla="*/ 721651 w 1199867"/>
                <a:gd name="connsiteY8" fmla="*/ 836480 h 2281567"/>
                <a:gd name="connsiteX9" fmla="*/ 648023 w 1199867"/>
                <a:gd name="connsiteY9" fmla="*/ 817846 h 2281567"/>
                <a:gd name="connsiteX10" fmla="*/ 643250 w 1199867"/>
                <a:gd name="connsiteY10" fmla="*/ 806710 h 2281567"/>
                <a:gd name="connsiteX11" fmla="*/ 647114 w 1199867"/>
                <a:gd name="connsiteY11" fmla="*/ 783304 h 2281567"/>
                <a:gd name="connsiteX12" fmla="*/ 668929 w 1199867"/>
                <a:gd name="connsiteY12" fmla="*/ 722174 h 2281567"/>
                <a:gd name="connsiteX13" fmla="*/ 694836 w 1199867"/>
                <a:gd name="connsiteY13" fmla="*/ 709676 h 2281567"/>
                <a:gd name="connsiteX14" fmla="*/ 722560 w 1199867"/>
                <a:gd name="connsiteY14" fmla="*/ 726946 h 2281567"/>
                <a:gd name="connsiteX15" fmla="*/ 734377 w 1199867"/>
                <a:gd name="connsiteY15" fmla="*/ 729219 h 2281567"/>
                <a:gd name="connsiteX16" fmla="*/ 774827 w 1199867"/>
                <a:gd name="connsiteY16" fmla="*/ 715811 h 2281567"/>
                <a:gd name="connsiteX17" fmla="*/ 776645 w 1199867"/>
                <a:gd name="connsiteY17" fmla="*/ 706949 h 2281567"/>
                <a:gd name="connsiteX18" fmla="*/ 747330 w 1199867"/>
                <a:gd name="connsiteY18" fmla="*/ 685360 h 2281567"/>
                <a:gd name="connsiteX19" fmla="*/ 618708 w 1199867"/>
                <a:gd name="connsiteY19" fmla="*/ 581735 h 2281567"/>
                <a:gd name="connsiteX20" fmla="*/ 361918 w 1199867"/>
                <a:gd name="connsiteY20" fmla="*/ 326763 h 2281567"/>
                <a:gd name="connsiteX21" fmla="*/ 26955 w 1199867"/>
                <a:gd name="connsiteY21" fmla="*/ 32250 h 2281567"/>
                <a:gd name="connsiteX22" fmla="*/ 3775 w 1199867"/>
                <a:gd name="connsiteY22" fmla="*/ 11343 h 2281567"/>
                <a:gd name="connsiteX23" fmla="*/ 594 w 1199867"/>
                <a:gd name="connsiteY23" fmla="*/ 2708 h 2281567"/>
                <a:gd name="connsiteX24" fmla="*/ 10366 w 1199867"/>
                <a:gd name="connsiteY24" fmla="*/ 890 h 2281567"/>
                <a:gd name="connsiteX25" fmla="*/ 54679 w 1199867"/>
                <a:gd name="connsiteY25" fmla="*/ 22933 h 2281567"/>
                <a:gd name="connsiteX26" fmla="*/ 632797 w 1199867"/>
                <a:gd name="connsiteY26" fmla="*/ 497653 h 2281567"/>
                <a:gd name="connsiteX27" fmla="*/ 815731 w 1199867"/>
                <a:gd name="connsiteY27" fmla="*/ 659454 h 2281567"/>
                <a:gd name="connsiteX28" fmla="*/ 840274 w 1199867"/>
                <a:gd name="connsiteY28" fmla="*/ 675361 h 2281567"/>
                <a:gd name="connsiteX29" fmla="*/ 866635 w 1199867"/>
                <a:gd name="connsiteY29" fmla="*/ 664681 h 2281567"/>
                <a:gd name="connsiteX30" fmla="*/ 885496 w 1199867"/>
                <a:gd name="connsiteY30" fmla="*/ 624458 h 2281567"/>
                <a:gd name="connsiteX31" fmla="*/ 926628 w 1199867"/>
                <a:gd name="connsiteY31" fmla="*/ 572645 h 2281567"/>
                <a:gd name="connsiteX32" fmla="*/ 1151603 w 1199867"/>
                <a:gd name="connsiteY32" fmla="*/ 389029 h 2281567"/>
                <a:gd name="connsiteX33" fmla="*/ 1190236 w 1199867"/>
                <a:gd name="connsiteY33" fmla="*/ 359032 h 2281567"/>
                <a:gd name="connsiteX34" fmla="*/ 1201598 w 1199867"/>
                <a:gd name="connsiteY34" fmla="*/ 364941 h 2281567"/>
                <a:gd name="connsiteX35" fmla="*/ 1192281 w 1199867"/>
                <a:gd name="connsiteY35" fmla="*/ 388575 h 2281567"/>
                <a:gd name="connsiteX36" fmla="*/ 1132969 w 1199867"/>
                <a:gd name="connsiteY36" fmla="*/ 459703 h 2281567"/>
                <a:gd name="connsiteX37" fmla="*/ 912312 w 1199867"/>
                <a:gd name="connsiteY37" fmla="*/ 703313 h 2281567"/>
                <a:gd name="connsiteX38" fmla="*/ 905949 w 1199867"/>
                <a:gd name="connsiteY38" fmla="*/ 723083 h 2281567"/>
                <a:gd name="connsiteX39" fmla="*/ 896177 w 1199867"/>
                <a:gd name="connsiteY39" fmla="*/ 747399 h 2281567"/>
                <a:gd name="connsiteX40" fmla="*/ 892087 w 1199867"/>
                <a:gd name="connsiteY40" fmla="*/ 770123 h 2281567"/>
                <a:gd name="connsiteX41" fmla="*/ 927992 w 1199867"/>
                <a:gd name="connsiteY41" fmla="*/ 911244 h 2281567"/>
                <a:gd name="connsiteX42" fmla="*/ 1003892 w 1199867"/>
                <a:gd name="connsiteY42" fmla="*/ 1145309 h 2281567"/>
                <a:gd name="connsiteX43" fmla="*/ 1092746 w 1199867"/>
                <a:gd name="connsiteY43" fmla="*/ 1447776 h 2281567"/>
                <a:gd name="connsiteX44" fmla="*/ 1173646 w 1199867"/>
                <a:gd name="connsiteY44" fmla="*/ 1775467 h 2281567"/>
                <a:gd name="connsiteX45" fmla="*/ 1181146 w 1199867"/>
                <a:gd name="connsiteY45" fmla="*/ 1822053 h 2281567"/>
                <a:gd name="connsiteX46" fmla="*/ 1179555 w 1199867"/>
                <a:gd name="connsiteY46" fmla="*/ 1828871 h 2281567"/>
                <a:gd name="connsiteX47" fmla="*/ 1174555 w 1199867"/>
                <a:gd name="connsiteY47" fmla="*/ 1823871 h 2281567"/>
                <a:gd name="connsiteX48" fmla="*/ 1149785 w 1199867"/>
                <a:gd name="connsiteY48" fmla="*/ 1751606 h 2281567"/>
                <a:gd name="connsiteX49" fmla="*/ 996393 w 1199867"/>
                <a:gd name="connsiteY49" fmla="*/ 1234618 h 2281567"/>
                <a:gd name="connsiteX50" fmla="*/ 853909 w 1199867"/>
                <a:gd name="connsiteY50" fmla="*/ 834662 h 2281567"/>
                <a:gd name="connsiteX51" fmla="*/ 839365 w 1199867"/>
                <a:gd name="connsiteY51" fmla="*/ 801256 h 2281567"/>
                <a:gd name="connsiteX52" fmla="*/ 821867 w 1199867"/>
                <a:gd name="connsiteY52" fmla="*/ 785576 h 2281567"/>
                <a:gd name="connsiteX53" fmla="*/ 811641 w 1199867"/>
                <a:gd name="connsiteY53" fmla="*/ 804665 h 2281567"/>
                <a:gd name="connsiteX54" fmla="*/ 810277 w 1199867"/>
                <a:gd name="connsiteY54" fmla="*/ 844661 h 2281567"/>
                <a:gd name="connsiteX55" fmla="*/ 818458 w 1199867"/>
                <a:gd name="connsiteY55" fmla="*/ 1002143 h 2281567"/>
                <a:gd name="connsiteX56" fmla="*/ 830275 w 1199867"/>
                <a:gd name="connsiteY56" fmla="*/ 1220983 h 2281567"/>
                <a:gd name="connsiteX57" fmla="*/ 837774 w 1199867"/>
                <a:gd name="connsiteY57" fmla="*/ 1373239 h 2281567"/>
                <a:gd name="connsiteX58" fmla="*/ 848228 w 1199867"/>
                <a:gd name="connsiteY58" fmla="*/ 1760696 h 2281567"/>
                <a:gd name="connsiteX59" fmla="*/ 855954 w 1199867"/>
                <a:gd name="connsiteY59" fmla="*/ 2082252 h 2281567"/>
                <a:gd name="connsiteX60" fmla="*/ 859817 w 1199867"/>
                <a:gd name="connsiteY60" fmla="*/ 2241780 h 2281567"/>
                <a:gd name="connsiteX61" fmla="*/ 859590 w 1199867"/>
                <a:gd name="connsiteY61" fmla="*/ 2250642 h 2281567"/>
                <a:gd name="connsiteX62" fmla="*/ 860272 w 1199867"/>
                <a:gd name="connsiteY62" fmla="*/ 2275412 h 2281567"/>
                <a:gd name="connsiteX63" fmla="*/ 854591 w 1199867"/>
                <a:gd name="connsiteY63" fmla="*/ 2280866 h 2281567"/>
                <a:gd name="connsiteX64" fmla="*/ 843910 w 1199867"/>
                <a:gd name="connsiteY64" fmla="*/ 2280866 h 2281567"/>
                <a:gd name="connsiteX65" fmla="*/ 722787 w 1199867"/>
                <a:gd name="connsiteY65" fmla="*/ 2280866 h 2281567"/>
                <a:gd name="connsiteX66" fmla="*/ 713243 w 1199867"/>
                <a:gd name="connsiteY66" fmla="*/ 2281775 h 2281567"/>
                <a:gd name="connsiteX67" fmla="*/ 680973 w 1199867"/>
                <a:gd name="connsiteY67" fmla="*/ 2282003 h 228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99867" h="2281567">
                  <a:moveTo>
                    <a:pt x="680973" y="2282003"/>
                  </a:moveTo>
                  <a:cubicBezTo>
                    <a:pt x="683019" y="2220191"/>
                    <a:pt x="685291" y="2158607"/>
                    <a:pt x="687336" y="2096796"/>
                  </a:cubicBezTo>
                  <a:cubicBezTo>
                    <a:pt x="689382" y="2038620"/>
                    <a:pt x="691427" y="1980445"/>
                    <a:pt x="693472" y="1922269"/>
                  </a:cubicBezTo>
                  <a:cubicBezTo>
                    <a:pt x="696199" y="1846369"/>
                    <a:pt x="699153" y="1770241"/>
                    <a:pt x="701880" y="1694340"/>
                  </a:cubicBezTo>
                  <a:cubicBezTo>
                    <a:pt x="704607" y="1620484"/>
                    <a:pt x="706880" y="1546402"/>
                    <a:pt x="709607" y="1472546"/>
                  </a:cubicBezTo>
                  <a:cubicBezTo>
                    <a:pt x="712334" y="1394827"/>
                    <a:pt x="715515" y="1317109"/>
                    <a:pt x="719833" y="1239390"/>
                  </a:cubicBezTo>
                  <a:cubicBezTo>
                    <a:pt x="723242" y="1179169"/>
                    <a:pt x="726196" y="1118949"/>
                    <a:pt x="729377" y="1058728"/>
                  </a:cubicBezTo>
                  <a:cubicBezTo>
                    <a:pt x="733013" y="989645"/>
                    <a:pt x="736876" y="920561"/>
                    <a:pt x="740740" y="851478"/>
                  </a:cubicBezTo>
                  <a:cubicBezTo>
                    <a:pt x="741876" y="831253"/>
                    <a:pt x="740285" y="828753"/>
                    <a:pt x="721651" y="836480"/>
                  </a:cubicBezTo>
                  <a:cubicBezTo>
                    <a:pt x="691654" y="848978"/>
                    <a:pt x="670520" y="831935"/>
                    <a:pt x="648023" y="817846"/>
                  </a:cubicBezTo>
                  <a:cubicBezTo>
                    <a:pt x="644614" y="815573"/>
                    <a:pt x="643705" y="811028"/>
                    <a:pt x="643250" y="806710"/>
                  </a:cubicBezTo>
                  <a:cubicBezTo>
                    <a:pt x="642569" y="798529"/>
                    <a:pt x="644159" y="790576"/>
                    <a:pt x="647114" y="783304"/>
                  </a:cubicBezTo>
                  <a:cubicBezTo>
                    <a:pt x="655522" y="763306"/>
                    <a:pt x="661885" y="742626"/>
                    <a:pt x="668929" y="722174"/>
                  </a:cubicBezTo>
                  <a:cubicBezTo>
                    <a:pt x="673247" y="709676"/>
                    <a:pt x="682110" y="705585"/>
                    <a:pt x="694836" y="709676"/>
                  </a:cubicBezTo>
                  <a:cubicBezTo>
                    <a:pt x="705516" y="712857"/>
                    <a:pt x="714152" y="720129"/>
                    <a:pt x="722560" y="726946"/>
                  </a:cubicBezTo>
                  <a:cubicBezTo>
                    <a:pt x="726423" y="729901"/>
                    <a:pt x="729377" y="731037"/>
                    <a:pt x="734377" y="729219"/>
                  </a:cubicBezTo>
                  <a:cubicBezTo>
                    <a:pt x="747784" y="724219"/>
                    <a:pt x="761192" y="719902"/>
                    <a:pt x="774827" y="715811"/>
                  </a:cubicBezTo>
                  <a:cubicBezTo>
                    <a:pt x="781871" y="713766"/>
                    <a:pt x="780508" y="711039"/>
                    <a:pt x="776645" y="706949"/>
                  </a:cubicBezTo>
                  <a:cubicBezTo>
                    <a:pt x="768009" y="698086"/>
                    <a:pt x="757783" y="691496"/>
                    <a:pt x="747330" y="685360"/>
                  </a:cubicBezTo>
                  <a:cubicBezTo>
                    <a:pt x="699381" y="657181"/>
                    <a:pt x="657112" y="621731"/>
                    <a:pt x="618708" y="581735"/>
                  </a:cubicBezTo>
                  <a:cubicBezTo>
                    <a:pt x="535308" y="494699"/>
                    <a:pt x="449863" y="409481"/>
                    <a:pt x="361918" y="326763"/>
                  </a:cubicBezTo>
                  <a:cubicBezTo>
                    <a:pt x="253975" y="224729"/>
                    <a:pt x="139215" y="129739"/>
                    <a:pt x="26955" y="32250"/>
                  </a:cubicBezTo>
                  <a:cubicBezTo>
                    <a:pt x="19001" y="25433"/>
                    <a:pt x="11502" y="18388"/>
                    <a:pt x="3775" y="11343"/>
                  </a:cubicBezTo>
                  <a:cubicBezTo>
                    <a:pt x="1503" y="9071"/>
                    <a:pt x="-1224" y="6117"/>
                    <a:pt x="594" y="2708"/>
                  </a:cubicBezTo>
                  <a:cubicBezTo>
                    <a:pt x="2639" y="-1155"/>
                    <a:pt x="6957" y="-19"/>
                    <a:pt x="10366" y="890"/>
                  </a:cubicBezTo>
                  <a:cubicBezTo>
                    <a:pt x="26727" y="4980"/>
                    <a:pt x="41499" y="12934"/>
                    <a:pt x="54679" y="22933"/>
                  </a:cubicBezTo>
                  <a:cubicBezTo>
                    <a:pt x="252384" y="174734"/>
                    <a:pt x="447136" y="330854"/>
                    <a:pt x="632797" y="497653"/>
                  </a:cubicBezTo>
                  <a:cubicBezTo>
                    <a:pt x="693245" y="552193"/>
                    <a:pt x="754602" y="605596"/>
                    <a:pt x="815731" y="659454"/>
                  </a:cubicBezTo>
                  <a:cubicBezTo>
                    <a:pt x="823003" y="666044"/>
                    <a:pt x="831184" y="671498"/>
                    <a:pt x="840274" y="675361"/>
                  </a:cubicBezTo>
                  <a:cubicBezTo>
                    <a:pt x="853454" y="680815"/>
                    <a:pt x="861181" y="678088"/>
                    <a:pt x="866635" y="664681"/>
                  </a:cubicBezTo>
                  <a:cubicBezTo>
                    <a:pt x="872316" y="651046"/>
                    <a:pt x="879361" y="637865"/>
                    <a:pt x="885496" y="624458"/>
                  </a:cubicBezTo>
                  <a:cubicBezTo>
                    <a:pt x="895041" y="603778"/>
                    <a:pt x="909812" y="587644"/>
                    <a:pt x="926628" y="572645"/>
                  </a:cubicBezTo>
                  <a:cubicBezTo>
                    <a:pt x="998666" y="507880"/>
                    <a:pt x="1075703" y="449250"/>
                    <a:pt x="1151603" y="389029"/>
                  </a:cubicBezTo>
                  <a:cubicBezTo>
                    <a:pt x="1164329" y="378803"/>
                    <a:pt x="1177055" y="368577"/>
                    <a:pt x="1190236" y="359032"/>
                  </a:cubicBezTo>
                  <a:cubicBezTo>
                    <a:pt x="1197962" y="353351"/>
                    <a:pt x="1201143" y="355396"/>
                    <a:pt x="1201598" y="364941"/>
                  </a:cubicBezTo>
                  <a:cubicBezTo>
                    <a:pt x="1202052" y="374258"/>
                    <a:pt x="1197280" y="381530"/>
                    <a:pt x="1192281" y="388575"/>
                  </a:cubicBezTo>
                  <a:cubicBezTo>
                    <a:pt x="1174328" y="413799"/>
                    <a:pt x="1152967" y="436297"/>
                    <a:pt x="1132969" y="459703"/>
                  </a:cubicBezTo>
                  <a:cubicBezTo>
                    <a:pt x="1061841" y="543103"/>
                    <a:pt x="989803" y="625594"/>
                    <a:pt x="912312" y="703313"/>
                  </a:cubicBezTo>
                  <a:cubicBezTo>
                    <a:pt x="906403" y="709221"/>
                    <a:pt x="907539" y="716493"/>
                    <a:pt x="905949" y="723083"/>
                  </a:cubicBezTo>
                  <a:cubicBezTo>
                    <a:pt x="904131" y="731946"/>
                    <a:pt x="902086" y="740354"/>
                    <a:pt x="896177" y="747399"/>
                  </a:cubicBezTo>
                  <a:cubicBezTo>
                    <a:pt x="890496" y="753989"/>
                    <a:pt x="890496" y="762170"/>
                    <a:pt x="892087" y="770123"/>
                  </a:cubicBezTo>
                  <a:cubicBezTo>
                    <a:pt x="901631" y="817846"/>
                    <a:pt x="915720" y="864204"/>
                    <a:pt x="927992" y="911244"/>
                  </a:cubicBezTo>
                  <a:cubicBezTo>
                    <a:pt x="948444" y="990781"/>
                    <a:pt x="977077" y="1067818"/>
                    <a:pt x="1003892" y="1145309"/>
                  </a:cubicBezTo>
                  <a:cubicBezTo>
                    <a:pt x="1038434" y="1244617"/>
                    <a:pt x="1063659" y="1346878"/>
                    <a:pt x="1092746" y="1447776"/>
                  </a:cubicBezTo>
                  <a:cubicBezTo>
                    <a:pt x="1123879" y="1555946"/>
                    <a:pt x="1149558" y="1665480"/>
                    <a:pt x="1173646" y="1775467"/>
                  </a:cubicBezTo>
                  <a:cubicBezTo>
                    <a:pt x="1177055" y="1790693"/>
                    <a:pt x="1178646" y="1806373"/>
                    <a:pt x="1181146" y="1822053"/>
                  </a:cubicBezTo>
                  <a:cubicBezTo>
                    <a:pt x="1181600" y="1824553"/>
                    <a:pt x="1183191" y="1827962"/>
                    <a:pt x="1179555" y="1828871"/>
                  </a:cubicBezTo>
                  <a:cubicBezTo>
                    <a:pt x="1176146" y="1829780"/>
                    <a:pt x="1175464" y="1826371"/>
                    <a:pt x="1174555" y="1823871"/>
                  </a:cubicBezTo>
                  <a:cubicBezTo>
                    <a:pt x="1165465" y="1800010"/>
                    <a:pt x="1156603" y="1776149"/>
                    <a:pt x="1149785" y="1751606"/>
                  </a:cubicBezTo>
                  <a:cubicBezTo>
                    <a:pt x="1101836" y="1578444"/>
                    <a:pt x="1050478" y="1406190"/>
                    <a:pt x="996393" y="1234618"/>
                  </a:cubicBezTo>
                  <a:cubicBezTo>
                    <a:pt x="953671" y="1099633"/>
                    <a:pt x="908448" y="965557"/>
                    <a:pt x="853909" y="834662"/>
                  </a:cubicBezTo>
                  <a:cubicBezTo>
                    <a:pt x="849137" y="823527"/>
                    <a:pt x="844365" y="812392"/>
                    <a:pt x="839365" y="801256"/>
                  </a:cubicBezTo>
                  <a:cubicBezTo>
                    <a:pt x="835729" y="793530"/>
                    <a:pt x="830048" y="784440"/>
                    <a:pt x="821867" y="785576"/>
                  </a:cubicBezTo>
                  <a:cubicBezTo>
                    <a:pt x="815050" y="786485"/>
                    <a:pt x="813459" y="797620"/>
                    <a:pt x="811641" y="804665"/>
                  </a:cubicBezTo>
                  <a:cubicBezTo>
                    <a:pt x="808459" y="817846"/>
                    <a:pt x="809596" y="831253"/>
                    <a:pt x="810277" y="844661"/>
                  </a:cubicBezTo>
                  <a:cubicBezTo>
                    <a:pt x="813004" y="897155"/>
                    <a:pt x="815731" y="949649"/>
                    <a:pt x="818458" y="1002143"/>
                  </a:cubicBezTo>
                  <a:cubicBezTo>
                    <a:pt x="822322" y="1075090"/>
                    <a:pt x="826412" y="1148036"/>
                    <a:pt x="830275" y="1220983"/>
                  </a:cubicBezTo>
                  <a:cubicBezTo>
                    <a:pt x="833002" y="1271659"/>
                    <a:pt x="836184" y="1322336"/>
                    <a:pt x="837774" y="1373239"/>
                  </a:cubicBezTo>
                  <a:cubicBezTo>
                    <a:pt x="841638" y="1502316"/>
                    <a:pt x="844819" y="1631620"/>
                    <a:pt x="848228" y="1760696"/>
                  </a:cubicBezTo>
                  <a:cubicBezTo>
                    <a:pt x="850955" y="1867957"/>
                    <a:pt x="853227" y="1974991"/>
                    <a:pt x="855954" y="2082252"/>
                  </a:cubicBezTo>
                  <a:cubicBezTo>
                    <a:pt x="857318" y="2135428"/>
                    <a:pt x="858454" y="2188604"/>
                    <a:pt x="859817" y="2241780"/>
                  </a:cubicBezTo>
                  <a:cubicBezTo>
                    <a:pt x="859817" y="2244734"/>
                    <a:pt x="859590" y="2247688"/>
                    <a:pt x="859590" y="2250642"/>
                  </a:cubicBezTo>
                  <a:cubicBezTo>
                    <a:pt x="861181" y="2258823"/>
                    <a:pt x="859817" y="2267232"/>
                    <a:pt x="860272" y="2275412"/>
                  </a:cubicBezTo>
                  <a:cubicBezTo>
                    <a:pt x="860499" y="2279730"/>
                    <a:pt x="858681" y="2281094"/>
                    <a:pt x="854591" y="2280866"/>
                  </a:cubicBezTo>
                  <a:cubicBezTo>
                    <a:pt x="850955" y="2280639"/>
                    <a:pt x="847546" y="2280866"/>
                    <a:pt x="843910" y="2280866"/>
                  </a:cubicBezTo>
                  <a:cubicBezTo>
                    <a:pt x="803460" y="2280866"/>
                    <a:pt x="763237" y="2280866"/>
                    <a:pt x="722787" y="2280866"/>
                  </a:cubicBezTo>
                  <a:cubicBezTo>
                    <a:pt x="719606" y="2280866"/>
                    <a:pt x="716197" y="2279957"/>
                    <a:pt x="713243" y="2281775"/>
                  </a:cubicBezTo>
                  <a:cubicBezTo>
                    <a:pt x="702562" y="2282003"/>
                    <a:pt x="691654" y="2282003"/>
                    <a:pt x="680973" y="228200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="" xmlns:a16="http://schemas.microsoft.com/office/drawing/2014/main" id="{8BE4C211-5A48-43AF-8FEB-3E54B6A8566F}"/>
                </a:ext>
              </a:extLst>
            </p:cNvPr>
            <p:cNvSpPr/>
            <p:nvPr/>
          </p:nvSpPr>
          <p:spPr>
            <a:xfrm>
              <a:off x="2570741" y="1923157"/>
              <a:ext cx="659018" cy="1245317"/>
            </a:xfrm>
            <a:custGeom>
              <a:avLst/>
              <a:gdLst>
                <a:gd name="connsiteX0" fmla="*/ 0 w 659018"/>
                <a:gd name="connsiteY0" fmla="*/ 221 h 1245317"/>
                <a:gd name="connsiteX1" fmla="*/ 31360 w 659018"/>
                <a:gd name="connsiteY1" fmla="*/ 12720 h 1245317"/>
                <a:gd name="connsiteX2" fmla="*/ 323373 w 659018"/>
                <a:gd name="connsiteY2" fmla="*/ 249285 h 1245317"/>
                <a:gd name="connsiteX3" fmla="*/ 440406 w 659018"/>
                <a:gd name="connsiteY3" fmla="*/ 352228 h 1245317"/>
                <a:gd name="connsiteX4" fmla="*/ 461995 w 659018"/>
                <a:gd name="connsiteY4" fmla="*/ 367908 h 1245317"/>
                <a:gd name="connsiteX5" fmla="*/ 475857 w 659018"/>
                <a:gd name="connsiteY5" fmla="*/ 363136 h 1245317"/>
                <a:gd name="connsiteX6" fmla="*/ 547667 w 659018"/>
                <a:gd name="connsiteY6" fmla="*/ 279509 h 1245317"/>
                <a:gd name="connsiteX7" fmla="*/ 648792 w 659018"/>
                <a:gd name="connsiteY7" fmla="*/ 199290 h 1245317"/>
                <a:gd name="connsiteX8" fmla="*/ 659018 w 659018"/>
                <a:gd name="connsiteY8" fmla="*/ 194973 h 1245317"/>
                <a:gd name="connsiteX9" fmla="*/ 657655 w 659018"/>
                <a:gd name="connsiteY9" fmla="*/ 208153 h 1245317"/>
                <a:gd name="connsiteX10" fmla="*/ 641747 w 659018"/>
                <a:gd name="connsiteY10" fmla="*/ 228605 h 1245317"/>
                <a:gd name="connsiteX11" fmla="*/ 503126 w 659018"/>
                <a:gd name="connsiteY11" fmla="*/ 381998 h 1245317"/>
                <a:gd name="connsiteX12" fmla="*/ 498809 w 659018"/>
                <a:gd name="connsiteY12" fmla="*/ 390406 h 1245317"/>
                <a:gd name="connsiteX13" fmla="*/ 491991 w 659018"/>
                <a:gd name="connsiteY13" fmla="*/ 409495 h 1245317"/>
                <a:gd name="connsiteX14" fmla="*/ 491309 w 659018"/>
                <a:gd name="connsiteY14" fmla="*/ 424038 h 1245317"/>
                <a:gd name="connsiteX15" fmla="*/ 539031 w 659018"/>
                <a:gd name="connsiteY15" fmla="*/ 587657 h 1245317"/>
                <a:gd name="connsiteX16" fmla="*/ 646065 w 659018"/>
                <a:gd name="connsiteY16" fmla="*/ 972614 h 1245317"/>
                <a:gd name="connsiteX17" fmla="*/ 649019 w 659018"/>
                <a:gd name="connsiteY17" fmla="*/ 991930 h 1245317"/>
                <a:gd name="connsiteX18" fmla="*/ 648565 w 659018"/>
                <a:gd name="connsiteY18" fmla="*/ 998293 h 1245317"/>
                <a:gd name="connsiteX19" fmla="*/ 643565 w 659018"/>
                <a:gd name="connsiteY19" fmla="*/ 989431 h 1245317"/>
                <a:gd name="connsiteX20" fmla="*/ 600843 w 659018"/>
                <a:gd name="connsiteY20" fmla="*/ 846492 h 1245317"/>
                <a:gd name="connsiteX21" fmla="*/ 465403 w 659018"/>
                <a:gd name="connsiteY21" fmla="*/ 446081 h 1245317"/>
                <a:gd name="connsiteX22" fmla="*/ 462676 w 659018"/>
                <a:gd name="connsiteY22" fmla="*/ 439491 h 1245317"/>
                <a:gd name="connsiteX23" fmla="*/ 451996 w 659018"/>
                <a:gd name="connsiteY23" fmla="*/ 429038 h 1245317"/>
                <a:gd name="connsiteX24" fmla="*/ 445633 w 659018"/>
                <a:gd name="connsiteY24" fmla="*/ 443582 h 1245317"/>
                <a:gd name="connsiteX25" fmla="*/ 448132 w 659018"/>
                <a:gd name="connsiteY25" fmla="*/ 511301 h 1245317"/>
                <a:gd name="connsiteX26" fmla="*/ 454268 w 659018"/>
                <a:gd name="connsiteY26" fmla="*/ 623335 h 1245317"/>
                <a:gd name="connsiteX27" fmla="*/ 462449 w 659018"/>
                <a:gd name="connsiteY27" fmla="*/ 808541 h 1245317"/>
                <a:gd name="connsiteX28" fmla="*/ 466994 w 659018"/>
                <a:gd name="connsiteY28" fmla="*/ 985795 h 1245317"/>
                <a:gd name="connsiteX29" fmla="*/ 473130 w 659018"/>
                <a:gd name="connsiteY29" fmla="*/ 1237131 h 1245317"/>
                <a:gd name="connsiteX30" fmla="*/ 464040 w 659018"/>
                <a:gd name="connsiteY30" fmla="*/ 1246448 h 1245317"/>
                <a:gd name="connsiteX31" fmla="*/ 382003 w 659018"/>
                <a:gd name="connsiteY31" fmla="*/ 1246448 h 1245317"/>
                <a:gd name="connsiteX32" fmla="*/ 374277 w 659018"/>
                <a:gd name="connsiteY32" fmla="*/ 1238494 h 1245317"/>
                <a:gd name="connsiteX33" fmla="*/ 380867 w 659018"/>
                <a:gd name="connsiteY33" fmla="*/ 1067604 h 1245317"/>
                <a:gd name="connsiteX34" fmla="*/ 387003 w 659018"/>
                <a:gd name="connsiteY34" fmla="*/ 894896 h 1245317"/>
                <a:gd name="connsiteX35" fmla="*/ 398820 w 659018"/>
                <a:gd name="connsiteY35" fmla="*/ 623335 h 1245317"/>
                <a:gd name="connsiteX36" fmla="*/ 407455 w 659018"/>
                <a:gd name="connsiteY36" fmla="*/ 464034 h 1245317"/>
                <a:gd name="connsiteX37" fmla="*/ 397456 w 659018"/>
                <a:gd name="connsiteY37" fmla="*/ 456308 h 1245317"/>
                <a:gd name="connsiteX38" fmla="*/ 357233 w 659018"/>
                <a:gd name="connsiteY38" fmla="*/ 446763 h 1245317"/>
                <a:gd name="connsiteX39" fmla="*/ 354506 w 659018"/>
                <a:gd name="connsiteY39" fmla="*/ 433810 h 1245317"/>
                <a:gd name="connsiteX40" fmla="*/ 369277 w 659018"/>
                <a:gd name="connsiteY40" fmla="*/ 391996 h 1245317"/>
                <a:gd name="connsiteX41" fmla="*/ 382231 w 659018"/>
                <a:gd name="connsiteY41" fmla="*/ 387451 h 1245317"/>
                <a:gd name="connsiteX42" fmla="*/ 387912 w 659018"/>
                <a:gd name="connsiteY42" fmla="*/ 389724 h 1245317"/>
                <a:gd name="connsiteX43" fmla="*/ 429725 w 659018"/>
                <a:gd name="connsiteY43" fmla="*/ 389497 h 1245317"/>
                <a:gd name="connsiteX44" fmla="*/ 414954 w 659018"/>
                <a:gd name="connsiteY44" fmla="*/ 376089 h 1245317"/>
                <a:gd name="connsiteX45" fmla="*/ 341326 w 659018"/>
                <a:gd name="connsiteY45" fmla="*/ 317686 h 1245317"/>
                <a:gd name="connsiteX46" fmla="*/ 149529 w 659018"/>
                <a:gd name="connsiteY46" fmla="*/ 132707 h 1245317"/>
                <a:gd name="connsiteX47" fmla="*/ 15453 w 659018"/>
                <a:gd name="connsiteY47" fmla="*/ 17265 h 1245317"/>
                <a:gd name="connsiteX48" fmla="*/ 0 w 659018"/>
                <a:gd name="connsiteY48" fmla="*/ 3857 h 1245317"/>
                <a:gd name="connsiteX49" fmla="*/ 0 w 659018"/>
                <a:gd name="connsiteY49" fmla="*/ 221 h 124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9018" h="1245317">
                  <a:moveTo>
                    <a:pt x="0" y="221"/>
                  </a:moveTo>
                  <a:cubicBezTo>
                    <a:pt x="12726" y="-1369"/>
                    <a:pt x="22270" y="5903"/>
                    <a:pt x="31360" y="12720"/>
                  </a:cubicBezTo>
                  <a:cubicBezTo>
                    <a:pt x="130895" y="88848"/>
                    <a:pt x="229520" y="166339"/>
                    <a:pt x="323373" y="249285"/>
                  </a:cubicBezTo>
                  <a:cubicBezTo>
                    <a:pt x="362233" y="283827"/>
                    <a:pt x="401319" y="318141"/>
                    <a:pt x="440406" y="352228"/>
                  </a:cubicBezTo>
                  <a:cubicBezTo>
                    <a:pt x="446996" y="358137"/>
                    <a:pt x="453586" y="364045"/>
                    <a:pt x="461995" y="367908"/>
                  </a:cubicBezTo>
                  <a:cubicBezTo>
                    <a:pt x="468585" y="370862"/>
                    <a:pt x="473811" y="369499"/>
                    <a:pt x="475857" y="363136"/>
                  </a:cubicBezTo>
                  <a:cubicBezTo>
                    <a:pt x="487901" y="324958"/>
                    <a:pt x="519034" y="302915"/>
                    <a:pt x="547667" y="279509"/>
                  </a:cubicBezTo>
                  <a:cubicBezTo>
                    <a:pt x="581072" y="252239"/>
                    <a:pt x="614932" y="225878"/>
                    <a:pt x="648792" y="199290"/>
                  </a:cubicBezTo>
                  <a:cubicBezTo>
                    <a:pt x="651746" y="197018"/>
                    <a:pt x="655155" y="191564"/>
                    <a:pt x="659018" y="194973"/>
                  </a:cubicBezTo>
                  <a:cubicBezTo>
                    <a:pt x="662881" y="198381"/>
                    <a:pt x="659927" y="203835"/>
                    <a:pt x="657655" y="208153"/>
                  </a:cubicBezTo>
                  <a:cubicBezTo>
                    <a:pt x="653564" y="215879"/>
                    <a:pt x="647429" y="222015"/>
                    <a:pt x="641747" y="228605"/>
                  </a:cubicBezTo>
                  <a:cubicBezTo>
                    <a:pt x="596752" y="280872"/>
                    <a:pt x="551757" y="332912"/>
                    <a:pt x="503126" y="381998"/>
                  </a:cubicBezTo>
                  <a:cubicBezTo>
                    <a:pt x="500854" y="384270"/>
                    <a:pt x="499263" y="386770"/>
                    <a:pt x="498809" y="390406"/>
                  </a:cubicBezTo>
                  <a:cubicBezTo>
                    <a:pt x="497672" y="396996"/>
                    <a:pt x="496309" y="403586"/>
                    <a:pt x="491991" y="409495"/>
                  </a:cubicBezTo>
                  <a:cubicBezTo>
                    <a:pt x="488582" y="413812"/>
                    <a:pt x="490173" y="419266"/>
                    <a:pt x="491309" y="424038"/>
                  </a:cubicBezTo>
                  <a:cubicBezTo>
                    <a:pt x="504263" y="479487"/>
                    <a:pt x="520170" y="534026"/>
                    <a:pt x="539031" y="587657"/>
                  </a:cubicBezTo>
                  <a:cubicBezTo>
                    <a:pt x="583118" y="713552"/>
                    <a:pt x="617205" y="842401"/>
                    <a:pt x="646065" y="972614"/>
                  </a:cubicBezTo>
                  <a:cubicBezTo>
                    <a:pt x="647429" y="978977"/>
                    <a:pt x="648110" y="985568"/>
                    <a:pt x="649019" y="991930"/>
                  </a:cubicBezTo>
                  <a:cubicBezTo>
                    <a:pt x="649247" y="993976"/>
                    <a:pt x="650156" y="996021"/>
                    <a:pt x="648565" y="998293"/>
                  </a:cubicBezTo>
                  <a:cubicBezTo>
                    <a:pt x="644929" y="996475"/>
                    <a:pt x="644702" y="992612"/>
                    <a:pt x="643565" y="989431"/>
                  </a:cubicBezTo>
                  <a:cubicBezTo>
                    <a:pt x="626522" y="942618"/>
                    <a:pt x="615387" y="893987"/>
                    <a:pt x="600843" y="846492"/>
                  </a:cubicBezTo>
                  <a:cubicBezTo>
                    <a:pt x="559711" y="711734"/>
                    <a:pt x="520397" y="576294"/>
                    <a:pt x="465403" y="446081"/>
                  </a:cubicBezTo>
                  <a:cubicBezTo>
                    <a:pt x="464494" y="443809"/>
                    <a:pt x="463585" y="441764"/>
                    <a:pt x="462676" y="439491"/>
                  </a:cubicBezTo>
                  <a:cubicBezTo>
                    <a:pt x="460177" y="434719"/>
                    <a:pt x="457222" y="427674"/>
                    <a:pt x="451996" y="429038"/>
                  </a:cubicBezTo>
                  <a:cubicBezTo>
                    <a:pt x="447223" y="430401"/>
                    <a:pt x="445860" y="437673"/>
                    <a:pt x="445633" y="443582"/>
                  </a:cubicBezTo>
                  <a:cubicBezTo>
                    <a:pt x="444724" y="466079"/>
                    <a:pt x="446996" y="488804"/>
                    <a:pt x="448132" y="511301"/>
                  </a:cubicBezTo>
                  <a:cubicBezTo>
                    <a:pt x="449950" y="548570"/>
                    <a:pt x="452677" y="586066"/>
                    <a:pt x="454268" y="623335"/>
                  </a:cubicBezTo>
                  <a:cubicBezTo>
                    <a:pt x="456995" y="685146"/>
                    <a:pt x="461540" y="746730"/>
                    <a:pt x="462449" y="808541"/>
                  </a:cubicBezTo>
                  <a:cubicBezTo>
                    <a:pt x="463358" y="867626"/>
                    <a:pt x="465403" y="926710"/>
                    <a:pt x="466994" y="985795"/>
                  </a:cubicBezTo>
                  <a:cubicBezTo>
                    <a:pt x="469039" y="1069649"/>
                    <a:pt x="470857" y="1153276"/>
                    <a:pt x="473130" y="1237131"/>
                  </a:cubicBezTo>
                  <a:cubicBezTo>
                    <a:pt x="473357" y="1244857"/>
                    <a:pt x="471312" y="1246448"/>
                    <a:pt x="464040" y="1246448"/>
                  </a:cubicBezTo>
                  <a:cubicBezTo>
                    <a:pt x="436770" y="1245993"/>
                    <a:pt x="409273" y="1246221"/>
                    <a:pt x="382003" y="1246448"/>
                  </a:cubicBezTo>
                  <a:cubicBezTo>
                    <a:pt x="375640" y="1246448"/>
                    <a:pt x="374050" y="1244630"/>
                    <a:pt x="374277" y="1238494"/>
                  </a:cubicBezTo>
                  <a:cubicBezTo>
                    <a:pt x="376549" y="1181455"/>
                    <a:pt x="378822" y="1124416"/>
                    <a:pt x="380867" y="1067604"/>
                  </a:cubicBezTo>
                  <a:cubicBezTo>
                    <a:pt x="382912" y="1010110"/>
                    <a:pt x="384730" y="952389"/>
                    <a:pt x="387003" y="894896"/>
                  </a:cubicBezTo>
                  <a:cubicBezTo>
                    <a:pt x="390184" y="804451"/>
                    <a:pt x="393366" y="713779"/>
                    <a:pt x="398820" y="623335"/>
                  </a:cubicBezTo>
                  <a:cubicBezTo>
                    <a:pt x="402001" y="570386"/>
                    <a:pt x="404728" y="517210"/>
                    <a:pt x="407455" y="464034"/>
                  </a:cubicBezTo>
                  <a:cubicBezTo>
                    <a:pt x="407910" y="454490"/>
                    <a:pt x="406092" y="452672"/>
                    <a:pt x="397456" y="456308"/>
                  </a:cubicBezTo>
                  <a:cubicBezTo>
                    <a:pt x="381322" y="463125"/>
                    <a:pt x="369277" y="454717"/>
                    <a:pt x="357233" y="446763"/>
                  </a:cubicBezTo>
                  <a:cubicBezTo>
                    <a:pt x="352688" y="443809"/>
                    <a:pt x="352916" y="438355"/>
                    <a:pt x="354506" y="433810"/>
                  </a:cubicBezTo>
                  <a:cubicBezTo>
                    <a:pt x="359051" y="419721"/>
                    <a:pt x="364051" y="405859"/>
                    <a:pt x="369277" y="391996"/>
                  </a:cubicBezTo>
                  <a:cubicBezTo>
                    <a:pt x="371550" y="386088"/>
                    <a:pt x="377004" y="386088"/>
                    <a:pt x="382231" y="387451"/>
                  </a:cubicBezTo>
                  <a:cubicBezTo>
                    <a:pt x="384276" y="387906"/>
                    <a:pt x="386548" y="388361"/>
                    <a:pt x="387912" y="389724"/>
                  </a:cubicBezTo>
                  <a:cubicBezTo>
                    <a:pt x="402001" y="404722"/>
                    <a:pt x="415409" y="393360"/>
                    <a:pt x="429725" y="389497"/>
                  </a:cubicBezTo>
                  <a:cubicBezTo>
                    <a:pt x="425862" y="382679"/>
                    <a:pt x="420408" y="379271"/>
                    <a:pt x="414954" y="376089"/>
                  </a:cubicBezTo>
                  <a:cubicBezTo>
                    <a:pt x="387457" y="360182"/>
                    <a:pt x="363369" y="340184"/>
                    <a:pt x="341326" y="317686"/>
                  </a:cubicBezTo>
                  <a:cubicBezTo>
                    <a:pt x="279287" y="254057"/>
                    <a:pt x="216340" y="191337"/>
                    <a:pt x="149529" y="132707"/>
                  </a:cubicBezTo>
                  <a:cubicBezTo>
                    <a:pt x="104988" y="93620"/>
                    <a:pt x="59993" y="55670"/>
                    <a:pt x="15453" y="17265"/>
                  </a:cubicBezTo>
                  <a:cubicBezTo>
                    <a:pt x="10226" y="12720"/>
                    <a:pt x="5227" y="8402"/>
                    <a:pt x="0" y="3857"/>
                  </a:cubicBezTo>
                  <a:cubicBezTo>
                    <a:pt x="0" y="2721"/>
                    <a:pt x="0" y="1358"/>
                    <a:pt x="0" y="221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="" xmlns:a16="http://schemas.microsoft.com/office/drawing/2014/main" id="{71B1A5A6-B368-474E-A793-80BF1D300FDA}"/>
                </a:ext>
              </a:extLst>
            </p:cNvPr>
            <p:cNvSpPr/>
            <p:nvPr/>
          </p:nvSpPr>
          <p:spPr>
            <a:xfrm>
              <a:off x="3298161" y="3147335"/>
              <a:ext cx="147711" cy="29542"/>
            </a:xfrm>
            <a:custGeom>
              <a:avLst/>
              <a:gdLst>
                <a:gd name="connsiteX0" fmla="*/ 0 w 147710"/>
                <a:gd name="connsiteY0" fmla="*/ 31133 h 29542"/>
                <a:gd name="connsiteX1" fmla="*/ 12044 w 147710"/>
                <a:gd name="connsiteY1" fmla="*/ 29315 h 29542"/>
                <a:gd name="connsiteX2" fmla="*/ 134531 w 147710"/>
                <a:gd name="connsiteY2" fmla="*/ 29315 h 29542"/>
                <a:gd name="connsiteX3" fmla="*/ 146120 w 147710"/>
                <a:gd name="connsiteY3" fmla="*/ 17725 h 29542"/>
                <a:gd name="connsiteX4" fmla="*/ 146347 w 147710"/>
                <a:gd name="connsiteY4" fmla="*/ 0 h 29542"/>
                <a:gd name="connsiteX5" fmla="*/ 147938 w 147710"/>
                <a:gd name="connsiteY5" fmla="*/ 31133 h 29542"/>
                <a:gd name="connsiteX6" fmla="*/ 0 w 147710"/>
                <a:gd name="connsiteY6" fmla="*/ 31133 h 2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710" h="29542">
                  <a:moveTo>
                    <a:pt x="0" y="31133"/>
                  </a:moveTo>
                  <a:cubicBezTo>
                    <a:pt x="3863" y="28860"/>
                    <a:pt x="7954" y="29315"/>
                    <a:pt x="12044" y="29315"/>
                  </a:cubicBezTo>
                  <a:cubicBezTo>
                    <a:pt x="52949" y="29315"/>
                    <a:pt x="93626" y="29315"/>
                    <a:pt x="134531" y="29315"/>
                  </a:cubicBezTo>
                  <a:cubicBezTo>
                    <a:pt x="145439" y="29315"/>
                    <a:pt x="145893" y="28633"/>
                    <a:pt x="146120" y="17725"/>
                  </a:cubicBezTo>
                  <a:cubicBezTo>
                    <a:pt x="146120" y="11817"/>
                    <a:pt x="146347" y="5908"/>
                    <a:pt x="146347" y="0"/>
                  </a:cubicBezTo>
                  <a:cubicBezTo>
                    <a:pt x="148620" y="10226"/>
                    <a:pt x="147256" y="20907"/>
                    <a:pt x="147938" y="31133"/>
                  </a:cubicBezTo>
                  <a:cubicBezTo>
                    <a:pt x="98625" y="31133"/>
                    <a:pt x="49313" y="31133"/>
                    <a:pt x="0" y="31133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36E76E1-4D34-4197-8B87-BE58C3F8081E}"/>
              </a:ext>
            </a:extLst>
          </p:cNvPr>
          <p:cNvSpPr txBox="1"/>
          <p:nvPr/>
        </p:nvSpPr>
        <p:spPr>
          <a:xfrm>
            <a:off x="4868350" y="5536016"/>
            <a:ext cx="2712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Osiguranje </a:t>
            </a: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zelene gradnje;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Osiguranje projekata koji se odnose na obnovljive izvore </a:t>
            </a:r>
            <a:r>
              <a:rPr lang="sr-Latn-C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energije;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Osiguranje </a:t>
            </a: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imovine, opreme i gubitaka zbog upotrebe obnovljivih izvora energije;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575E733-78E0-481C-A3DF-B0BDFC7F9794}"/>
              </a:ext>
            </a:extLst>
          </p:cNvPr>
          <p:cNvSpPr txBox="1"/>
          <p:nvPr/>
        </p:nvSpPr>
        <p:spPr>
          <a:xfrm>
            <a:off x="8308460" y="3375828"/>
            <a:ext cx="3699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Osiguranje zelene imovine prilikom obnove;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Popust na premiju osiguranja domova koji koriste LEED certifikat;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Polise osiguranja za vlasnike koji proizvode sopstvenu geotermalnu, solarnu ili energiju vjetra..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4AD2D3A-2DF3-4D4A-958B-C1E6BBA82296}"/>
              </a:ext>
            </a:extLst>
          </p:cNvPr>
          <p:cNvSpPr txBox="1"/>
          <p:nvPr/>
        </p:nvSpPr>
        <p:spPr>
          <a:xfrm>
            <a:off x="8686807" y="5071951"/>
            <a:ext cx="2966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Osiguranje hibridnih vozila;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Popust na vozila koja ne ispuštaju štetne gasove; koja koriste alternatinvo gorivo..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Pay-as-you drive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0A5BB7A-EE67-4608-BADF-CBDF2C3F73BE}"/>
              </a:ext>
            </a:extLst>
          </p:cNvPr>
          <p:cNvSpPr txBox="1"/>
          <p:nvPr/>
        </p:nvSpPr>
        <p:spPr>
          <a:xfrm>
            <a:off x="735298" y="3417137"/>
            <a:ext cx="3335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BA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doprinose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izgradnji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socio-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ekonomske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otpornosti</a:t>
            </a:r>
            <a:r>
              <a:rPr lang="sr-Latn-BA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podstiču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ekonomsk</a:t>
            </a:r>
            <a:r>
              <a:rPr lang="sr-Latn-BA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i </a:t>
            </a:r>
            <a:r>
              <a:rPr lang="en-US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razvoj</a:t>
            </a:r>
            <a:r>
              <a:rPr lang="sr-Latn-C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..</a:t>
            </a:r>
            <a:endParaRPr lang="sr-Latn-C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Net- Zero Insurance Allianse</a:t>
            </a:r>
          </a:p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87EA4EF4-2B1A-423D-ACB5-2F53DA71B6C5}"/>
              </a:ext>
            </a:extLst>
          </p:cNvPr>
          <p:cNvSpPr txBox="1"/>
          <p:nvPr/>
        </p:nvSpPr>
        <p:spPr>
          <a:xfrm>
            <a:off x="1150955" y="4956251"/>
            <a:ext cx="2983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pokriva </a:t>
            </a:r>
            <a:r>
              <a:rPr lang="sr-Latn-C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štete ali i podstiče osiguranike da ekološki djeluju.. </a:t>
            </a:r>
            <a:endParaRPr lang="sr-Latn-BA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r-Latn-CS" altLang="ko-K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nude </a:t>
            </a:r>
            <a:r>
              <a:rPr lang="sr-Latn-C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osiguravajuća pokrića za sve one proizvode koji su u funkciji održivog </a:t>
            </a:r>
            <a:r>
              <a:rPr lang="sr-Latn-CS" altLang="ko-KR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razvoja, javnog zdravlja...</a:t>
            </a:r>
            <a:endParaRPr lang="sr-Latn-CS" altLang="ko-KR" sz="12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algn="r"/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="" xmlns:a16="http://schemas.microsoft.com/office/drawing/2014/main" id="{AE6E270B-86B1-4DB4-A2E1-DD0329EFCB6F}"/>
              </a:ext>
            </a:extLst>
          </p:cNvPr>
          <p:cNvGrpSpPr/>
          <p:nvPr/>
        </p:nvGrpSpPr>
        <p:grpSpPr>
          <a:xfrm>
            <a:off x="3577588" y="2514955"/>
            <a:ext cx="5094131" cy="2501626"/>
            <a:chOff x="4275300" y="2694643"/>
            <a:chExt cx="3708001" cy="1820926"/>
          </a:xfrm>
        </p:grpSpPr>
        <p:grpSp>
          <p:nvGrpSpPr>
            <p:cNvPr id="69" name="그룹 43">
              <a:extLst>
                <a:ext uri="{FF2B5EF4-FFF2-40B4-BE49-F238E27FC236}">
                  <a16:creationId xmlns="" xmlns:a16="http://schemas.microsoft.com/office/drawing/2014/main" id="{0F3D2045-B604-4295-AA72-4EA1E894E97B}"/>
                </a:ext>
              </a:extLst>
            </p:cNvPr>
            <p:cNvGrpSpPr/>
            <p:nvPr/>
          </p:nvGrpSpPr>
          <p:grpSpPr>
            <a:xfrm>
              <a:off x="4275300" y="2694643"/>
              <a:ext cx="940156" cy="1298632"/>
              <a:chOff x="4208243" y="2644948"/>
              <a:chExt cx="940156" cy="1298632"/>
            </a:xfrm>
          </p:grpSpPr>
          <p:sp>
            <p:nvSpPr>
              <p:cNvPr id="79" name="Rectangle 15">
                <a:extLst>
                  <a:ext uri="{FF2B5EF4-FFF2-40B4-BE49-F238E27FC236}">
                    <a16:creationId xmlns="" xmlns:a16="http://schemas.microsoft.com/office/drawing/2014/main" id="{5B9D4E1F-352F-4100-AC03-5D7D2E12FE85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Cambria" panose="02040503050406030204" pitchFamily="18" charset="0"/>
                </a:endParaRPr>
              </a:p>
            </p:txBody>
          </p:sp>
          <p:sp>
            <p:nvSpPr>
              <p:cNvPr id="80" name="직사각형 39">
                <a:extLst>
                  <a:ext uri="{FF2B5EF4-FFF2-40B4-BE49-F238E27FC236}">
                    <a16:creationId xmlns="" xmlns:a16="http://schemas.microsoft.com/office/drawing/2014/main" id="{E76DBE0B-0389-4965-A05F-B56F5CBA50D9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70" name="그룹 44">
              <a:extLst>
                <a:ext uri="{FF2B5EF4-FFF2-40B4-BE49-F238E27FC236}">
                  <a16:creationId xmlns="" xmlns:a16="http://schemas.microsoft.com/office/drawing/2014/main" id="{526F34BB-D7BC-4774-8276-D2DEBCF94A51}"/>
                </a:ext>
              </a:extLst>
            </p:cNvPr>
            <p:cNvGrpSpPr/>
            <p:nvPr/>
          </p:nvGrpSpPr>
          <p:grpSpPr>
            <a:xfrm>
              <a:off x="5018678" y="3489190"/>
              <a:ext cx="1023989" cy="1021535"/>
              <a:chOff x="4951621" y="3439495"/>
              <a:chExt cx="1023989" cy="1021535"/>
            </a:xfrm>
          </p:grpSpPr>
          <p:sp>
            <p:nvSpPr>
              <p:cNvPr id="77" name="Rectangle 15">
                <a:extLst>
                  <a:ext uri="{FF2B5EF4-FFF2-40B4-BE49-F238E27FC236}">
                    <a16:creationId xmlns="" xmlns:a16="http://schemas.microsoft.com/office/drawing/2014/main" id="{0BFAB3F6-2FB5-4E76-921D-536F3C3C067E}"/>
                  </a:ext>
                </a:extLst>
              </p:cNvPr>
              <p:cNvSpPr/>
              <p:nvPr/>
            </p:nvSpPr>
            <p:spPr>
              <a:xfrm rot="8033242">
                <a:off x="4935262" y="345585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8" name="직사각형 40">
                <a:extLst>
                  <a:ext uri="{FF2B5EF4-FFF2-40B4-BE49-F238E27FC236}">
                    <a16:creationId xmlns="" xmlns:a16="http://schemas.microsoft.com/office/drawing/2014/main" id="{ABA0423F-AF9A-4465-ADC5-4CD4FB09F25B}"/>
                  </a:ext>
                </a:extLst>
              </p:cNvPr>
              <p:cNvSpPr/>
              <p:nvPr/>
            </p:nvSpPr>
            <p:spPr>
              <a:xfrm rot="5400000">
                <a:off x="5559333" y="404475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71" name="그룹 45">
              <a:extLst>
                <a:ext uri="{FF2B5EF4-FFF2-40B4-BE49-F238E27FC236}">
                  <a16:creationId xmlns="" xmlns:a16="http://schemas.microsoft.com/office/drawing/2014/main" id="{B13E03A2-F94D-48C9-B4A7-A101FD237E63}"/>
                </a:ext>
              </a:extLst>
            </p:cNvPr>
            <p:cNvGrpSpPr/>
            <p:nvPr/>
          </p:nvGrpSpPr>
          <p:grpSpPr>
            <a:xfrm>
              <a:off x="6126103" y="3533533"/>
              <a:ext cx="1041907" cy="982036"/>
              <a:chOff x="6059046" y="3483838"/>
              <a:chExt cx="1041907" cy="982036"/>
            </a:xfrm>
          </p:grpSpPr>
          <p:sp>
            <p:nvSpPr>
              <p:cNvPr id="75" name="Rectangle 15">
                <a:extLst>
                  <a:ext uri="{FF2B5EF4-FFF2-40B4-BE49-F238E27FC236}">
                    <a16:creationId xmlns="" xmlns:a16="http://schemas.microsoft.com/office/drawing/2014/main" id="{2B62AB9C-3D94-43F3-AB16-6BB9C9AB9622}"/>
                  </a:ext>
                </a:extLst>
              </p:cNvPr>
              <p:cNvSpPr/>
              <p:nvPr/>
            </p:nvSpPr>
            <p:spPr>
              <a:xfrm rot="5400000">
                <a:off x="6042687" y="3542076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6" name="직사각형 41">
                <a:extLst>
                  <a:ext uri="{FF2B5EF4-FFF2-40B4-BE49-F238E27FC236}">
                    <a16:creationId xmlns="" xmlns:a16="http://schemas.microsoft.com/office/drawing/2014/main" id="{6616771D-DAE5-4E0B-93F0-3D91810629C3}"/>
                  </a:ext>
                </a:extLst>
              </p:cNvPr>
              <p:cNvSpPr/>
              <p:nvPr/>
            </p:nvSpPr>
            <p:spPr>
              <a:xfrm rot="2700000">
                <a:off x="6684676" y="3732928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Cambria" panose="02040503050406030204" pitchFamily="18" charset="0"/>
                </a:endParaRPr>
              </a:p>
            </p:txBody>
          </p:sp>
        </p:grpSp>
        <p:grpSp>
          <p:nvGrpSpPr>
            <p:cNvPr id="72" name="그룹 46">
              <a:extLst>
                <a:ext uri="{FF2B5EF4-FFF2-40B4-BE49-F238E27FC236}">
                  <a16:creationId xmlns="" xmlns:a16="http://schemas.microsoft.com/office/drawing/2014/main" id="{A2E0B72C-CE54-4863-B7B9-AD1A2D01A187}"/>
                </a:ext>
              </a:extLst>
            </p:cNvPr>
            <p:cNvGrpSpPr/>
            <p:nvPr/>
          </p:nvGrpSpPr>
          <p:grpSpPr>
            <a:xfrm>
              <a:off x="6957007" y="2714599"/>
              <a:ext cx="1026294" cy="1024172"/>
              <a:chOff x="6889950" y="2664904"/>
              <a:chExt cx="1026294" cy="1024172"/>
            </a:xfrm>
          </p:grpSpPr>
          <p:sp>
            <p:nvSpPr>
              <p:cNvPr id="73" name="Rectangle 15">
                <a:extLst>
                  <a:ext uri="{FF2B5EF4-FFF2-40B4-BE49-F238E27FC236}">
                    <a16:creationId xmlns="" xmlns:a16="http://schemas.microsoft.com/office/drawing/2014/main" id="{CE60E820-F961-460F-8B1E-10EA9FF70ADA}"/>
                  </a:ext>
                </a:extLst>
              </p:cNvPr>
              <p:cNvSpPr/>
              <p:nvPr/>
            </p:nvSpPr>
            <p:spPr>
              <a:xfrm rot="2633242">
                <a:off x="6889950" y="2781636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Cambria" panose="02040503050406030204" pitchFamily="18" charset="0"/>
                </a:endParaRPr>
              </a:p>
            </p:txBody>
          </p:sp>
          <p:sp>
            <p:nvSpPr>
              <p:cNvPr id="74" name="직사각형 42">
                <a:extLst>
                  <a:ext uri="{FF2B5EF4-FFF2-40B4-BE49-F238E27FC236}">
                    <a16:creationId xmlns="" xmlns:a16="http://schemas.microsoft.com/office/drawing/2014/main" id="{4A6F7C8A-43A2-49F1-B9DE-5E21115AAF91}"/>
                  </a:ext>
                </a:extLst>
              </p:cNvPr>
              <p:cNvSpPr/>
              <p:nvPr/>
            </p:nvSpPr>
            <p:spPr>
              <a:xfrm>
                <a:off x="7250877" y="2664904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="" xmlns:a16="http://schemas.microsoft.com/office/drawing/2014/main" id="{323921AC-1D11-46A0-B250-FFFC9BE1A711}"/>
              </a:ext>
            </a:extLst>
          </p:cNvPr>
          <p:cNvGrpSpPr/>
          <p:nvPr/>
        </p:nvGrpSpPr>
        <p:grpSpPr>
          <a:xfrm>
            <a:off x="7737094" y="2013014"/>
            <a:ext cx="955153" cy="499256"/>
            <a:chOff x="4683400" y="2367220"/>
            <a:chExt cx="1170432" cy="611782"/>
          </a:xfrm>
        </p:grpSpPr>
        <p:sp>
          <p:nvSpPr>
            <p:cNvPr id="123" name="Freeform: Shape 122">
              <a:extLst>
                <a:ext uri="{FF2B5EF4-FFF2-40B4-BE49-F238E27FC236}">
                  <a16:creationId xmlns="" xmlns:a16="http://schemas.microsoft.com/office/drawing/2014/main" id="{C2B1BB5A-FEB3-4FFF-BFC4-F78D001F2142}"/>
                </a:ext>
              </a:extLst>
            </p:cNvPr>
            <p:cNvSpPr/>
            <p:nvPr/>
          </p:nvSpPr>
          <p:spPr>
            <a:xfrm>
              <a:off x="4683400" y="2367220"/>
              <a:ext cx="737767" cy="611782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7AB81B0A-D10B-49CD-AD6C-3DE0DCAE585A}"/>
                </a:ext>
              </a:extLst>
            </p:cNvPr>
            <p:cNvSpPr/>
            <p:nvPr/>
          </p:nvSpPr>
          <p:spPr>
            <a:xfrm>
              <a:off x="5342380" y="2546402"/>
              <a:ext cx="511452" cy="424114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7" name="Freeform: Shape 156">
            <a:extLst>
              <a:ext uri="{FF2B5EF4-FFF2-40B4-BE49-F238E27FC236}">
                <a16:creationId xmlns="" xmlns:a16="http://schemas.microsoft.com/office/drawing/2014/main" id="{A5529F32-6781-4E38-84FD-2BA40803788A}"/>
              </a:ext>
            </a:extLst>
          </p:cNvPr>
          <p:cNvSpPr/>
          <p:nvPr/>
        </p:nvSpPr>
        <p:spPr>
          <a:xfrm>
            <a:off x="5429859" y="1113459"/>
            <a:ext cx="2111846" cy="1415976"/>
          </a:xfrm>
          <a:custGeom>
            <a:avLst/>
            <a:gdLst>
              <a:gd name="connsiteX0" fmla="*/ 2371138 w 3717887"/>
              <a:gd name="connsiteY0" fmla="*/ 4 h 2492813"/>
              <a:gd name="connsiteX1" fmla="*/ 2491433 w 3717887"/>
              <a:gd name="connsiteY1" fmla="*/ 67 h 2492813"/>
              <a:gd name="connsiteX2" fmla="*/ 2521855 w 3717887"/>
              <a:gd name="connsiteY2" fmla="*/ 18891 h 2492813"/>
              <a:gd name="connsiteX3" fmla="*/ 2600383 w 3717887"/>
              <a:gd name="connsiteY3" fmla="*/ 129933 h 2492813"/>
              <a:gd name="connsiteX4" fmla="*/ 2615974 w 3717887"/>
              <a:gd name="connsiteY4" fmla="*/ 199461 h 2492813"/>
              <a:gd name="connsiteX5" fmla="*/ 2615087 w 3717887"/>
              <a:gd name="connsiteY5" fmla="*/ 1481954 h 2492813"/>
              <a:gd name="connsiteX6" fmla="*/ 2614833 w 3717887"/>
              <a:gd name="connsiteY6" fmla="*/ 1523088 h 2492813"/>
              <a:gd name="connsiteX7" fmla="*/ 2643481 w 3717887"/>
              <a:gd name="connsiteY7" fmla="*/ 1550848 h 2492813"/>
              <a:gd name="connsiteX8" fmla="*/ 2682017 w 3717887"/>
              <a:gd name="connsiteY8" fmla="*/ 1589002 h 2492813"/>
              <a:gd name="connsiteX9" fmla="*/ 2689179 w 3717887"/>
              <a:gd name="connsiteY9" fmla="*/ 1631214 h 2492813"/>
              <a:gd name="connsiteX10" fmla="*/ 2696784 w 3717887"/>
              <a:gd name="connsiteY10" fmla="*/ 1596228 h 2492813"/>
              <a:gd name="connsiteX11" fmla="*/ 2697354 w 3717887"/>
              <a:gd name="connsiteY11" fmla="*/ 823563 h 2492813"/>
              <a:gd name="connsiteX12" fmla="*/ 2724163 w 3717887"/>
              <a:gd name="connsiteY12" fmla="*/ 731789 h 2492813"/>
              <a:gd name="connsiteX13" fmla="*/ 2727967 w 3717887"/>
              <a:gd name="connsiteY13" fmla="*/ 713599 h 2492813"/>
              <a:gd name="connsiteX14" fmla="*/ 2774994 w 3717887"/>
              <a:gd name="connsiteY14" fmla="*/ 671768 h 2492813"/>
              <a:gd name="connsiteX15" fmla="*/ 2923810 w 3717887"/>
              <a:gd name="connsiteY15" fmla="*/ 671451 h 2492813"/>
              <a:gd name="connsiteX16" fmla="*/ 2947895 w 3717887"/>
              <a:gd name="connsiteY16" fmla="*/ 694775 h 2492813"/>
              <a:gd name="connsiteX17" fmla="*/ 2950746 w 3717887"/>
              <a:gd name="connsiteY17" fmla="*/ 757521 h 2492813"/>
              <a:gd name="connsiteX18" fmla="*/ 2974515 w 3717887"/>
              <a:gd name="connsiteY18" fmla="*/ 823309 h 2492813"/>
              <a:gd name="connsiteX19" fmla="*/ 3036373 w 3717887"/>
              <a:gd name="connsiteY19" fmla="*/ 825021 h 2492813"/>
              <a:gd name="connsiteX20" fmla="*/ 3046704 w 3717887"/>
              <a:gd name="connsiteY20" fmla="*/ 797007 h 2492813"/>
              <a:gd name="connsiteX21" fmla="*/ 3046451 w 3717887"/>
              <a:gd name="connsiteY21" fmla="*/ 429657 h 2492813"/>
              <a:gd name="connsiteX22" fmla="*/ 3069521 w 3717887"/>
              <a:gd name="connsiteY22" fmla="*/ 353157 h 2492813"/>
              <a:gd name="connsiteX23" fmla="*/ 3124344 w 3717887"/>
              <a:gd name="connsiteY23" fmla="*/ 216700 h 2492813"/>
              <a:gd name="connsiteX24" fmla="*/ 3145958 w 3717887"/>
              <a:gd name="connsiteY24" fmla="*/ 194136 h 2492813"/>
              <a:gd name="connsiteX25" fmla="*/ 3392885 w 3717887"/>
              <a:gd name="connsiteY25" fmla="*/ 194327 h 2492813"/>
              <a:gd name="connsiteX26" fmla="*/ 3414055 w 3717887"/>
              <a:gd name="connsiteY26" fmla="*/ 213785 h 2492813"/>
              <a:gd name="connsiteX27" fmla="*/ 3442829 w 3717887"/>
              <a:gd name="connsiteY27" fmla="*/ 339086 h 2492813"/>
              <a:gd name="connsiteX28" fmla="*/ 3470716 w 3717887"/>
              <a:gd name="connsiteY28" fmla="*/ 486762 h 2492813"/>
              <a:gd name="connsiteX29" fmla="*/ 3469385 w 3717887"/>
              <a:gd name="connsiteY29" fmla="*/ 1278441 h 2492813"/>
              <a:gd name="connsiteX30" fmla="*/ 3469385 w 3717887"/>
              <a:gd name="connsiteY30" fmla="*/ 1313617 h 2492813"/>
              <a:gd name="connsiteX31" fmla="*/ 3485611 w 3717887"/>
              <a:gd name="connsiteY31" fmla="*/ 1281736 h 2492813"/>
              <a:gd name="connsiteX32" fmla="*/ 3530547 w 3717887"/>
              <a:gd name="connsiteY32" fmla="*/ 1175576 h 2492813"/>
              <a:gd name="connsiteX33" fmla="*/ 3538596 w 3717887"/>
              <a:gd name="connsiteY33" fmla="*/ 1145787 h 2492813"/>
              <a:gd name="connsiteX34" fmla="*/ 3545188 w 3717887"/>
              <a:gd name="connsiteY34" fmla="*/ 1232808 h 2492813"/>
              <a:gd name="connsiteX35" fmla="*/ 3566610 w 3717887"/>
              <a:gd name="connsiteY35" fmla="*/ 1254737 h 2492813"/>
              <a:gd name="connsiteX36" fmla="*/ 3639370 w 3717887"/>
              <a:gd name="connsiteY36" fmla="*/ 1253913 h 2492813"/>
              <a:gd name="connsiteX37" fmla="*/ 3673722 w 3717887"/>
              <a:gd name="connsiteY37" fmla="*/ 1289595 h 2492813"/>
              <a:gd name="connsiteX38" fmla="*/ 3673849 w 3717887"/>
              <a:gd name="connsiteY38" fmla="*/ 1314884 h 2492813"/>
              <a:gd name="connsiteX39" fmla="*/ 3687793 w 3717887"/>
              <a:gd name="connsiteY39" fmla="*/ 1330919 h 2492813"/>
              <a:gd name="connsiteX40" fmla="*/ 3717264 w 3717887"/>
              <a:gd name="connsiteY40" fmla="*/ 1367616 h 2492813"/>
              <a:gd name="connsiteX41" fmla="*/ 3717074 w 3717887"/>
              <a:gd name="connsiteY41" fmla="*/ 2095978 h 2492813"/>
              <a:gd name="connsiteX42" fmla="*/ 3717621 w 3717887"/>
              <a:gd name="connsiteY42" fmla="*/ 2392066 h 2492813"/>
              <a:gd name="connsiteX43" fmla="*/ 3715169 w 3717887"/>
              <a:gd name="connsiteY43" fmla="*/ 2492813 h 2492813"/>
              <a:gd name="connsiteX44" fmla="*/ 0 w 3717887"/>
              <a:gd name="connsiteY44" fmla="*/ 2492813 h 2492813"/>
              <a:gd name="connsiteX45" fmla="*/ 4657 w 3717887"/>
              <a:gd name="connsiteY45" fmla="*/ 2474610 h 2492813"/>
              <a:gd name="connsiteX46" fmla="*/ 4150 w 3717887"/>
              <a:gd name="connsiteY46" fmla="*/ 1990134 h 2492813"/>
              <a:gd name="connsiteX47" fmla="*/ 21771 w 3717887"/>
              <a:gd name="connsiteY47" fmla="*/ 1944690 h 2492813"/>
              <a:gd name="connsiteX48" fmla="*/ 26207 w 3717887"/>
              <a:gd name="connsiteY48" fmla="*/ 1921304 h 2492813"/>
              <a:gd name="connsiteX49" fmla="*/ 49974 w 3717887"/>
              <a:gd name="connsiteY49" fmla="*/ 1799867 h 2492813"/>
              <a:gd name="connsiteX50" fmla="*/ 54284 w 3717887"/>
              <a:gd name="connsiteY50" fmla="*/ 1759495 h 2492813"/>
              <a:gd name="connsiteX51" fmla="*/ 54348 w 3717887"/>
              <a:gd name="connsiteY51" fmla="*/ 1053315 h 2492813"/>
              <a:gd name="connsiteX52" fmla="*/ 94721 w 3717887"/>
              <a:gd name="connsiteY52" fmla="*/ 1012245 h 2492813"/>
              <a:gd name="connsiteX53" fmla="*/ 134016 w 3717887"/>
              <a:gd name="connsiteY53" fmla="*/ 972252 h 2492813"/>
              <a:gd name="connsiteX54" fmla="*/ 133953 w 3717887"/>
              <a:gd name="connsiteY54" fmla="*/ 965914 h 2492813"/>
              <a:gd name="connsiteX55" fmla="*/ 196318 w 3717887"/>
              <a:gd name="connsiteY55" fmla="*/ 900443 h 2492813"/>
              <a:gd name="connsiteX56" fmla="*/ 217107 w 3717887"/>
              <a:gd name="connsiteY56" fmla="*/ 874648 h 2492813"/>
              <a:gd name="connsiteX57" fmla="*/ 217107 w 3717887"/>
              <a:gd name="connsiteY57" fmla="*/ 637163 h 2492813"/>
              <a:gd name="connsiteX58" fmla="*/ 221670 w 3717887"/>
              <a:gd name="connsiteY58" fmla="*/ 604902 h 2492813"/>
              <a:gd name="connsiteX59" fmla="*/ 232572 w 3717887"/>
              <a:gd name="connsiteY59" fmla="*/ 634500 h 2492813"/>
              <a:gd name="connsiteX60" fmla="*/ 232445 w 3717887"/>
              <a:gd name="connsiteY60" fmla="*/ 865647 h 2492813"/>
              <a:gd name="connsiteX61" fmla="*/ 263311 w 3717887"/>
              <a:gd name="connsiteY61" fmla="*/ 898858 h 2492813"/>
              <a:gd name="connsiteX62" fmla="*/ 325360 w 3717887"/>
              <a:gd name="connsiteY62" fmla="*/ 962239 h 2492813"/>
              <a:gd name="connsiteX63" fmla="*/ 325360 w 3717887"/>
              <a:gd name="connsiteY63" fmla="*/ 993928 h 2492813"/>
              <a:gd name="connsiteX64" fmla="*/ 341902 w 3717887"/>
              <a:gd name="connsiteY64" fmla="*/ 1011612 h 2492813"/>
              <a:gd name="connsiteX65" fmla="*/ 412507 w 3717887"/>
              <a:gd name="connsiteY65" fmla="*/ 1094069 h 2492813"/>
              <a:gd name="connsiteX66" fmla="*/ 413331 w 3717887"/>
              <a:gd name="connsiteY66" fmla="*/ 1366412 h 2492813"/>
              <a:gd name="connsiteX67" fmla="*/ 413331 w 3717887"/>
              <a:gd name="connsiteY67" fmla="*/ 1390243 h 2492813"/>
              <a:gd name="connsiteX68" fmla="*/ 517338 w 3717887"/>
              <a:gd name="connsiteY68" fmla="*/ 1383272 h 2492813"/>
              <a:gd name="connsiteX69" fmla="*/ 543514 w 3717887"/>
              <a:gd name="connsiteY69" fmla="*/ 1434292 h 2492813"/>
              <a:gd name="connsiteX70" fmla="*/ 586549 w 3717887"/>
              <a:gd name="connsiteY70" fmla="*/ 1476250 h 2492813"/>
              <a:gd name="connsiteX71" fmla="*/ 606070 w 3717887"/>
              <a:gd name="connsiteY71" fmla="*/ 1502932 h 2492813"/>
              <a:gd name="connsiteX72" fmla="*/ 605436 w 3717887"/>
              <a:gd name="connsiteY72" fmla="*/ 1882895 h 2492813"/>
              <a:gd name="connsiteX73" fmla="*/ 606450 w 3717887"/>
              <a:gd name="connsiteY73" fmla="*/ 1949825 h 2492813"/>
              <a:gd name="connsiteX74" fmla="*/ 624387 w 3717887"/>
              <a:gd name="connsiteY74" fmla="*/ 1882451 h 2492813"/>
              <a:gd name="connsiteX75" fmla="*/ 638140 w 3717887"/>
              <a:gd name="connsiteY75" fmla="*/ 1918135 h 2492813"/>
              <a:gd name="connsiteX76" fmla="*/ 643717 w 3717887"/>
              <a:gd name="connsiteY76" fmla="*/ 1947480 h 2492813"/>
              <a:gd name="connsiteX77" fmla="*/ 692963 w 3717887"/>
              <a:gd name="connsiteY77" fmla="*/ 1948684 h 2492813"/>
              <a:gd name="connsiteX78" fmla="*/ 738788 w 3717887"/>
              <a:gd name="connsiteY78" fmla="*/ 1910275 h 2492813"/>
              <a:gd name="connsiteX79" fmla="*/ 740942 w 3717887"/>
              <a:gd name="connsiteY79" fmla="*/ 1649087 h 2492813"/>
              <a:gd name="connsiteX80" fmla="*/ 750068 w 3717887"/>
              <a:gd name="connsiteY80" fmla="*/ 1628995 h 2492813"/>
              <a:gd name="connsiteX81" fmla="*/ 760020 w 3717887"/>
              <a:gd name="connsiteY81" fmla="*/ 1650354 h 2492813"/>
              <a:gd name="connsiteX82" fmla="*/ 759639 w 3717887"/>
              <a:gd name="connsiteY82" fmla="*/ 1773755 h 2492813"/>
              <a:gd name="connsiteX83" fmla="*/ 767308 w 3717887"/>
              <a:gd name="connsiteY83" fmla="*/ 1932395 h 2492813"/>
              <a:gd name="connsiteX84" fmla="*/ 800710 w 3717887"/>
              <a:gd name="connsiteY84" fmla="*/ 1944690 h 2492813"/>
              <a:gd name="connsiteX85" fmla="*/ 821118 w 3717887"/>
              <a:gd name="connsiteY85" fmla="*/ 1932142 h 2492813"/>
              <a:gd name="connsiteX86" fmla="*/ 821435 w 3717887"/>
              <a:gd name="connsiteY86" fmla="*/ 1906790 h 2492813"/>
              <a:gd name="connsiteX87" fmla="*/ 821054 w 3717887"/>
              <a:gd name="connsiteY87" fmla="*/ 1191103 h 2492813"/>
              <a:gd name="connsiteX88" fmla="*/ 847040 w 3717887"/>
              <a:gd name="connsiteY88" fmla="*/ 1092103 h 2492813"/>
              <a:gd name="connsiteX89" fmla="*/ 916948 w 3717887"/>
              <a:gd name="connsiteY89" fmla="*/ 968259 h 2492813"/>
              <a:gd name="connsiteX90" fmla="*/ 962138 w 3717887"/>
              <a:gd name="connsiteY90" fmla="*/ 942908 h 2492813"/>
              <a:gd name="connsiteX91" fmla="*/ 1123567 w 3717887"/>
              <a:gd name="connsiteY91" fmla="*/ 943731 h 2492813"/>
              <a:gd name="connsiteX92" fmla="*/ 1153926 w 3717887"/>
              <a:gd name="connsiteY92" fmla="*/ 974091 h 2492813"/>
              <a:gd name="connsiteX93" fmla="*/ 1152722 w 3717887"/>
              <a:gd name="connsiteY93" fmla="*/ 1464905 h 2492813"/>
              <a:gd name="connsiteX94" fmla="*/ 1189672 w 3717887"/>
              <a:gd name="connsiteY94" fmla="*/ 1501157 h 2492813"/>
              <a:gd name="connsiteX95" fmla="*/ 1248488 w 3717887"/>
              <a:gd name="connsiteY95" fmla="*/ 1546538 h 2492813"/>
              <a:gd name="connsiteX96" fmla="*/ 1272953 w 3717887"/>
              <a:gd name="connsiteY96" fmla="*/ 1562954 h 2492813"/>
              <a:gd name="connsiteX97" fmla="*/ 1343495 w 3717887"/>
              <a:gd name="connsiteY97" fmla="*/ 1609474 h 2492813"/>
              <a:gd name="connsiteX98" fmla="*/ 1381080 w 3717887"/>
              <a:gd name="connsiteY98" fmla="*/ 1725143 h 2492813"/>
              <a:gd name="connsiteX99" fmla="*/ 1386848 w 3717887"/>
              <a:gd name="connsiteY99" fmla="*/ 1734713 h 2492813"/>
              <a:gd name="connsiteX100" fmla="*/ 1411565 w 3717887"/>
              <a:gd name="connsiteY100" fmla="*/ 1776861 h 2492813"/>
              <a:gd name="connsiteX101" fmla="*/ 1414354 w 3717887"/>
              <a:gd name="connsiteY101" fmla="*/ 1893099 h 2492813"/>
              <a:gd name="connsiteX102" fmla="*/ 1421516 w 3717887"/>
              <a:gd name="connsiteY102" fmla="*/ 1851712 h 2492813"/>
              <a:gd name="connsiteX103" fmla="*/ 1445220 w 3717887"/>
              <a:gd name="connsiteY103" fmla="*/ 1821163 h 2492813"/>
              <a:gd name="connsiteX104" fmla="*/ 1458023 w 3717887"/>
              <a:gd name="connsiteY104" fmla="*/ 1798156 h 2492813"/>
              <a:gd name="connsiteX105" fmla="*/ 1458213 w 3717887"/>
              <a:gd name="connsiteY105" fmla="*/ 1658847 h 2492813"/>
              <a:gd name="connsiteX106" fmla="*/ 1457770 w 3717887"/>
              <a:gd name="connsiteY106" fmla="*/ 715183 h 2492813"/>
              <a:gd name="connsiteX107" fmla="*/ 1489079 w 3717887"/>
              <a:gd name="connsiteY107" fmla="*/ 680325 h 2492813"/>
              <a:gd name="connsiteX108" fmla="*/ 1503593 w 3717887"/>
              <a:gd name="connsiteY108" fmla="*/ 656430 h 2492813"/>
              <a:gd name="connsiteX109" fmla="*/ 1540417 w 3717887"/>
              <a:gd name="connsiteY109" fmla="*/ 621761 h 2492813"/>
              <a:gd name="connsiteX110" fmla="*/ 1578318 w 3717887"/>
              <a:gd name="connsiteY110" fmla="*/ 621888 h 2492813"/>
              <a:gd name="connsiteX111" fmla="*/ 1624142 w 3717887"/>
              <a:gd name="connsiteY111" fmla="*/ 658966 h 2492813"/>
              <a:gd name="connsiteX112" fmla="*/ 1635487 w 3717887"/>
              <a:gd name="connsiteY112" fmla="*/ 680388 h 2492813"/>
              <a:gd name="connsiteX113" fmla="*/ 1666860 w 3717887"/>
              <a:gd name="connsiteY113" fmla="*/ 759359 h 2492813"/>
              <a:gd name="connsiteX114" fmla="*/ 1669839 w 3717887"/>
              <a:gd name="connsiteY114" fmla="*/ 1085386 h 2492813"/>
              <a:gd name="connsiteX115" fmla="*/ 1675859 w 3717887"/>
              <a:gd name="connsiteY115" fmla="*/ 1108709 h 2492813"/>
              <a:gd name="connsiteX116" fmla="*/ 1685937 w 3717887"/>
              <a:gd name="connsiteY116" fmla="*/ 1085892 h 2492813"/>
              <a:gd name="connsiteX117" fmla="*/ 1686951 w 3717887"/>
              <a:gd name="connsiteY117" fmla="*/ 1003562 h 2492813"/>
              <a:gd name="connsiteX118" fmla="*/ 1696965 w 3717887"/>
              <a:gd name="connsiteY118" fmla="*/ 989999 h 2492813"/>
              <a:gd name="connsiteX119" fmla="*/ 1703937 w 3717887"/>
              <a:gd name="connsiteY119" fmla="*/ 1004512 h 2492813"/>
              <a:gd name="connsiteX120" fmla="*/ 1704318 w 3717887"/>
              <a:gd name="connsiteY120" fmla="*/ 1086843 h 2492813"/>
              <a:gd name="connsiteX121" fmla="*/ 1715599 w 3717887"/>
              <a:gd name="connsiteY121" fmla="*/ 1107759 h 2492813"/>
              <a:gd name="connsiteX122" fmla="*/ 1740697 w 3717887"/>
              <a:gd name="connsiteY122" fmla="*/ 1140019 h 2492813"/>
              <a:gd name="connsiteX123" fmla="*/ 1769345 w 3717887"/>
              <a:gd name="connsiteY123" fmla="*/ 1171519 h 2492813"/>
              <a:gd name="connsiteX124" fmla="*/ 1786584 w 3717887"/>
              <a:gd name="connsiteY124" fmla="*/ 1180518 h 2492813"/>
              <a:gd name="connsiteX125" fmla="*/ 1801162 w 3717887"/>
              <a:gd name="connsiteY125" fmla="*/ 1203589 h 2492813"/>
              <a:gd name="connsiteX126" fmla="*/ 1866697 w 3717887"/>
              <a:gd name="connsiteY126" fmla="*/ 1200483 h 2492813"/>
              <a:gd name="connsiteX127" fmla="*/ 1871260 w 3717887"/>
              <a:gd name="connsiteY127" fmla="*/ 1174180 h 2492813"/>
              <a:gd name="connsiteX128" fmla="*/ 1871070 w 3717887"/>
              <a:gd name="connsiteY128" fmla="*/ 911344 h 2492813"/>
              <a:gd name="connsiteX129" fmla="*/ 1899465 w 3717887"/>
              <a:gd name="connsiteY129" fmla="*/ 879781 h 2492813"/>
              <a:gd name="connsiteX130" fmla="*/ 1915435 w 3717887"/>
              <a:gd name="connsiteY130" fmla="*/ 859753 h 2492813"/>
              <a:gd name="connsiteX131" fmla="*/ 1954604 w 3717887"/>
              <a:gd name="connsiteY131" fmla="*/ 824387 h 2492813"/>
              <a:gd name="connsiteX132" fmla="*/ 2074900 w 3717887"/>
              <a:gd name="connsiteY132" fmla="*/ 824514 h 2492813"/>
              <a:gd name="connsiteX133" fmla="*/ 2102153 w 3717887"/>
              <a:gd name="connsiteY133" fmla="*/ 851640 h 2492813"/>
              <a:gd name="connsiteX134" fmla="*/ 2130864 w 3717887"/>
              <a:gd name="connsiteY134" fmla="*/ 879464 h 2492813"/>
              <a:gd name="connsiteX135" fmla="*/ 2201216 w 3717887"/>
              <a:gd name="connsiteY135" fmla="*/ 915844 h 2492813"/>
              <a:gd name="connsiteX136" fmla="*/ 2205780 w 3717887"/>
              <a:gd name="connsiteY136" fmla="*/ 1093624 h 2492813"/>
              <a:gd name="connsiteX137" fmla="*/ 2204005 w 3717887"/>
              <a:gd name="connsiteY137" fmla="*/ 1207582 h 2492813"/>
              <a:gd name="connsiteX138" fmla="*/ 2229293 w 3717887"/>
              <a:gd name="connsiteY138" fmla="*/ 1232110 h 2492813"/>
              <a:gd name="connsiteX139" fmla="*/ 2256040 w 3717887"/>
              <a:gd name="connsiteY139" fmla="*/ 1232934 h 2492813"/>
              <a:gd name="connsiteX140" fmla="*/ 2279173 w 3717887"/>
              <a:gd name="connsiteY140" fmla="*/ 1200167 h 2492813"/>
              <a:gd name="connsiteX141" fmla="*/ 2278666 w 3717887"/>
              <a:gd name="connsiteY141" fmla="*/ 126637 h 2492813"/>
              <a:gd name="connsiteX142" fmla="*/ 2326011 w 3717887"/>
              <a:gd name="connsiteY142" fmla="*/ 76884 h 2492813"/>
              <a:gd name="connsiteX143" fmla="*/ 2350856 w 3717887"/>
              <a:gd name="connsiteY143" fmla="*/ 51975 h 2492813"/>
              <a:gd name="connsiteX144" fmla="*/ 2350539 w 3717887"/>
              <a:gd name="connsiteY144" fmla="*/ 20349 h 2492813"/>
              <a:gd name="connsiteX145" fmla="*/ 2371138 w 3717887"/>
              <a:gd name="connsiteY145" fmla="*/ 4 h 249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3717887" h="2492813">
                <a:moveTo>
                  <a:pt x="2371138" y="4"/>
                </a:moveTo>
                <a:cubicBezTo>
                  <a:pt x="2411258" y="575"/>
                  <a:pt x="2451313" y="701"/>
                  <a:pt x="2491433" y="67"/>
                </a:cubicBezTo>
                <a:cubicBezTo>
                  <a:pt x="2506390" y="-186"/>
                  <a:pt x="2514376" y="8243"/>
                  <a:pt x="2521855" y="18891"/>
                </a:cubicBezTo>
                <a:cubicBezTo>
                  <a:pt x="2547968" y="55968"/>
                  <a:pt x="2573953" y="93109"/>
                  <a:pt x="2600383" y="129933"/>
                </a:cubicBezTo>
                <a:cubicBezTo>
                  <a:pt x="2615531" y="151039"/>
                  <a:pt x="2615974" y="174933"/>
                  <a:pt x="2615974" y="199461"/>
                </a:cubicBezTo>
                <a:cubicBezTo>
                  <a:pt x="2615593" y="626959"/>
                  <a:pt x="2615340" y="1054456"/>
                  <a:pt x="2615087" y="1481954"/>
                </a:cubicBezTo>
                <a:cubicBezTo>
                  <a:pt x="2615087" y="1495643"/>
                  <a:pt x="2616291" y="1509524"/>
                  <a:pt x="2614833" y="1523088"/>
                </a:cubicBezTo>
                <a:cubicBezTo>
                  <a:pt x="2612424" y="1545651"/>
                  <a:pt x="2621805" y="1554650"/>
                  <a:pt x="2643481" y="1550848"/>
                </a:cubicBezTo>
                <a:cubicBezTo>
                  <a:pt x="2674791" y="1545334"/>
                  <a:pt x="2684045" y="1559467"/>
                  <a:pt x="2682017" y="1589002"/>
                </a:cubicBezTo>
                <a:cubicBezTo>
                  <a:pt x="2681129" y="1602502"/>
                  <a:pt x="2680558" y="1631277"/>
                  <a:pt x="2689179" y="1631214"/>
                </a:cubicBezTo>
                <a:cubicBezTo>
                  <a:pt x="2702741" y="1629692"/>
                  <a:pt x="2696784" y="1607637"/>
                  <a:pt x="2696784" y="1596228"/>
                </a:cubicBezTo>
                <a:cubicBezTo>
                  <a:pt x="2697227" y="1338652"/>
                  <a:pt x="2697164" y="1081139"/>
                  <a:pt x="2697354" y="823563"/>
                </a:cubicBezTo>
                <a:cubicBezTo>
                  <a:pt x="2697988" y="755113"/>
                  <a:pt x="2708445" y="760500"/>
                  <a:pt x="2724163" y="731789"/>
                </a:cubicBezTo>
                <a:cubicBezTo>
                  <a:pt x="2727016" y="726592"/>
                  <a:pt x="2727459" y="719746"/>
                  <a:pt x="2727967" y="713599"/>
                </a:cubicBezTo>
                <a:cubicBezTo>
                  <a:pt x="2731579" y="671705"/>
                  <a:pt x="2731452" y="671768"/>
                  <a:pt x="2774994" y="671768"/>
                </a:cubicBezTo>
                <a:cubicBezTo>
                  <a:pt x="2824622" y="671831"/>
                  <a:pt x="2874248" y="672402"/>
                  <a:pt x="2923810" y="671451"/>
                </a:cubicBezTo>
                <a:cubicBezTo>
                  <a:pt x="2941493" y="671134"/>
                  <a:pt x="2948909" y="676775"/>
                  <a:pt x="2947895" y="694775"/>
                </a:cubicBezTo>
                <a:cubicBezTo>
                  <a:pt x="2946880" y="711570"/>
                  <a:pt x="2951191" y="740978"/>
                  <a:pt x="2950746" y="757521"/>
                </a:cubicBezTo>
                <a:cubicBezTo>
                  <a:pt x="2949606" y="797513"/>
                  <a:pt x="2949289" y="825084"/>
                  <a:pt x="2974515" y="823309"/>
                </a:cubicBezTo>
                <a:cubicBezTo>
                  <a:pt x="2992895" y="822042"/>
                  <a:pt x="3014001" y="825908"/>
                  <a:pt x="3036373" y="825021"/>
                </a:cubicBezTo>
                <a:cubicBezTo>
                  <a:pt x="3054437" y="824324"/>
                  <a:pt x="3046641" y="806894"/>
                  <a:pt x="3046704" y="797007"/>
                </a:cubicBezTo>
                <a:cubicBezTo>
                  <a:pt x="3047212" y="674557"/>
                  <a:pt x="3047655" y="552107"/>
                  <a:pt x="3046451" y="429657"/>
                </a:cubicBezTo>
                <a:cubicBezTo>
                  <a:pt x="3046134" y="400755"/>
                  <a:pt x="3053359" y="376925"/>
                  <a:pt x="3069521" y="353157"/>
                </a:cubicBezTo>
                <a:cubicBezTo>
                  <a:pt x="3097535" y="311960"/>
                  <a:pt x="3134232" y="273615"/>
                  <a:pt x="3124344" y="216700"/>
                </a:cubicBezTo>
                <a:cubicBezTo>
                  <a:pt x="3121556" y="200665"/>
                  <a:pt x="3129669" y="194074"/>
                  <a:pt x="3145958" y="194136"/>
                </a:cubicBezTo>
                <a:cubicBezTo>
                  <a:pt x="3228224" y="194580"/>
                  <a:pt x="3310555" y="194517"/>
                  <a:pt x="3392885" y="194327"/>
                </a:cubicBezTo>
                <a:cubicBezTo>
                  <a:pt x="3406576" y="194327"/>
                  <a:pt x="3414435" y="197559"/>
                  <a:pt x="3414055" y="213785"/>
                </a:cubicBezTo>
                <a:cubicBezTo>
                  <a:pt x="3412977" y="257833"/>
                  <a:pt x="3426096" y="299031"/>
                  <a:pt x="3442829" y="339086"/>
                </a:cubicBezTo>
                <a:cubicBezTo>
                  <a:pt x="3462603" y="386432"/>
                  <a:pt x="3471033" y="435044"/>
                  <a:pt x="3470716" y="486762"/>
                </a:cubicBezTo>
                <a:cubicBezTo>
                  <a:pt x="3469195" y="750676"/>
                  <a:pt x="3469639" y="1014527"/>
                  <a:pt x="3469385" y="1278441"/>
                </a:cubicBezTo>
                <a:cubicBezTo>
                  <a:pt x="3469385" y="1288835"/>
                  <a:pt x="3469385" y="1299229"/>
                  <a:pt x="3469385" y="1313617"/>
                </a:cubicBezTo>
                <a:cubicBezTo>
                  <a:pt x="3489097" y="1314187"/>
                  <a:pt x="3485104" y="1316532"/>
                  <a:pt x="3485611" y="1281736"/>
                </a:cubicBezTo>
                <a:cubicBezTo>
                  <a:pt x="3540941" y="1278124"/>
                  <a:pt x="3529849" y="1283257"/>
                  <a:pt x="3530547" y="1175576"/>
                </a:cubicBezTo>
                <a:cubicBezTo>
                  <a:pt x="3530610" y="1166131"/>
                  <a:pt x="3527758" y="1146040"/>
                  <a:pt x="3538596" y="1145787"/>
                </a:cubicBezTo>
                <a:cubicBezTo>
                  <a:pt x="3549687" y="1145406"/>
                  <a:pt x="3544744" y="1204920"/>
                  <a:pt x="3545188" y="1232808"/>
                </a:cubicBezTo>
                <a:cubicBezTo>
                  <a:pt x="3545441" y="1248779"/>
                  <a:pt x="3549561" y="1255624"/>
                  <a:pt x="3566610" y="1254737"/>
                </a:cubicBezTo>
                <a:cubicBezTo>
                  <a:pt x="3590821" y="1253469"/>
                  <a:pt x="3613067" y="1254927"/>
                  <a:pt x="3639370" y="1253913"/>
                </a:cubicBezTo>
                <a:cubicBezTo>
                  <a:pt x="3678412" y="1252392"/>
                  <a:pt x="3672074" y="1252771"/>
                  <a:pt x="3673722" y="1289595"/>
                </a:cubicBezTo>
                <a:cubicBezTo>
                  <a:pt x="3674102" y="1297899"/>
                  <a:pt x="3673912" y="1306455"/>
                  <a:pt x="3673849" y="1314884"/>
                </a:cubicBezTo>
                <a:cubicBezTo>
                  <a:pt x="3673849" y="1324454"/>
                  <a:pt x="3676130" y="1330412"/>
                  <a:pt x="3687793" y="1330919"/>
                </a:cubicBezTo>
                <a:cubicBezTo>
                  <a:pt x="3723602" y="1332377"/>
                  <a:pt x="3717708" y="1331997"/>
                  <a:pt x="3717264" y="1367616"/>
                </a:cubicBezTo>
                <a:cubicBezTo>
                  <a:pt x="3714222" y="1610425"/>
                  <a:pt x="3717137" y="1853170"/>
                  <a:pt x="3717074" y="2095978"/>
                </a:cubicBezTo>
                <a:cubicBezTo>
                  <a:pt x="3717042" y="2194661"/>
                  <a:pt x="3717977" y="2293375"/>
                  <a:pt x="3717621" y="2392066"/>
                </a:cubicBezTo>
                <a:lnTo>
                  <a:pt x="3715169" y="2492813"/>
                </a:lnTo>
                <a:lnTo>
                  <a:pt x="0" y="2492813"/>
                </a:lnTo>
                <a:lnTo>
                  <a:pt x="4657" y="2474610"/>
                </a:lnTo>
                <a:cubicBezTo>
                  <a:pt x="3516" y="2313118"/>
                  <a:pt x="3960" y="2151626"/>
                  <a:pt x="4150" y="1990134"/>
                </a:cubicBezTo>
                <a:cubicBezTo>
                  <a:pt x="4150" y="1973149"/>
                  <a:pt x="-1111" y="1954198"/>
                  <a:pt x="21771" y="1944690"/>
                </a:cubicBezTo>
                <a:cubicBezTo>
                  <a:pt x="30454" y="1941078"/>
                  <a:pt x="26334" y="1929290"/>
                  <a:pt x="26207" y="1921304"/>
                </a:cubicBezTo>
                <a:cubicBezTo>
                  <a:pt x="25637" y="1879156"/>
                  <a:pt x="23228" y="1837071"/>
                  <a:pt x="49974" y="1799867"/>
                </a:cubicBezTo>
                <a:cubicBezTo>
                  <a:pt x="58087" y="1788522"/>
                  <a:pt x="54284" y="1773121"/>
                  <a:pt x="54284" y="1759495"/>
                </a:cubicBezTo>
                <a:cubicBezTo>
                  <a:pt x="54410" y="1524102"/>
                  <a:pt x="54410" y="1288708"/>
                  <a:pt x="54348" y="1053315"/>
                </a:cubicBezTo>
                <a:cubicBezTo>
                  <a:pt x="54284" y="1011612"/>
                  <a:pt x="54410" y="1009393"/>
                  <a:pt x="94721" y="1012245"/>
                </a:cubicBezTo>
                <a:cubicBezTo>
                  <a:pt x="126854" y="1014463"/>
                  <a:pt x="139973" y="1004449"/>
                  <a:pt x="134016" y="972252"/>
                </a:cubicBezTo>
                <a:cubicBezTo>
                  <a:pt x="133636" y="970224"/>
                  <a:pt x="133953" y="968006"/>
                  <a:pt x="133953" y="965914"/>
                </a:cubicBezTo>
                <a:cubicBezTo>
                  <a:pt x="134016" y="903295"/>
                  <a:pt x="133953" y="902217"/>
                  <a:pt x="196318" y="900443"/>
                </a:cubicBezTo>
                <a:cubicBezTo>
                  <a:pt x="217234" y="899809"/>
                  <a:pt x="217170" y="889605"/>
                  <a:pt x="217107" y="874648"/>
                </a:cubicBezTo>
                <a:cubicBezTo>
                  <a:pt x="216790" y="795486"/>
                  <a:pt x="216916" y="716324"/>
                  <a:pt x="217107" y="637163"/>
                </a:cubicBezTo>
                <a:cubicBezTo>
                  <a:pt x="217170" y="627148"/>
                  <a:pt x="214508" y="616437"/>
                  <a:pt x="221670" y="604902"/>
                </a:cubicBezTo>
                <a:cubicBezTo>
                  <a:pt x="237198" y="611684"/>
                  <a:pt x="232508" y="624550"/>
                  <a:pt x="232572" y="634500"/>
                </a:cubicBezTo>
                <a:cubicBezTo>
                  <a:pt x="232952" y="711570"/>
                  <a:pt x="233522" y="788577"/>
                  <a:pt x="232445" y="865647"/>
                </a:cubicBezTo>
                <a:cubicBezTo>
                  <a:pt x="232128" y="888844"/>
                  <a:pt x="236627" y="899365"/>
                  <a:pt x="263311" y="898858"/>
                </a:cubicBezTo>
                <a:cubicBezTo>
                  <a:pt x="325360" y="897654"/>
                  <a:pt x="325360" y="899112"/>
                  <a:pt x="325360" y="962239"/>
                </a:cubicBezTo>
                <a:cubicBezTo>
                  <a:pt x="325360" y="972822"/>
                  <a:pt x="325930" y="983407"/>
                  <a:pt x="325360" y="993928"/>
                </a:cubicBezTo>
                <a:cubicBezTo>
                  <a:pt x="324726" y="1006097"/>
                  <a:pt x="330367" y="1009964"/>
                  <a:pt x="341902" y="1011612"/>
                </a:cubicBezTo>
                <a:cubicBezTo>
                  <a:pt x="394507" y="1019153"/>
                  <a:pt x="411493" y="1037407"/>
                  <a:pt x="412507" y="1094069"/>
                </a:cubicBezTo>
                <a:cubicBezTo>
                  <a:pt x="414091" y="1184829"/>
                  <a:pt x="413205" y="1275652"/>
                  <a:pt x="413331" y="1366412"/>
                </a:cubicBezTo>
                <a:cubicBezTo>
                  <a:pt x="413331" y="1373765"/>
                  <a:pt x="413331" y="1381116"/>
                  <a:pt x="413331" y="1390243"/>
                </a:cubicBezTo>
                <a:cubicBezTo>
                  <a:pt x="447873" y="1373701"/>
                  <a:pt x="483556" y="1380103"/>
                  <a:pt x="517338" y="1383272"/>
                </a:cubicBezTo>
                <a:cubicBezTo>
                  <a:pt x="541613" y="1385553"/>
                  <a:pt x="545288" y="1415025"/>
                  <a:pt x="543514" y="1434292"/>
                </a:cubicBezTo>
                <a:cubicBezTo>
                  <a:pt x="540281" y="1469785"/>
                  <a:pt x="552197" y="1481891"/>
                  <a:pt x="586549" y="1476250"/>
                </a:cubicBezTo>
                <a:cubicBezTo>
                  <a:pt x="608542" y="1472637"/>
                  <a:pt x="606070" y="1489305"/>
                  <a:pt x="606070" y="1502932"/>
                </a:cubicBezTo>
                <a:cubicBezTo>
                  <a:pt x="605880" y="1629565"/>
                  <a:pt x="605499" y="1756262"/>
                  <a:pt x="605436" y="1882895"/>
                </a:cubicBezTo>
                <a:cubicBezTo>
                  <a:pt x="605436" y="1895762"/>
                  <a:pt x="601760" y="1929987"/>
                  <a:pt x="606450" y="1949825"/>
                </a:cubicBezTo>
                <a:cubicBezTo>
                  <a:pt x="618302" y="1950585"/>
                  <a:pt x="604232" y="1882262"/>
                  <a:pt x="624387" y="1882451"/>
                </a:cubicBezTo>
                <a:cubicBezTo>
                  <a:pt x="642703" y="1882642"/>
                  <a:pt x="635922" y="1904888"/>
                  <a:pt x="638140" y="1918135"/>
                </a:cubicBezTo>
                <a:cubicBezTo>
                  <a:pt x="639915" y="1928466"/>
                  <a:pt x="634718" y="1945451"/>
                  <a:pt x="643717" y="1947480"/>
                </a:cubicBezTo>
                <a:cubicBezTo>
                  <a:pt x="651893" y="1949317"/>
                  <a:pt x="684534" y="1948747"/>
                  <a:pt x="692963" y="1948684"/>
                </a:cubicBezTo>
                <a:cubicBezTo>
                  <a:pt x="745125" y="1948304"/>
                  <a:pt x="737964" y="1952297"/>
                  <a:pt x="738788" y="1910275"/>
                </a:cubicBezTo>
                <a:cubicBezTo>
                  <a:pt x="740498" y="1820529"/>
                  <a:pt x="738914" y="1735094"/>
                  <a:pt x="740942" y="1649087"/>
                </a:cubicBezTo>
                <a:cubicBezTo>
                  <a:pt x="741133" y="1641544"/>
                  <a:pt x="738027" y="1629375"/>
                  <a:pt x="750068" y="1628995"/>
                </a:cubicBezTo>
                <a:cubicBezTo>
                  <a:pt x="765850" y="1628425"/>
                  <a:pt x="759893" y="1642432"/>
                  <a:pt x="760020" y="1650354"/>
                </a:cubicBezTo>
                <a:cubicBezTo>
                  <a:pt x="760653" y="1691488"/>
                  <a:pt x="760210" y="1732749"/>
                  <a:pt x="759639" y="1773755"/>
                </a:cubicBezTo>
                <a:cubicBezTo>
                  <a:pt x="758751" y="1834283"/>
                  <a:pt x="762555" y="1879156"/>
                  <a:pt x="767308" y="1932395"/>
                </a:cubicBezTo>
                <a:cubicBezTo>
                  <a:pt x="768639" y="1947543"/>
                  <a:pt x="776815" y="1946656"/>
                  <a:pt x="800710" y="1944690"/>
                </a:cubicBezTo>
                <a:cubicBezTo>
                  <a:pt x="810090" y="1943930"/>
                  <a:pt x="820738" y="1946592"/>
                  <a:pt x="821118" y="1932142"/>
                </a:cubicBezTo>
                <a:cubicBezTo>
                  <a:pt x="821371" y="1923649"/>
                  <a:pt x="821435" y="1915219"/>
                  <a:pt x="821435" y="1906790"/>
                </a:cubicBezTo>
                <a:cubicBezTo>
                  <a:pt x="821435" y="1668228"/>
                  <a:pt x="821689" y="1429665"/>
                  <a:pt x="821054" y="1191103"/>
                </a:cubicBezTo>
                <a:cubicBezTo>
                  <a:pt x="820927" y="1155230"/>
                  <a:pt x="827709" y="1122970"/>
                  <a:pt x="847040" y="1092103"/>
                </a:cubicBezTo>
                <a:cubicBezTo>
                  <a:pt x="872139" y="1051921"/>
                  <a:pt x="895336" y="1010407"/>
                  <a:pt x="916948" y="968259"/>
                </a:cubicBezTo>
                <a:cubicBezTo>
                  <a:pt x="927279" y="948104"/>
                  <a:pt x="940779" y="942337"/>
                  <a:pt x="962138" y="942908"/>
                </a:cubicBezTo>
                <a:cubicBezTo>
                  <a:pt x="1015947" y="944365"/>
                  <a:pt x="1069821" y="945062"/>
                  <a:pt x="1123567" y="943731"/>
                </a:cubicBezTo>
                <a:cubicBezTo>
                  <a:pt x="1147271" y="943098"/>
                  <a:pt x="1154053" y="950449"/>
                  <a:pt x="1153926" y="974091"/>
                </a:cubicBezTo>
                <a:cubicBezTo>
                  <a:pt x="1152975" y="1137674"/>
                  <a:pt x="1154180" y="1301320"/>
                  <a:pt x="1152722" y="1464905"/>
                </a:cubicBezTo>
                <a:cubicBezTo>
                  <a:pt x="1152468" y="1494440"/>
                  <a:pt x="1161024" y="1502553"/>
                  <a:pt x="1189672" y="1501157"/>
                </a:cubicBezTo>
                <a:cubicBezTo>
                  <a:pt x="1236510" y="1498876"/>
                  <a:pt x="1237334" y="1500397"/>
                  <a:pt x="1248488" y="1546538"/>
                </a:cubicBezTo>
                <a:cubicBezTo>
                  <a:pt x="1252165" y="1561685"/>
                  <a:pt x="1259453" y="1565108"/>
                  <a:pt x="1272953" y="1562954"/>
                </a:cubicBezTo>
                <a:cubicBezTo>
                  <a:pt x="1310601" y="1556869"/>
                  <a:pt x="1331263" y="1574742"/>
                  <a:pt x="1343495" y="1609474"/>
                </a:cubicBezTo>
                <a:cubicBezTo>
                  <a:pt x="1356932" y="1647755"/>
                  <a:pt x="1384755" y="1681220"/>
                  <a:pt x="1381080" y="1725143"/>
                </a:cubicBezTo>
                <a:cubicBezTo>
                  <a:pt x="1380699" y="1729453"/>
                  <a:pt x="1382158" y="1734903"/>
                  <a:pt x="1386848" y="1734713"/>
                </a:cubicBezTo>
                <a:cubicBezTo>
                  <a:pt x="1421389" y="1733509"/>
                  <a:pt x="1411185" y="1759051"/>
                  <a:pt x="1411565" y="1776861"/>
                </a:cubicBezTo>
                <a:cubicBezTo>
                  <a:pt x="1412389" y="1815523"/>
                  <a:pt x="1411819" y="1854311"/>
                  <a:pt x="1414354" y="1893099"/>
                </a:cubicBezTo>
                <a:cubicBezTo>
                  <a:pt x="1423988" y="1894177"/>
                  <a:pt x="1422656" y="1898170"/>
                  <a:pt x="1421516" y="1851712"/>
                </a:cubicBezTo>
                <a:cubicBezTo>
                  <a:pt x="1420692" y="1819642"/>
                  <a:pt x="1420692" y="1819642"/>
                  <a:pt x="1445220" y="1821163"/>
                </a:cubicBezTo>
                <a:cubicBezTo>
                  <a:pt x="1462269" y="1822241"/>
                  <a:pt x="1457959" y="1807726"/>
                  <a:pt x="1458023" y="1798156"/>
                </a:cubicBezTo>
                <a:cubicBezTo>
                  <a:pt x="1458403" y="1751762"/>
                  <a:pt x="1458213" y="1705305"/>
                  <a:pt x="1458213" y="1658847"/>
                </a:cubicBezTo>
                <a:cubicBezTo>
                  <a:pt x="1458213" y="1344292"/>
                  <a:pt x="1458467" y="1029738"/>
                  <a:pt x="1457770" y="715183"/>
                </a:cubicBezTo>
                <a:cubicBezTo>
                  <a:pt x="1457706" y="691352"/>
                  <a:pt x="1459924" y="676205"/>
                  <a:pt x="1489079" y="680325"/>
                </a:cubicBezTo>
                <a:cubicBezTo>
                  <a:pt x="1509297" y="683176"/>
                  <a:pt x="1503973" y="666064"/>
                  <a:pt x="1503593" y="656430"/>
                </a:cubicBezTo>
                <a:cubicBezTo>
                  <a:pt x="1502515" y="629620"/>
                  <a:pt x="1512086" y="617261"/>
                  <a:pt x="1540417" y="621761"/>
                </a:cubicBezTo>
                <a:cubicBezTo>
                  <a:pt x="1552776" y="623726"/>
                  <a:pt x="1565769" y="623029"/>
                  <a:pt x="1578318" y="621888"/>
                </a:cubicBezTo>
                <a:cubicBezTo>
                  <a:pt x="1606078" y="619353"/>
                  <a:pt x="1629909" y="620240"/>
                  <a:pt x="1624142" y="658966"/>
                </a:cubicBezTo>
                <a:cubicBezTo>
                  <a:pt x="1622747" y="668219"/>
                  <a:pt x="1628705" y="674937"/>
                  <a:pt x="1635487" y="680388"/>
                </a:cubicBezTo>
                <a:cubicBezTo>
                  <a:pt x="1660838" y="700859"/>
                  <a:pt x="1666733" y="728176"/>
                  <a:pt x="1666860" y="759359"/>
                </a:cubicBezTo>
                <a:cubicBezTo>
                  <a:pt x="1667176" y="868056"/>
                  <a:pt x="1664007" y="976752"/>
                  <a:pt x="1669839" y="1085386"/>
                </a:cubicBezTo>
                <a:cubicBezTo>
                  <a:pt x="1670282" y="1093372"/>
                  <a:pt x="1667367" y="1102498"/>
                  <a:pt x="1675859" y="1108709"/>
                </a:cubicBezTo>
                <a:cubicBezTo>
                  <a:pt x="1689930" y="1105921"/>
                  <a:pt x="1685683" y="1094322"/>
                  <a:pt x="1685937" y="1085892"/>
                </a:cubicBezTo>
                <a:cubicBezTo>
                  <a:pt x="1686761" y="1058449"/>
                  <a:pt x="1686507" y="1031005"/>
                  <a:pt x="1686951" y="1003562"/>
                </a:cubicBezTo>
                <a:cubicBezTo>
                  <a:pt x="1687078" y="996907"/>
                  <a:pt x="1689423" y="989809"/>
                  <a:pt x="1696965" y="989999"/>
                </a:cubicBezTo>
                <a:cubicBezTo>
                  <a:pt x="1706218" y="990188"/>
                  <a:pt x="1703873" y="998935"/>
                  <a:pt x="1703937" y="1004512"/>
                </a:cubicBezTo>
                <a:cubicBezTo>
                  <a:pt x="1704254" y="1031956"/>
                  <a:pt x="1703810" y="1059399"/>
                  <a:pt x="1704318" y="1086843"/>
                </a:cubicBezTo>
                <a:cubicBezTo>
                  <a:pt x="1704508" y="1095336"/>
                  <a:pt x="1700641" y="1109153"/>
                  <a:pt x="1715599" y="1107759"/>
                </a:cubicBezTo>
                <a:cubicBezTo>
                  <a:pt x="1742599" y="1105287"/>
                  <a:pt x="1741648" y="1122907"/>
                  <a:pt x="1740697" y="1140019"/>
                </a:cubicBezTo>
                <a:cubicBezTo>
                  <a:pt x="1739556" y="1160871"/>
                  <a:pt x="1743042" y="1175702"/>
                  <a:pt x="1769345" y="1171519"/>
                </a:cubicBezTo>
                <a:cubicBezTo>
                  <a:pt x="1776126" y="1170441"/>
                  <a:pt x="1784556" y="1170124"/>
                  <a:pt x="1786584" y="1180518"/>
                </a:cubicBezTo>
                <a:cubicBezTo>
                  <a:pt x="1788422" y="1190089"/>
                  <a:pt x="1784873" y="1203843"/>
                  <a:pt x="1801162" y="1203589"/>
                </a:cubicBezTo>
                <a:cubicBezTo>
                  <a:pt x="1823092" y="1203336"/>
                  <a:pt x="1845845" y="1208533"/>
                  <a:pt x="1866697" y="1200483"/>
                </a:cubicBezTo>
                <a:cubicBezTo>
                  <a:pt x="1876014" y="1196935"/>
                  <a:pt x="1871260" y="1183244"/>
                  <a:pt x="1871260" y="1174180"/>
                </a:cubicBezTo>
                <a:cubicBezTo>
                  <a:pt x="1871514" y="1086589"/>
                  <a:pt x="1871894" y="998935"/>
                  <a:pt x="1871070" y="911344"/>
                </a:cubicBezTo>
                <a:cubicBezTo>
                  <a:pt x="1870879" y="890239"/>
                  <a:pt x="1873289" y="875724"/>
                  <a:pt x="1899465" y="879781"/>
                </a:cubicBezTo>
                <a:cubicBezTo>
                  <a:pt x="1915373" y="882253"/>
                  <a:pt x="1916640" y="870781"/>
                  <a:pt x="1915435" y="859753"/>
                </a:cubicBezTo>
                <a:cubicBezTo>
                  <a:pt x="1912140" y="829267"/>
                  <a:pt x="1927287" y="822930"/>
                  <a:pt x="1954604" y="824387"/>
                </a:cubicBezTo>
                <a:cubicBezTo>
                  <a:pt x="1994597" y="826478"/>
                  <a:pt x="2034843" y="825908"/>
                  <a:pt x="2074900" y="824514"/>
                </a:cubicBezTo>
                <a:cubicBezTo>
                  <a:pt x="2095815" y="823816"/>
                  <a:pt x="2104625" y="831359"/>
                  <a:pt x="2102153" y="851640"/>
                </a:cubicBezTo>
                <a:cubicBezTo>
                  <a:pt x="2099428" y="873950"/>
                  <a:pt x="2108808" y="879020"/>
                  <a:pt x="2130864" y="879464"/>
                </a:cubicBezTo>
                <a:cubicBezTo>
                  <a:pt x="2212308" y="880986"/>
                  <a:pt x="2200836" y="888781"/>
                  <a:pt x="2201216" y="915844"/>
                </a:cubicBezTo>
                <a:cubicBezTo>
                  <a:pt x="2202166" y="978400"/>
                  <a:pt x="2207110" y="1032083"/>
                  <a:pt x="2205780" y="1093624"/>
                </a:cubicBezTo>
                <a:cubicBezTo>
                  <a:pt x="2204956" y="1131590"/>
                  <a:pt x="2205969" y="1169681"/>
                  <a:pt x="2204005" y="1207582"/>
                </a:cubicBezTo>
                <a:cubicBezTo>
                  <a:pt x="2202990" y="1227864"/>
                  <a:pt x="2210406" y="1232300"/>
                  <a:pt x="2229293" y="1232110"/>
                </a:cubicBezTo>
                <a:cubicBezTo>
                  <a:pt x="2241842" y="1231984"/>
                  <a:pt x="2249828" y="1232300"/>
                  <a:pt x="2256040" y="1232934"/>
                </a:cubicBezTo>
                <a:cubicBezTo>
                  <a:pt x="2278159" y="1235153"/>
                  <a:pt x="2279236" y="1224125"/>
                  <a:pt x="2279173" y="1200167"/>
                </a:cubicBezTo>
                <a:cubicBezTo>
                  <a:pt x="2278476" y="842323"/>
                  <a:pt x="2278666" y="484480"/>
                  <a:pt x="2278666" y="126637"/>
                </a:cubicBezTo>
                <a:cubicBezTo>
                  <a:pt x="2278666" y="77771"/>
                  <a:pt x="2278730" y="76820"/>
                  <a:pt x="2326011" y="76884"/>
                </a:cubicBezTo>
                <a:cubicBezTo>
                  <a:pt x="2345215" y="76947"/>
                  <a:pt x="2353328" y="71750"/>
                  <a:pt x="2350856" y="51975"/>
                </a:cubicBezTo>
                <a:cubicBezTo>
                  <a:pt x="2349525" y="41581"/>
                  <a:pt x="2351173" y="30870"/>
                  <a:pt x="2350539" y="20349"/>
                </a:cubicBezTo>
                <a:cubicBezTo>
                  <a:pt x="2349652" y="5265"/>
                  <a:pt x="2356497" y="-186"/>
                  <a:pt x="2371138" y="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08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="" xmlns:a16="http://schemas.microsoft.com/office/drawing/2014/main" id="{CD97249B-D72F-4841-9481-F014C2DB54BE}"/>
              </a:ext>
            </a:extLst>
          </p:cNvPr>
          <p:cNvGrpSpPr/>
          <p:nvPr/>
        </p:nvGrpSpPr>
        <p:grpSpPr>
          <a:xfrm>
            <a:off x="5401070" y="1438765"/>
            <a:ext cx="1837766" cy="1044407"/>
            <a:chOff x="795547" y="2226166"/>
            <a:chExt cx="4104961" cy="2332859"/>
          </a:xfrm>
          <a:solidFill>
            <a:schemeClr val="accent2"/>
          </a:solidFill>
        </p:grpSpPr>
        <p:sp>
          <p:nvSpPr>
            <p:cNvPr id="162" name="Freeform: Shape 161">
              <a:extLst>
                <a:ext uri="{FF2B5EF4-FFF2-40B4-BE49-F238E27FC236}">
                  <a16:creationId xmlns="" xmlns:a16="http://schemas.microsoft.com/office/drawing/2014/main" id="{E5C024D0-3494-4BEE-A4BA-2C02BAD4D129}"/>
                </a:ext>
              </a:extLst>
            </p:cNvPr>
            <p:cNvSpPr/>
            <p:nvPr/>
          </p:nvSpPr>
          <p:spPr>
            <a:xfrm>
              <a:off x="795547" y="2226166"/>
              <a:ext cx="2176249" cy="2325226"/>
            </a:xfrm>
            <a:custGeom>
              <a:avLst/>
              <a:gdLst>
                <a:gd name="connsiteX0" fmla="*/ 1293557 w 2176249"/>
                <a:gd name="connsiteY0" fmla="*/ 2033409 h 2325226"/>
                <a:gd name="connsiteX1" fmla="*/ 1226446 w 2176249"/>
                <a:gd name="connsiteY1" fmla="*/ 2198508 h 2325226"/>
                <a:gd name="connsiteX2" fmla="*/ 1222821 w 2176249"/>
                <a:gd name="connsiteY2" fmla="*/ 2252866 h 2325226"/>
                <a:gd name="connsiteX3" fmla="*/ 1269062 w 2176249"/>
                <a:gd name="connsiteY3" fmla="*/ 2258085 h 2325226"/>
                <a:gd name="connsiteX4" fmla="*/ 1292978 w 2176249"/>
                <a:gd name="connsiteY4" fmla="*/ 2206337 h 2325226"/>
                <a:gd name="connsiteX5" fmla="*/ 1293557 w 2176249"/>
                <a:gd name="connsiteY5" fmla="*/ 2033409 h 2325226"/>
                <a:gd name="connsiteX6" fmla="*/ 1894386 w 2176249"/>
                <a:gd name="connsiteY6" fmla="*/ 1985719 h 2325226"/>
                <a:gd name="connsiteX7" fmla="*/ 1882065 w 2176249"/>
                <a:gd name="connsiteY7" fmla="*/ 2196189 h 2325226"/>
                <a:gd name="connsiteX8" fmla="*/ 1929464 w 2176249"/>
                <a:gd name="connsiteY8" fmla="*/ 2231995 h 2325226"/>
                <a:gd name="connsiteX9" fmla="*/ 1945844 w 2176249"/>
                <a:gd name="connsiteY9" fmla="*/ 2186188 h 2325226"/>
                <a:gd name="connsiteX10" fmla="*/ 1894386 w 2176249"/>
                <a:gd name="connsiteY10" fmla="*/ 1985719 h 2325226"/>
                <a:gd name="connsiteX11" fmla="*/ 405578 w 2176249"/>
                <a:gd name="connsiteY11" fmla="*/ 1914691 h 2325226"/>
                <a:gd name="connsiteX12" fmla="*/ 523281 w 2176249"/>
                <a:gd name="connsiteY12" fmla="*/ 2205756 h 2325226"/>
                <a:gd name="connsiteX13" fmla="*/ 572998 w 2176249"/>
                <a:gd name="connsiteY13" fmla="*/ 2230977 h 2325226"/>
                <a:gd name="connsiteX14" fmla="*/ 595757 w 2176249"/>
                <a:gd name="connsiteY14" fmla="*/ 2188653 h 2325226"/>
                <a:gd name="connsiteX15" fmla="*/ 405578 w 2176249"/>
                <a:gd name="connsiteY15" fmla="*/ 1914691 h 2325226"/>
                <a:gd name="connsiteX16" fmla="*/ 1090334 w 2176249"/>
                <a:gd name="connsiteY16" fmla="*/ 1207615 h 2325226"/>
                <a:gd name="connsiteX17" fmla="*/ 1043226 w 2176249"/>
                <a:gd name="connsiteY17" fmla="*/ 1570429 h 2325226"/>
                <a:gd name="connsiteX18" fmla="*/ 1090334 w 2176249"/>
                <a:gd name="connsiteY18" fmla="*/ 1207615 h 2325226"/>
                <a:gd name="connsiteX19" fmla="*/ 1275439 w 2176249"/>
                <a:gd name="connsiteY19" fmla="*/ 338043 h 2325226"/>
                <a:gd name="connsiteX20" fmla="*/ 1127734 w 2176249"/>
                <a:gd name="connsiteY20" fmla="*/ 694046 h 2325226"/>
                <a:gd name="connsiteX21" fmla="*/ 1118456 w 2176249"/>
                <a:gd name="connsiteY21" fmla="*/ 867409 h 2325226"/>
                <a:gd name="connsiteX22" fmla="*/ 1354003 w 2176249"/>
                <a:gd name="connsiteY22" fmla="*/ 576781 h 2325226"/>
                <a:gd name="connsiteX23" fmla="*/ 1261087 w 2176249"/>
                <a:gd name="connsiteY23" fmla="*/ 704048 h 2325226"/>
                <a:gd name="connsiteX24" fmla="*/ 1127588 w 2176249"/>
                <a:gd name="connsiteY24" fmla="*/ 1130354 h 2325226"/>
                <a:gd name="connsiteX25" fmla="*/ 1140345 w 2176249"/>
                <a:gd name="connsiteY25" fmla="*/ 1407649 h 2325226"/>
                <a:gd name="connsiteX26" fmla="*/ 1488518 w 2176249"/>
                <a:gd name="connsiteY26" fmla="*/ 1134267 h 2325226"/>
                <a:gd name="connsiteX27" fmla="*/ 1257174 w 2176249"/>
                <a:gd name="connsiteY27" fmla="*/ 1405764 h 2325226"/>
                <a:gd name="connsiteX28" fmla="*/ 1109614 w 2176249"/>
                <a:gd name="connsiteY28" fmla="*/ 1571010 h 2325226"/>
                <a:gd name="connsiteX29" fmla="*/ 1080480 w 2176249"/>
                <a:gd name="connsiteY29" fmla="*/ 1704944 h 2325226"/>
                <a:gd name="connsiteX30" fmla="*/ 1145272 w 2176249"/>
                <a:gd name="connsiteY30" fmla="*/ 1921506 h 2325226"/>
                <a:gd name="connsiteX31" fmla="*/ 1193830 w 2176249"/>
                <a:gd name="connsiteY31" fmla="*/ 1804238 h 2325226"/>
                <a:gd name="connsiteX32" fmla="*/ 1224851 w 2176249"/>
                <a:gd name="connsiteY32" fmla="*/ 1927157 h 2325226"/>
                <a:gd name="connsiteX33" fmla="*/ 1211804 w 2176249"/>
                <a:gd name="connsiteY33" fmla="*/ 2064428 h 2325226"/>
                <a:gd name="connsiteX34" fmla="*/ 1268481 w 2176249"/>
                <a:gd name="connsiteY34" fmla="*/ 1899182 h 2325226"/>
                <a:gd name="connsiteX35" fmla="*/ 1306170 w 2176249"/>
                <a:gd name="connsiteY35" fmla="*/ 1945856 h 2325226"/>
                <a:gd name="connsiteX36" fmla="*/ 1341536 w 2176249"/>
                <a:gd name="connsiteY36" fmla="*/ 1811776 h 2325226"/>
                <a:gd name="connsiteX37" fmla="*/ 1385022 w 2176249"/>
                <a:gd name="connsiteY37" fmla="*/ 1946872 h 2325226"/>
                <a:gd name="connsiteX38" fmla="*/ 1432277 w 2176249"/>
                <a:gd name="connsiteY38" fmla="*/ 1749882 h 2325226"/>
                <a:gd name="connsiteX39" fmla="*/ 1543311 w 2176249"/>
                <a:gd name="connsiteY39" fmla="*/ 2163429 h 2325226"/>
                <a:gd name="connsiteX40" fmla="*/ 1566506 w 2176249"/>
                <a:gd name="connsiteY40" fmla="*/ 1816268 h 2325226"/>
                <a:gd name="connsiteX41" fmla="*/ 1675074 w 2176249"/>
                <a:gd name="connsiteY41" fmla="*/ 2010072 h 2325226"/>
                <a:gd name="connsiteX42" fmla="*/ 1729577 w 2176249"/>
                <a:gd name="connsiteY42" fmla="*/ 1939624 h 2325226"/>
                <a:gd name="connsiteX43" fmla="*/ 1737259 w 2176249"/>
                <a:gd name="connsiteY43" fmla="*/ 1995430 h 2325226"/>
                <a:gd name="connsiteX44" fmla="*/ 1736097 w 2176249"/>
                <a:gd name="connsiteY44" fmla="*/ 2055005 h 2325226"/>
                <a:gd name="connsiteX45" fmla="*/ 1983532 w 2176249"/>
                <a:gd name="connsiteY45" fmla="*/ 1697987 h 2325226"/>
                <a:gd name="connsiteX46" fmla="*/ 1927292 w 2176249"/>
                <a:gd name="connsiteY46" fmla="*/ 1962817 h 2325226"/>
                <a:gd name="connsiteX47" fmla="*/ 1945409 w 2176249"/>
                <a:gd name="connsiteY47" fmla="*/ 1910055 h 2325226"/>
                <a:gd name="connsiteX48" fmla="*/ 1999478 w 2176249"/>
                <a:gd name="connsiteY48" fmla="*/ 1947597 h 2325226"/>
                <a:gd name="connsiteX49" fmla="*/ 1977735 w 2176249"/>
                <a:gd name="connsiteY49" fmla="*/ 1827431 h 2325226"/>
                <a:gd name="connsiteX50" fmla="*/ 2060647 w 2176249"/>
                <a:gd name="connsiteY50" fmla="*/ 1921938 h 2325226"/>
                <a:gd name="connsiteX51" fmla="*/ 2163129 w 2176249"/>
                <a:gd name="connsiteY51" fmla="*/ 2190103 h 2325226"/>
                <a:gd name="connsiteX52" fmla="*/ 2172408 w 2176249"/>
                <a:gd name="connsiteY52" fmla="*/ 2232429 h 2325226"/>
                <a:gd name="connsiteX53" fmla="*/ 2175512 w 2176249"/>
                <a:gd name="connsiteY53" fmla="*/ 2239735 h 2325226"/>
                <a:gd name="connsiteX54" fmla="*/ 2176249 w 2176249"/>
                <a:gd name="connsiteY54" fmla="*/ 2322103 h 2325226"/>
                <a:gd name="connsiteX55" fmla="*/ 2175573 w 2176249"/>
                <a:gd name="connsiteY55" fmla="*/ 2325226 h 2325226"/>
                <a:gd name="connsiteX56" fmla="*/ 310634 w 2176249"/>
                <a:gd name="connsiteY56" fmla="*/ 2325226 h 2325226"/>
                <a:gd name="connsiteX57" fmla="*/ 247289 w 2176249"/>
                <a:gd name="connsiteY57" fmla="*/ 2187494 h 2325226"/>
                <a:gd name="connsiteX58" fmla="*/ 0 w 2176249"/>
                <a:gd name="connsiteY58" fmla="*/ 1847868 h 2325226"/>
                <a:gd name="connsiteX59" fmla="*/ 346872 w 2176249"/>
                <a:gd name="connsiteY59" fmla="*/ 2014854 h 2325226"/>
                <a:gd name="connsiteX60" fmla="*/ 80159 w 2176249"/>
                <a:gd name="connsiteY60" fmla="*/ 1789018 h 2325226"/>
                <a:gd name="connsiteX61" fmla="*/ 647213 w 2176249"/>
                <a:gd name="connsiteY61" fmla="*/ 2088778 h 2325226"/>
                <a:gd name="connsiteX62" fmla="*/ 529222 w 2176249"/>
                <a:gd name="connsiteY62" fmla="*/ 1644646 h 2325226"/>
                <a:gd name="connsiteX63" fmla="*/ 673597 w 2176249"/>
                <a:gd name="connsiteY63" fmla="*/ 1768725 h 2325226"/>
                <a:gd name="connsiteX64" fmla="*/ 609091 w 2176249"/>
                <a:gd name="connsiteY64" fmla="*/ 1598116 h 2325226"/>
                <a:gd name="connsiteX65" fmla="*/ 848409 w 2176249"/>
                <a:gd name="connsiteY65" fmla="*/ 1978616 h 2325226"/>
                <a:gd name="connsiteX66" fmla="*/ 754624 w 2176249"/>
                <a:gd name="connsiteY66" fmla="*/ 1682334 h 2325226"/>
                <a:gd name="connsiteX67" fmla="*/ 931465 w 2176249"/>
                <a:gd name="connsiteY67" fmla="*/ 1897586 h 2325226"/>
                <a:gd name="connsiteX68" fmla="*/ 980895 w 2176249"/>
                <a:gd name="connsiteY68" fmla="*/ 1792206 h 2325226"/>
                <a:gd name="connsiteX69" fmla="*/ 916393 w 2176249"/>
                <a:gd name="connsiteY69" fmla="*/ 1676971 h 2325226"/>
                <a:gd name="connsiteX70" fmla="*/ 508495 w 2176249"/>
                <a:gd name="connsiteY70" fmla="*/ 1433305 h 2325226"/>
                <a:gd name="connsiteX71" fmla="*/ 349916 w 2176249"/>
                <a:gd name="connsiteY71" fmla="*/ 1372570 h 2325226"/>
                <a:gd name="connsiteX72" fmla="*/ 190902 w 2176249"/>
                <a:gd name="connsiteY72" fmla="*/ 1373728 h 2325226"/>
                <a:gd name="connsiteX73" fmla="*/ 548067 w 2176249"/>
                <a:gd name="connsiteY73" fmla="*/ 1328794 h 2325226"/>
                <a:gd name="connsiteX74" fmla="*/ 951904 w 2176249"/>
                <a:gd name="connsiteY74" fmla="*/ 1564776 h 2325226"/>
                <a:gd name="connsiteX75" fmla="*/ 865223 w 2176249"/>
                <a:gd name="connsiteY75" fmla="*/ 1356335 h 2325226"/>
                <a:gd name="connsiteX76" fmla="*/ 805213 w 2176249"/>
                <a:gd name="connsiteY76" fmla="*/ 1307774 h 2325226"/>
                <a:gd name="connsiteX77" fmla="*/ 525599 w 2176249"/>
                <a:gd name="connsiteY77" fmla="*/ 1063966 h 2325226"/>
                <a:gd name="connsiteX78" fmla="*/ 751434 w 2176249"/>
                <a:gd name="connsiteY78" fmla="*/ 1173403 h 2325226"/>
                <a:gd name="connsiteX79" fmla="*/ 547054 w 2176249"/>
                <a:gd name="connsiteY79" fmla="*/ 805226 h 2325226"/>
                <a:gd name="connsiteX80" fmla="*/ 634170 w 2176249"/>
                <a:gd name="connsiteY80" fmla="*/ 852335 h 2325226"/>
                <a:gd name="connsiteX81" fmla="*/ 634024 w 2176249"/>
                <a:gd name="connsiteY81" fmla="*/ 664040 h 2325226"/>
                <a:gd name="connsiteX82" fmla="*/ 611846 w 2176249"/>
                <a:gd name="connsiteY82" fmla="*/ 605481 h 2325226"/>
                <a:gd name="connsiteX83" fmla="*/ 545311 w 2176249"/>
                <a:gd name="connsiteY83" fmla="*/ 445017 h 2325226"/>
                <a:gd name="connsiteX84" fmla="*/ 648956 w 2176249"/>
                <a:gd name="connsiteY84" fmla="*/ 577796 h 2325226"/>
                <a:gd name="connsiteX85" fmla="*/ 681279 w 2176249"/>
                <a:gd name="connsiteY85" fmla="*/ 539092 h 2325226"/>
                <a:gd name="connsiteX86" fmla="*/ 677219 w 2176249"/>
                <a:gd name="connsiteY86" fmla="*/ 644182 h 2325226"/>
                <a:gd name="connsiteX87" fmla="*/ 832898 w 2176249"/>
                <a:gd name="connsiteY87" fmla="*/ 563010 h 2325226"/>
                <a:gd name="connsiteX88" fmla="*/ 718386 w 2176249"/>
                <a:gd name="connsiteY88" fmla="*/ 686945 h 2325226"/>
                <a:gd name="connsiteX89" fmla="*/ 670408 w 2176249"/>
                <a:gd name="connsiteY89" fmla="*/ 767392 h 2325226"/>
                <a:gd name="connsiteX90" fmla="*/ 743173 w 2176249"/>
                <a:gd name="connsiteY90" fmla="*/ 1033235 h 2325226"/>
                <a:gd name="connsiteX91" fmla="*/ 880443 w 2176249"/>
                <a:gd name="connsiteY91" fmla="*/ 696365 h 2325226"/>
                <a:gd name="connsiteX92" fmla="*/ 878412 w 2176249"/>
                <a:gd name="connsiteY92" fmla="*/ 743332 h 2325226"/>
                <a:gd name="connsiteX93" fmla="*/ 1011480 w 2176249"/>
                <a:gd name="connsiteY93" fmla="*/ 696077 h 2325226"/>
                <a:gd name="connsiteX94" fmla="*/ 880009 w 2176249"/>
                <a:gd name="connsiteY94" fmla="*/ 803774 h 2325226"/>
                <a:gd name="connsiteX95" fmla="*/ 816518 w 2176249"/>
                <a:gd name="connsiteY95" fmla="*/ 884079 h 2325226"/>
                <a:gd name="connsiteX96" fmla="*/ 1025831 w 2176249"/>
                <a:gd name="connsiteY96" fmla="*/ 840593 h 2325226"/>
                <a:gd name="connsiteX97" fmla="*/ 860875 w 2176249"/>
                <a:gd name="connsiteY97" fmla="*/ 914375 h 2325226"/>
                <a:gd name="connsiteX98" fmla="*/ 797094 w 2176249"/>
                <a:gd name="connsiteY98" fmla="*/ 985980 h 2325226"/>
                <a:gd name="connsiteX99" fmla="*/ 928858 w 2176249"/>
                <a:gd name="connsiteY99" fmla="*/ 1341986 h 2325226"/>
                <a:gd name="connsiteX100" fmla="*/ 945816 w 2176249"/>
                <a:gd name="connsiteY100" fmla="*/ 1280958 h 2325226"/>
                <a:gd name="connsiteX101" fmla="*/ 999303 w 2176249"/>
                <a:gd name="connsiteY101" fmla="*/ 1140934 h 2325226"/>
                <a:gd name="connsiteX102" fmla="*/ 1065547 w 2176249"/>
                <a:gd name="connsiteY102" fmla="*/ 901618 h 2325226"/>
                <a:gd name="connsiteX103" fmla="*/ 1275439 w 2176249"/>
                <a:gd name="connsiteY103" fmla="*/ 338043 h 2325226"/>
                <a:gd name="connsiteX104" fmla="*/ 1282249 w 2176249"/>
                <a:gd name="connsiteY104" fmla="*/ 329487 h 2325226"/>
                <a:gd name="connsiteX105" fmla="*/ 1281088 w 2176249"/>
                <a:gd name="connsiteY105" fmla="*/ 333691 h 2325226"/>
                <a:gd name="connsiteX106" fmla="*/ 1281014 w 2176249"/>
                <a:gd name="connsiteY106" fmla="*/ 333625 h 2325226"/>
                <a:gd name="connsiteX107" fmla="*/ 1276017 w 2176249"/>
                <a:gd name="connsiteY107" fmla="*/ 338766 h 2325226"/>
                <a:gd name="connsiteX108" fmla="*/ 1279642 w 2176249"/>
                <a:gd name="connsiteY108" fmla="*/ 332387 h 2325226"/>
                <a:gd name="connsiteX109" fmla="*/ 1279640 w 2176249"/>
                <a:gd name="connsiteY109" fmla="*/ 332385 h 2325226"/>
                <a:gd name="connsiteX110" fmla="*/ 1282249 w 2176249"/>
                <a:gd name="connsiteY110" fmla="*/ 329487 h 2325226"/>
                <a:gd name="connsiteX111" fmla="*/ 1705222 w 2176249"/>
                <a:gd name="connsiteY111" fmla="*/ 1752 h 2325226"/>
                <a:gd name="connsiteX112" fmla="*/ 1679710 w 2176249"/>
                <a:gd name="connsiteY112" fmla="*/ 47845 h 2325226"/>
                <a:gd name="connsiteX113" fmla="*/ 1445901 w 2176249"/>
                <a:gd name="connsiteY113" fmla="*/ 238314 h 2325226"/>
                <a:gd name="connsiteX114" fmla="*/ 1282105 w 2176249"/>
                <a:gd name="connsiteY114" fmla="*/ 329490 h 2325226"/>
                <a:gd name="connsiteX115" fmla="*/ 1705222 w 2176249"/>
                <a:gd name="connsiteY115" fmla="*/ 1752 h 232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176249" h="2325226">
                  <a:moveTo>
                    <a:pt x="1293557" y="2033409"/>
                  </a:moveTo>
                  <a:cubicBezTo>
                    <a:pt x="1270656" y="2088924"/>
                    <a:pt x="1247029" y="2143139"/>
                    <a:pt x="1226446" y="2198508"/>
                  </a:cubicBezTo>
                  <a:cubicBezTo>
                    <a:pt x="1220213" y="2215325"/>
                    <a:pt x="1217748" y="2236487"/>
                    <a:pt x="1222821" y="2252866"/>
                  </a:cubicBezTo>
                  <a:cubicBezTo>
                    <a:pt x="1224705" y="2259101"/>
                    <a:pt x="1253408" y="2260402"/>
                    <a:pt x="1269062" y="2258085"/>
                  </a:cubicBezTo>
                  <a:cubicBezTo>
                    <a:pt x="1299937" y="2253445"/>
                    <a:pt x="1292399" y="2225760"/>
                    <a:pt x="1292978" y="2206337"/>
                  </a:cubicBezTo>
                  <a:cubicBezTo>
                    <a:pt x="1294574" y="2149225"/>
                    <a:pt x="1293557" y="2092115"/>
                    <a:pt x="1293557" y="2033409"/>
                  </a:cubicBezTo>
                  <a:close/>
                  <a:moveTo>
                    <a:pt x="1894386" y="1985719"/>
                  </a:moveTo>
                  <a:cubicBezTo>
                    <a:pt x="1872211" y="2065441"/>
                    <a:pt x="1872643" y="2130091"/>
                    <a:pt x="1882065" y="2196189"/>
                  </a:cubicBezTo>
                  <a:cubicBezTo>
                    <a:pt x="1886706" y="2228224"/>
                    <a:pt x="1901633" y="2233877"/>
                    <a:pt x="1929464" y="2231995"/>
                  </a:cubicBezTo>
                  <a:cubicBezTo>
                    <a:pt x="1972083" y="2229095"/>
                    <a:pt x="1949323" y="2201408"/>
                    <a:pt x="1945844" y="2186188"/>
                  </a:cubicBezTo>
                  <a:cubicBezTo>
                    <a:pt x="1931786" y="2124003"/>
                    <a:pt x="1914390" y="2062543"/>
                    <a:pt x="1894386" y="1985719"/>
                  </a:cubicBezTo>
                  <a:close/>
                  <a:moveTo>
                    <a:pt x="405578" y="1914691"/>
                  </a:moveTo>
                  <a:cubicBezTo>
                    <a:pt x="470951" y="2001809"/>
                    <a:pt x="507189" y="2100085"/>
                    <a:pt x="523281" y="2205756"/>
                  </a:cubicBezTo>
                  <a:cubicBezTo>
                    <a:pt x="528209" y="2238515"/>
                    <a:pt x="552706" y="2231558"/>
                    <a:pt x="572998" y="2230977"/>
                  </a:cubicBezTo>
                  <a:cubicBezTo>
                    <a:pt x="603004" y="2230110"/>
                    <a:pt x="598801" y="2207062"/>
                    <a:pt x="595757" y="2188653"/>
                  </a:cubicBezTo>
                  <a:cubicBezTo>
                    <a:pt x="575754" y="2069066"/>
                    <a:pt x="519221" y="1973543"/>
                    <a:pt x="405578" y="1914691"/>
                  </a:cubicBezTo>
                  <a:close/>
                  <a:moveTo>
                    <a:pt x="1090334" y="1207615"/>
                  </a:moveTo>
                  <a:cubicBezTo>
                    <a:pt x="960312" y="1389094"/>
                    <a:pt x="952920" y="1447366"/>
                    <a:pt x="1043226" y="1570429"/>
                  </a:cubicBezTo>
                  <a:cubicBezTo>
                    <a:pt x="1058734" y="1450554"/>
                    <a:pt x="1073811" y="1335173"/>
                    <a:pt x="1090334" y="1207615"/>
                  </a:cubicBezTo>
                  <a:close/>
                  <a:moveTo>
                    <a:pt x="1275439" y="338043"/>
                  </a:moveTo>
                  <a:cubicBezTo>
                    <a:pt x="1211804" y="450671"/>
                    <a:pt x="1146722" y="562139"/>
                    <a:pt x="1127734" y="694046"/>
                  </a:cubicBezTo>
                  <a:cubicBezTo>
                    <a:pt x="1120485" y="744345"/>
                    <a:pt x="1119035" y="793919"/>
                    <a:pt x="1118456" y="867409"/>
                  </a:cubicBezTo>
                  <a:cubicBezTo>
                    <a:pt x="1187744" y="745939"/>
                    <a:pt x="1250508" y="645051"/>
                    <a:pt x="1354003" y="576781"/>
                  </a:cubicBezTo>
                  <a:cubicBezTo>
                    <a:pt x="1323128" y="619251"/>
                    <a:pt x="1293415" y="662593"/>
                    <a:pt x="1261087" y="704048"/>
                  </a:cubicBezTo>
                  <a:cubicBezTo>
                    <a:pt x="1163246" y="829576"/>
                    <a:pt x="1099467" y="962065"/>
                    <a:pt x="1127588" y="1130354"/>
                  </a:cubicBezTo>
                  <a:cubicBezTo>
                    <a:pt x="1142230" y="1218774"/>
                    <a:pt x="1130195" y="1311689"/>
                    <a:pt x="1140345" y="1407649"/>
                  </a:cubicBezTo>
                  <a:cubicBezTo>
                    <a:pt x="1227171" y="1274292"/>
                    <a:pt x="1347046" y="1191089"/>
                    <a:pt x="1488518" y="1134267"/>
                  </a:cubicBezTo>
                  <a:cubicBezTo>
                    <a:pt x="1445034" y="1254577"/>
                    <a:pt x="1385603" y="1363148"/>
                    <a:pt x="1257174" y="1405764"/>
                  </a:cubicBezTo>
                  <a:cubicBezTo>
                    <a:pt x="1172087" y="1434028"/>
                    <a:pt x="1121063" y="1480560"/>
                    <a:pt x="1109614" y="1571010"/>
                  </a:cubicBezTo>
                  <a:cubicBezTo>
                    <a:pt x="1103961" y="1616234"/>
                    <a:pt x="1090915" y="1660445"/>
                    <a:pt x="1080480" y="1704944"/>
                  </a:cubicBezTo>
                  <a:cubicBezTo>
                    <a:pt x="1061200" y="1787424"/>
                    <a:pt x="1066853" y="1862654"/>
                    <a:pt x="1145272" y="1921506"/>
                  </a:cubicBezTo>
                  <a:cubicBezTo>
                    <a:pt x="1160348" y="1884975"/>
                    <a:pt x="1175422" y="1848737"/>
                    <a:pt x="1193830" y="1804238"/>
                  </a:cubicBezTo>
                  <a:cubicBezTo>
                    <a:pt x="1231374" y="1843520"/>
                    <a:pt x="1225867" y="1885700"/>
                    <a:pt x="1224851" y="1927157"/>
                  </a:cubicBezTo>
                  <a:cubicBezTo>
                    <a:pt x="1223836" y="1967745"/>
                    <a:pt x="1199918" y="2005578"/>
                    <a:pt x="1211804" y="2064428"/>
                  </a:cubicBezTo>
                  <a:cubicBezTo>
                    <a:pt x="1234128" y="1999199"/>
                    <a:pt x="1251379" y="1948900"/>
                    <a:pt x="1268481" y="1899182"/>
                  </a:cubicBezTo>
                  <a:cubicBezTo>
                    <a:pt x="1296312" y="1905124"/>
                    <a:pt x="1285152" y="1934259"/>
                    <a:pt x="1306170" y="1945856"/>
                  </a:cubicBezTo>
                  <a:cubicBezTo>
                    <a:pt x="1311821" y="1899761"/>
                    <a:pt x="1313417" y="1854246"/>
                    <a:pt x="1341536" y="1811776"/>
                  </a:cubicBezTo>
                  <a:cubicBezTo>
                    <a:pt x="1382559" y="1846852"/>
                    <a:pt x="1376617" y="1894398"/>
                    <a:pt x="1385022" y="1946872"/>
                  </a:cubicBezTo>
                  <a:cubicBezTo>
                    <a:pt x="1424307" y="1882512"/>
                    <a:pt x="1400098" y="1813661"/>
                    <a:pt x="1432277" y="1749882"/>
                  </a:cubicBezTo>
                  <a:cubicBezTo>
                    <a:pt x="1491130" y="1881352"/>
                    <a:pt x="1518961" y="2015869"/>
                    <a:pt x="1543311" y="2163429"/>
                  </a:cubicBezTo>
                  <a:cubicBezTo>
                    <a:pt x="1600857" y="2044716"/>
                    <a:pt x="1613759" y="1934405"/>
                    <a:pt x="1566506" y="1816268"/>
                  </a:cubicBezTo>
                  <a:cubicBezTo>
                    <a:pt x="1633038" y="1843811"/>
                    <a:pt x="1633038" y="1843811"/>
                    <a:pt x="1675074" y="2010072"/>
                  </a:cubicBezTo>
                  <a:cubicBezTo>
                    <a:pt x="1693773" y="1985863"/>
                    <a:pt x="1710441" y="1964411"/>
                    <a:pt x="1729577" y="1939624"/>
                  </a:cubicBezTo>
                  <a:cubicBezTo>
                    <a:pt x="1746682" y="1959338"/>
                    <a:pt x="1737982" y="1978325"/>
                    <a:pt x="1737259" y="1995430"/>
                  </a:cubicBezTo>
                  <a:cubicBezTo>
                    <a:pt x="1736388" y="2014131"/>
                    <a:pt x="1732328" y="2032828"/>
                    <a:pt x="1736097" y="2055005"/>
                  </a:cubicBezTo>
                  <a:cubicBezTo>
                    <a:pt x="1810316" y="1931217"/>
                    <a:pt x="1878152" y="1803803"/>
                    <a:pt x="1983532" y="1697987"/>
                  </a:cubicBezTo>
                  <a:cubicBezTo>
                    <a:pt x="1983386" y="1791627"/>
                    <a:pt x="1889750" y="1861494"/>
                    <a:pt x="1927292" y="1962817"/>
                  </a:cubicBezTo>
                  <a:cubicBezTo>
                    <a:pt x="1961789" y="1948466"/>
                    <a:pt x="1933961" y="1926435"/>
                    <a:pt x="1945409" y="1910055"/>
                  </a:cubicBezTo>
                  <a:cubicBezTo>
                    <a:pt x="1972950" y="1906576"/>
                    <a:pt x="1972083" y="1946872"/>
                    <a:pt x="1999478" y="1947597"/>
                  </a:cubicBezTo>
                  <a:cubicBezTo>
                    <a:pt x="2003681" y="1907153"/>
                    <a:pt x="1969328" y="1873670"/>
                    <a:pt x="1977735" y="1827431"/>
                  </a:cubicBezTo>
                  <a:cubicBezTo>
                    <a:pt x="2022380" y="1847289"/>
                    <a:pt x="2039775" y="1887585"/>
                    <a:pt x="2060647" y="1921938"/>
                  </a:cubicBezTo>
                  <a:cubicBezTo>
                    <a:pt x="2111090" y="2004709"/>
                    <a:pt x="2146750" y="2093853"/>
                    <a:pt x="2163129" y="2190103"/>
                  </a:cubicBezTo>
                  <a:cubicBezTo>
                    <a:pt x="2165451" y="2204308"/>
                    <a:pt x="2169942" y="2218225"/>
                    <a:pt x="2172408" y="2232429"/>
                  </a:cubicBezTo>
                  <a:lnTo>
                    <a:pt x="2175512" y="2239735"/>
                  </a:lnTo>
                  <a:lnTo>
                    <a:pt x="2176249" y="2322103"/>
                  </a:lnTo>
                  <a:lnTo>
                    <a:pt x="2175573" y="2325226"/>
                  </a:lnTo>
                  <a:lnTo>
                    <a:pt x="310634" y="2325226"/>
                  </a:lnTo>
                  <a:lnTo>
                    <a:pt x="247289" y="2187494"/>
                  </a:lnTo>
                  <a:cubicBezTo>
                    <a:pt x="174959" y="2071241"/>
                    <a:pt x="86972" y="1966295"/>
                    <a:pt x="0" y="1847868"/>
                  </a:cubicBezTo>
                  <a:cubicBezTo>
                    <a:pt x="143940" y="1862654"/>
                    <a:pt x="251349" y="1924985"/>
                    <a:pt x="346872" y="2014854"/>
                  </a:cubicBezTo>
                  <a:cubicBezTo>
                    <a:pt x="295269" y="1900195"/>
                    <a:pt x="176554" y="1861206"/>
                    <a:pt x="80159" y="1789018"/>
                  </a:cubicBezTo>
                  <a:cubicBezTo>
                    <a:pt x="263234" y="1799021"/>
                    <a:pt x="536760" y="1942524"/>
                    <a:pt x="647213" y="2088778"/>
                  </a:cubicBezTo>
                  <a:cubicBezTo>
                    <a:pt x="644315" y="1929042"/>
                    <a:pt x="577202" y="1795975"/>
                    <a:pt x="529222" y="1644646"/>
                  </a:cubicBezTo>
                  <a:cubicBezTo>
                    <a:pt x="591843" y="1682334"/>
                    <a:pt x="626051" y="1730456"/>
                    <a:pt x="673597" y="1768725"/>
                  </a:cubicBezTo>
                  <a:cubicBezTo>
                    <a:pt x="652144" y="1711901"/>
                    <a:pt x="630545" y="1654938"/>
                    <a:pt x="609091" y="1598116"/>
                  </a:cubicBezTo>
                  <a:cubicBezTo>
                    <a:pt x="708385" y="1713497"/>
                    <a:pt x="787528" y="1840186"/>
                    <a:pt x="848409" y="1978616"/>
                  </a:cubicBezTo>
                  <a:cubicBezTo>
                    <a:pt x="841742" y="1877586"/>
                    <a:pt x="787962" y="1791627"/>
                    <a:pt x="754624" y="1682334"/>
                  </a:cubicBezTo>
                  <a:cubicBezTo>
                    <a:pt x="849278" y="1734225"/>
                    <a:pt x="879428" y="1820327"/>
                    <a:pt x="931465" y="1897586"/>
                  </a:cubicBezTo>
                  <a:cubicBezTo>
                    <a:pt x="955092" y="1861785"/>
                    <a:pt x="970603" y="1828446"/>
                    <a:pt x="980895" y="1792206"/>
                  </a:cubicBezTo>
                  <a:cubicBezTo>
                    <a:pt x="998290" y="1731762"/>
                    <a:pt x="974372" y="1685085"/>
                    <a:pt x="916393" y="1676971"/>
                  </a:cubicBezTo>
                  <a:cubicBezTo>
                    <a:pt x="744623" y="1652907"/>
                    <a:pt x="622282" y="1549121"/>
                    <a:pt x="508495" y="1433305"/>
                  </a:cubicBezTo>
                  <a:cubicBezTo>
                    <a:pt x="461818" y="1385760"/>
                    <a:pt x="415435" y="1364595"/>
                    <a:pt x="349916" y="1372570"/>
                  </a:cubicBezTo>
                  <a:cubicBezTo>
                    <a:pt x="303530" y="1378222"/>
                    <a:pt x="255840" y="1373728"/>
                    <a:pt x="190902" y="1373728"/>
                  </a:cubicBezTo>
                  <a:cubicBezTo>
                    <a:pt x="315418" y="1295454"/>
                    <a:pt x="421089" y="1262406"/>
                    <a:pt x="548067" y="1328794"/>
                  </a:cubicBezTo>
                  <a:cubicBezTo>
                    <a:pt x="680117" y="1397792"/>
                    <a:pt x="814055" y="1462296"/>
                    <a:pt x="951904" y="1564776"/>
                  </a:cubicBezTo>
                  <a:cubicBezTo>
                    <a:pt x="917551" y="1482444"/>
                    <a:pt x="890881" y="1419535"/>
                    <a:pt x="865223" y="1356335"/>
                  </a:cubicBezTo>
                  <a:cubicBezTo>
                    <a:pt x="853916" y="1328504"/>
                    <a:pt x="828841" y="1319516"/>
                    <a:pt x="805213" y="1307774"/>
                  </a:cubicBezTo>
                  <a:cubicBezTo>
                    <a:pt x="698527" y="1254868"/>
                    <a:pt x="604164" y="1173259"/>
                    <a:pt x="525599" y="1063966"/>
                  </a:cubicBezTo>
                  <a:cubicBezTo>
                    <a:pt x="619094" y="1068170"/>
                    <a:pt x="681713" y="1124410"/>
                    <a:pt x="751434" y="1173403"/>
                  </a:cubicBezTo>
                  <a:cubicBezTo>
                    <a:pt x="732881" y="1019899"/>
                    <a:pt x="604454" y="933797"/>
                    <a:pt x="547054" y="805226"/>
                  </a:cubicBezTo>
                  <a:cubicBezTo>
                    <a:pt x="571405" y="818269"/>
                    <a:pt x="595757" y="831461"/>
                    <a:pt x="634170" y="852335"/>
                  </a:cubicBezTo>
                  <a:cubicBezTo>
                    <a:pt x="634170" y="782612"/>
                    <a:pt x="634314" y="723327"/>
                    <a:pt x="634024" y="664040"/>
                  </a:cubicBezTo>
                  <a:cubicBezTo>
                    <a:pt x="633880" y="641863"/>
                    <a:pt x="632139" y="616785"/>
                    <a:pt x="611846" y="605481"/>
                  </a:cubicBezTo>
                  <a:cubicBezTo>
                    <a:pt x="549952" y="571127"/>
                    <a:pt x="555459" y="511696"/>
                    <a:pt x="545311" y="445017"/>
                  </a:cubicBezTo>
                  <a:cubicBezTo>
                    <a:pt x="600976" y="480677"/>
                    <a:pt x="638806" y="516044"/>
                    <a:pt x="648956" y="577796"/>
                  </a:cubicBezTo>
                  <a:cubicBezTo>
                    <a:pt x="661129" y="563298"/>
                    <a:pt x="670699" y="551703"/>
                    <a:pt x="681279" y="539092"/>
                  </a:cubicBezTo>
                  <a:cubicBezTo>
                    <a:pt x="695193" y="576634"/>
                    <a:pt x="658376" y="606931"/>
                    <a:pt x="677219" y="644182"/>
                  </a:cubicBezTo>
                  <a:cubicBezTo>
                    <a:pt x="725633" y="618961"/>
                    <a:pt x="773757" y="593885"/>
                    <a:pt x="832898" y="563010"/>
                  </a:cubicBezTo>
                  <a:cubicBezTo>
                    <a:pt x="806807" y="627949"/>
                    <a:pt x="773032" y="669550"/>
                    <a:pt x="718386" y="686945"/>
                  </a:cubicBezTo>
                  <a:cubicBezTo>
                    <a:pt x="675190" y="700715"/>
                    <a:pt x="660839" y="724487"/>
                    <a:pt x="670408" y="767392"/>
                  </a:cubicBezTo>
                  <a:cubicBezTo>
                    <a:pt x="689105" y="851319"/>
                    <a:pt x="694758" y="938581"/>
                    <a:pt x="743173" y="1033235"/>
                  </a:cubicBezTo>
                  <a:cubicBezTo>
                    <a:pt x="768104" y="902487"/>
                    <a:pt x="798110" y="788700"/>
                    <a:pt x="880443" y="696365"/>
                  </a:cubicBezTo>
                  <a:cubicBezTo>
                    <a:pt x="895227" y="715936"/>
                    <a:pt x="868411" y="723327"/>
                    <a:pt x="878412" y="743332"/>
                  </a:cubicBezTo>
                  <a:cubicBezTo>
                    <a:pt x="918854" y="728979"/>
                    <a:pt x="960167" y="714195"/>
                    <a:pt x="1011480" y="696077"/>
                  </a:cubicBezTo>
                  <a:cubicBezTo>
                    <a:pt x="973503" y="751302"/>
                    <a:pt x="937555" y="791163"/>
                    <a:pt x="880009" y="803774"/>
                  </a:cubicBezTo>
                  <a:cubicBezTo>
                    <a:pt x="840002" y="812474"/>
                    <a:pt x="816662" y="833636"/>
                    <a:pt x="816518" y="884079"/>
                  </a:cubicBezTo>
                  <a:cubicBezTo>
                    <a:pt x="881749" y="853348"/>
                    <a:pt x="946397" y="843928"/>
                    <a:pt x="1025831" y="840593"/>
                  </a:cubicBezTo>
                  <a:cubicBezTo>
                    <a:pt x="968140" y="880454"/>
                    <a:pt x="921466" y="914808"/>
                    <a:pt x="860875" y="914375"/>
                  </a:cubicBezTo>
                  <a:cubicBezTo>
                    <a:pt x="808692" y="913941"/>
                    <a:pt x="804052" y="940320"/>
                    <a:pt x="797094" y="985980"/>
                  </a:cubicBezTo>
                  <a:cubicBezTo>
                    <a:pt x="775498" y="1127454"/>
                    <a:pt x="849712" y="1229646"/>
                    <a:pt x="928858" y="1341986"/>
                  </a:cubicBezTo>
                  <a:cubicBezTo>
                    <a:pt x="935525" y="1318502"/>
                    <a:pt x="941759" y="1299948"/>
                    <a:pt x="945816" y="1280958"/>
                  </a:cubicBezTo>
                  <a:cubicBezTo>
                    <a:pt x="956398" y="1231096"/>
                    <a:pt x="964371" y="1174565"/>
                    <a:pt x="999303" y="1140934"/>
                  </a:cubicBezTo>
                  <a:cubicBezTo>
                    <a:pt x="1071489" y="1071214"/>
                    <a:pt x="1067722" y="990184"/>
                    <a:pt x="1065547" y="901618"/>
                  </a:cubicBezTo>
                  <a:cubicBezTo>
                    <a:pt x="1060331" y="686655"/>
                    <a:pt x="1119615" y="493432"/>
                    <a:pt x="1275439" y="338043"/>
                  </a:cubicBezTo>
                  <a:close/>
                  <a:moveTo>
                    <a:pt x="1282249" y="329487"/>
                  </a:moveTo>
                  <a:cubicBezTo>
                    <a:pt x="1281959" y="330937"/>
                    <a:pt x="1281378" y="332241"/>
                    <a:pt x="1281088" y="333691"/>
                  </a:cubicBezTo>
                  <a:lnTo>
                    <a:pt x="1281014" y="333625"/>
                  </a:lnTo>
                  <a:lnTo>
                    <a:pt x="1276017" y="338766"/>
                  </a:lnTo>
                  <a:lnTo>
                    <a:pt x="1279642" y="332387"/>
                  </a:lnTo>
                  <a:lnTo>
                    <a:pt x="1279640" y="332385"/>
                  </a:lnTo>
                  <a:cubicBezTo>
                    <a:pt x="1280365" y="331372"/>
                    <a:pt x="1281234" y="330500"/>
                    <a:pt x="1282249" y="329487"/>
                  </a:cubicBezTo>
                  <a:close/>
                  <a:moveTo>
                    <a:pt x="1705222" y="1752"/>
                  </a:moveTo>
                  <a:cubicBezTo>
                    <a:pt x="1714064" y="23927"/>
                    <a:pt x="1693771" y="35959"/>
                    <a:pt x="1679710" y="47845"/>
                  </a:cubicBezTo>
                  <a:cubicBezTo>
                    <a:pt x="1602740" y="112786"/>
                    <a:pt x="1530410" y="185406"/>
                    <a:pt x="1445901" y="238314"/>
                  </a:cubicBezTo>
                  <a:cubicBezTo>
                    <a:pt x="1393720" y="270928"/>
                    <a:pt x="1325447" y="278031"/>
                    <a:pt x="1282105" y="329490"/>
                  </a:cubicBezTo>
                  <a:cubicBezTo>
                    <a:pt x="1322547" y="162357"/>
                    <a:pt x="1696669" y="-19849"/>
                    <a:pt x="1705222" y="1752"/>
                  </a:cubicBezTo>
                  <a:close/>
                </a:path>
              </a:pathLst>
            </a:custGeom>
            <a:grpFill/>
            <a:ln w="708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="" xmlns:a16="http://schemas.microsoft.com/office/drawing/2014/main" id="{85B3A0F3-7E64-407B-9278-7E8B976AAA7A}"/>
                </a:ext>
              </a:extLst>
            </p:cNvPr>
            <p:cNvSpPr/>
            <p:nvPr/>
          </p:nvSpPr>
          <p:spPr>
            <a:xfrm>
              <a:off x="2910555" y="2756941"/>
              <a:ext cx="1989953" cy="1802084"/>
            </a:xfrm>
            <a:custGeom>
              <a:avLst/>
              <a:gdLst>
                <a:gd name="connsiteX0" fmla="*/ 0 w 1989953"/>
                <a:gd name="connsiteY0" fmla="*/ 1760947 h 1802084"/>
                <a:gd name="connsiteX1" fmla="*/ 15240 w 1989953"/>
                <a:gd name="connsiteY1" fmla="*/ 1796739 h 1802084"/>
                <a:gd name="connsiteX2" fmla="*/ 20484 w 1989953"/>
                <a:gd name="connsiteY2" fmla="*/ 1802084 h 1802084"/>
                <a:gd name="connsiteX3" fmla="*/ 11153 w 1989953"/>
                <a:gd name="connsiteY3" fmla="*/ 1802084 h 1802084"/>
                <a:gd name="connsiteX4" fmla="*/ 488 w 1989953"/>
                <a:gd name="connsiteY4" fmla="*/ 1764471 h 1802084"/>
                <a:gd name="connsiteX5" fmla="*/ 1604763 w 1989953"/>
                <a:gd name="connsiteY5" fmla="*/ 404539 h 1802084"/>
                <a:gd name="connsiteX6" fmla="*/ 1740521 w 1989953"/>
                <a:gd name="connsiteY6" fmla="*/ 499221 h 1802084"/>
                <a:gd name="connsiteX7" fmla="*/ 1788789 w 1989953"/>
                <a:gd name="connsiteY7" fmla="*/ 968867 h 1802084"/>
                <a:gd name="connsiteX8" fmla="*/ 1782557 w 1989953"/>
                <a:gd name="connsiteY8" fmla="*/ 1327916 h 1802084"/>
                <a:gd name="connsiteX9" fmla="*/ 1935625 w 1989953"/>
                <a:gd name="connsiteY9" fmla="*/ 1637971 h 1802084"/>
                <a:gd name="connsiteX10" fmla="*/ 1981141 w 1989953"/>
                <a:gd name="connsiteY10" fmla="*/ 1750308 h 1802084"/>
                <a:gd name="connsiteX11" fmla="*/ 1985356 w 1989953"/>
                <a:gd name="connsiteY11" fmla="*/ 1796833 h 1802084"/>
                <a:gd name="connsiteX12" fmla="*/ 1989953 w 1989953"/>
                <a:gd name="connsiteY12" fmla="*/ 1802084 h 1802084"/>
                <a:gd name="connsiteX13" fmla="*/ 1843571 w 1989953"/>
                <a:gd name="connsiteY13" fmla="*/ 1802084 h 1802084"/>
                <a:gd name="connsiteX14" fmla="*/ 1781535 w 1989953"/>
                <a:gd name="connsiteY14" fmla="*/ 1732558 h 1802084"/>
                <a:gd name="connsiteX15" fmla="*/ 1597163 w 1989953"/>
                <a:gd name="connsiteY15" fmla="*/ 1412713 h 1802084"/>
                <a:gd name="connsiteX16" fmla="*/ 1624269 w 1989953"/>
                <a:gd name="connsiteY16" fmla="*/ 1660290 h 1802084"/>
                <a:gd name="connsiteX17" fmla="*/ 1666593 w 1989953"/>
                <a:gd name="connsiteY17" fmla="*/ 1802057 h 1802084"/>
                <a:gd name="connsiteX18" fmla="*/ 1666600 w 1989953"/>
                <a:gd name="connsiteY18" fmla="*/ 1802084 h 1802084"/>
                <a:gd name="connsiteX19" fmla="*/ 1507316 w 1989953"/>
                <a:gd name="connsiteY19" fmla="*/ 1802084 h 1802084"/>
                <a:gd name="connsiteX20" fmla="*/ 1461994 w 1989953"/>
                <a:gd name="connsiteY20" fmla="*/ 1727170 h 1802084"/>
                <a:gd name="connsiteX21" fmla="*/ 1421188 w 1989953"/>
                <a:gd name="connsiteY21" fmla="*/ 1627533 h 1802084"/>
                <a:gd name="connsiteX22" fmla="*/ 1455396 w 1989953"/>
                <a:gd name="connsiteY22" fmla="*/ 1215577 h 1802084"/>
                <a:gd name="connsiteX23" fmla="*/ 1492652 w 1989953"/>
                <a:gd name="connsiteY23" fmla="*/ 923353 h 1802084"/>
                <a:gd name="connsiteX24" fmla="*/ 1455396 w 1989953"/>
                <a:gd name="connsiteY24" fmla="*/ 897118 h 1802084"/>
                <a:gd name="connsiteX25" fmla="*/ 1180857 w 1989953"/>
                <a:gd name="connsiteY25" fmla="*/ 938138 h 1802084"/>
                <a:gd name="connsiteX26" fmla="*/ 1063301 w 1989953"/>
                <a:gd name="connsiteY26" fmla="*/ 963650 h 1802084"/>
                <a:gd name="connsiteX27" fmla="*/ 709907 w 1989953"/>
                <a:gd name="connsiteY27" fmla="*/ 1521862 h 1802084"/>
                <a:gd name="connsiteX28" fmla="*/ 777164 w 1989953"/>
                <a:gd name="connsiteY28" fmla="*/ 1614922 h 1802084"/>
                <a:gd name="connsiteX29" fmla="*/ 847612 w 1989953"/>
                <a:gd name="connsiteY29" fmla="*/ 1775239 h 1802084"/>
                <a:gd name="connsiteX30" fmla="*/ 829819 w 1989953"/>
                <a:gd name="connsiteY30" fmla="*/ 1796838 h 1802084"/>
                <a:gd name="connsiteX31" fmla="*/ 828026 w 1989953"/>
                <a:gd name="connsiteY31" fmla="*/ 1802084 h 1802084"/>
                <a:gd name="connsiteX32" fmla="*/ 664454 w 1989953"/>
                <a:gd name="connsiteY32" fmla="*/ 1802084 h 1802084"/>
                <a:gd name="connsiteX33" fmla="*/ 650784 w 1989953"/>
                <a:gd name="connsiteY33" fmla="*/ 1776888 h 1802084"/>
                <a:gd name="connsiteX34" fmla="*/ 609309 w 1989953"/>
                <a:gd name="connsiteY34" fmla="*/ 1745814 h 1802084"/>
                <a:gd name="connsiteX35" fmla="*/ 342161 w 1989953"/>
                <a:gd name="connsiteY35" fmla="*/ 1747698 h 1802084"/>
                <a:gd name="connsiteX36" fmla="*/ 272548 w 1989953"/>
                <a:gd name="connsiteY36" fmla="*/ 1762013 h 1802084"/>
                <a:gd name="connsiteX37" fmla="*/ 251549 w 1989953"/>
                <a:gd name="connsiteY37" fmla="*/ 1802084 h 1802084"/>
                <a:gd name="connsiteX38" fmla="*/ 108970 w 1989953"/>
                <a:gd name="connsiteY38" fmla="*/ 1802084 h 1802084"/>
                <a:gd name="connsiteX39" fmla="*/ 88366 w 1989953"/>
                <a:gd name="connsiteY39" fmla="*/ 1739508 h 1802084"/>
                <a:gd name="connsiteX40" fmla="*/ 132705 w 1989953"/>
                <a:gd name="connsiteY40" fmla="*/ 1665077 h 1802084"/>
                <a:gd name="connsiteX41" fmla="*/ 12105 w 1989953"/>
                <a:gd name="connsiteY41" fmla="*/ 1645795 h 1802084"/>
                <a:gd name="connsiteX42" fmla="*/ 258234 w 1989953"/>
                <a:gd name="connsiteY42" fmla="*/ 1491566 h 1802084"/>
                <a:gd name="connsiteX43" fmla="*/ 292588 w 1989953"/>
                <a:gd name="connsiteY43" fmla="*/ 1487362 h 1802084"/>
                <a:gd name="connsiteX44" fmla="*/ 496391 w 1989953"/>
                <a:gd name="connsiteY44" fmla="*/ 1430108 h 1802084"/>
                <a:gd name="connsiteX45" fmla="*/ 568576 w 1989953"/>
                <a:gd name="connsiteY45" fmla="*/ 1430108 h 1802084"/>
                <a:gd name="connsiteX46" fmla="*/ 656127 w 1989953"/>
                <a:gd name="connsiteY46" fmla="*/ 1370387 h 1802084"/>
                <a:gd name="connsiteX47" fmla="*/ 1059097 w 1989953"/>
                <a:gd name="connsiteY47" fmla="*/ 908713 h 1802084"/>
                <a:gd name="connsiteX48" fmla="*/ 1104758 w 1989953"/>
                <a:gd name="connsiteY48" fmla="*/ 875375 h 1802084"/>
                <a:gd name="connsiteX49" fmla="*/ 1263334 w 1989953"/>
                <a:gd name="connsiteY49" fmla="*/ 794201 h 1802084"/>
                <a:gd name="connsiteX50" fmla="*/ 1460617 w 1989953"/>
                <a:gd name="connsiteY50" fmla="*/ 575466 h 1802084"/>
                <a:gd name="connsiteX51" fmla="*/ 1542514 w 1989953"/>
                <a:gd name="connsiteY51" fmla="*/ 414136 h 1802084"/>
                <a:gd name="connsiteX52" fmla="*/ 1604763 w 1989953"/>
                <a:gd name="connsiteY52" fmla="*/ 404539 h 1802084"/>
                <a:gd name="connsiteX53" fmla="*/ 1434666 w 1989953"/>
                <a:gd name="connsiteY53" fmla="*/ 3 h 1802084"/>
                <a:gd name="connsiteX54" fmla="*/ 1620205 w 1989953"/>
                <a:gd name="connsiteY54" fmla="*/ 183513 h 1802084"/>
                <a:gd name="connsiteX55" fmla="*/ 1431768 w 1989953"/>
                <a:gd name="connsiteY55" fmla="*/ 371373 h 1802084"/>
                <a:gd name="connsiteX56" fmla="*/ 1249996 w 1989953"/>
                <a:gd name="connsiteY56" fmla="*/ 184528 h 1802084"/>
                <a:gd name="connsiteX57" fmla="*/ 1434666 w 1989953"/>
                <a:gd name="connsiteY57" fmla="*/ 3 h 18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89953" h="1802084">
                  <a:moveTo>
                    <a:pt x="0" y="1760947"/>
                  </a:moveTo>
                  <a:lnTo>
                    <a:pt x="15240" y="1796739"/>
                  </a:lnTo>
                  <a:lnTo>
                    <a:pt x="20484" y="1802084"/>
                  </a:lnTo>
                  <a:lnTo>
                    <a:pt x="11153" y="1802084"/>
                  </a:lnTo>
                  <a:lnTo>
                    <a:pt x="488" y="1764471"/>
                  </a:lnTo>
                  <a:close/>
                  <a:moveTo>
                    <a:pt x="1604763" y="404539"/>
                  </a:moveTo>
                  <a:cubicBezTo>
                    <a:pt x="1664120" y="405322"/>
                    <a:pt x="1713450" y="437146"/>
                    <a:pt x="1740521" y="499221"/>
                  </a:cubicBezTo>
                  <a:cubicBezTo>
                    <a:pt x="1806185" y="649973"/>
                    <a:pt x="1797343" y="809421"/>
                    <a:pt x="1788789" y="968867"/>
                  </a:cubicBezTo>
                  <a:cubicBezTo>
                    <a:pt x="1782411" y="1088310"/>
                    <a:pt x="1747767" y="1206882"/>
                    <a:pt x="1782557" y="1327916"/>
                  </a:cubicBezTo>
                  <a:cubicBezTo>
                    <a:pt x="1815026" y="1440979"/>
                    <a:pt x="1881993" y="1535923"/>
                    <a:pt x="1935625" y="1637971"/>
                  </a:cubicBezTo>
                  <a:cubicBezTo>
                    <a:pt x="1954760" y="1674209"/>
                    <a:pt x="1984329" y="1710735"/>
                    <a:pt x="1981141" y="1750308"/>
                  </a:cubicBezTo>
                  <a:cubicBezTo>
                    <a:pt x="1979474" y="1770674"/>
                    <a:pt x="1981096" y="1785720"/>
                    <a:pt x="1985356" y="1796833"/>
                  </a:cubicBezTo>
                  <a:lnTo>
                    <a:pt x="1989953" y="1802084"/>
                  </a:lnTo>
                  <a:lnTo>
                    <a:pt x="1843571" y="1802084"/>
                  </a:lnTo>
                  <a:lnTo>
                    <a:pt x="1781535" y="1732558"/>
                  </a:lnTo>
                  <a:cubicBezTo>
                    <a:pt x="1706664" y="1634465"/>
                    <a:pt x="1656845" y="1526647"/>
                    <a:pt x="1597163" y="1412713"/>
                  </a:cubicBezTo>
                  <a:cubicBezTo>
                    <a:pt x="1586000" y="1509395"/>
                    <a:pt x="1589769" y="1586800"/>
                    <a:pt x="1624269" y="1660290"/>
                  </a:cubicBezTo>
                  <a:cubicBezTo>
                    <a:pt x="1645431" y="1705662"/>
                    <a:pt x="1677177" y="1747264"/>
                    <a:pt x="1666593" y="1802057"/>
                  </a:cubicBezTo>
                  <a:lnTo>
                    <a:pt x="1666600" y="1802084"/>
                  </a:lnTo>
                  <a:lnTo>
                    <a:pt x="1507316" y="1802084"/>
                  </a:lnTo>
                  <a:lnTo>
                    <a:pt x="1461994" y="1727170"/>
                  </a:lnTo>
                  <a:cubicBezTo>
                    <a:pt x="1444635" y="1695153"/>
                    <a:pt x="1430247" y="1662684"/>
                    <a:pt x="1421188" y="1627533"/>
                  </a:cubicBezTo>
                  <a:cubicBezTo>
                    <a:pt x="1384660" y="1486058"/>
                    <a:pt x="1414087" y="1349803"/>
                    <a:pt x="1455396" y="1215577"/>
                  </a:cubicBezTo>
                  <a:cubicBezTo>
                    <a:pt x="1484967" y="1119766"/>
                    <a:pt x="1496418" y="1022937"/>
                    <a:pt x="1492652" y="923353"/>
                  </a:cubicBezTo>
                  <a:cubicBezTo>
                    <a:pt x="1491636" y="896102"/>
                    <a:pt x="1485983" y="879286"/>
                    <a:pt x="1455396" y="897118"/>
                  </a:cubicBezTo>
                  <a:cubicBezTo>
                    <a:pt x="1369298" y="947124"/>
                    <a:pt x="1274788" y="943501"/>
                    <a:pt x="1180857" y="938138"/>
                  </a:cubicBezTo>
                  <a:cubicBezTo>
                    <a:pt x="1138096" y="935675"/>
                    <a:pt x="1097654" y="939444"/>
                    <a:pt x="1063301" y="963650"/>
                  </a:cubicBezTo>
                  <a:cubicBezTo>
                    <a:pt x="868774" y="1100630"/>
                    <a:pt x="690339" y="1247612"/>
                    <a:pt x="709907" y="1521862"/>
                  </a:cubicBezTo>
                  <a:cubicBezTo>
                    <a:pt x="713385" y="1571436"/>
                    <a:pt x="705847" y="1607965"/>
                    <a:pt x="777164" y="1614922"/>
                  </a:cubicBezTo>
                  <a:cubicBezTo>
                    <a:pt x="847321" y="1621735"/>
                    <a:pt x="878340" y="1708853"/>
                    <a:pt x="847612" y="1775239"/>
                  </a:cubicBezTo>
                  <a:cubicBezTo>
                    <a:pt x="843770" y="1783646"/>
                    <a:pt x="836087" y="1789771"/>
                    <a:pt x="829819" y="1796838"/>
                  </a:cubicBezTo>
                  <a:lnTo>
                    <a:pt x="828026" y="1802084"/>
                  </a:lnTo>
                  <a:lnTo>
                    <a:pt x="664454" y="1802084"/>
                  </a:lnTo>
                  <a:lnTo>
                    <a:pt x="650784" y="1776888"/>
                  </a:lnTo>
                  <a:cubicBezTo>
                    <a:pt x="645366" y="1759477"/>
                    <a:pt x="637213" y="1744583"/>
                    <a:pt x="609309" y="1745814"/>
                  </a:cubicBezTo>
                  <a:cubicBezTo>
                    <a:pt x="520308" y="1749871"/>
                    <a:pt x="430727" y="1754077"/>
                    <a:pt x="342161" y="1747698"/>
                  </a:cubicBezTo>
                  <a:cubicBezTo>
                    <a:pt x="311504" y="1745523"/>
                    <a:pt x="288892" y="1749873"/>
                    <a:pt x="272548" y="1762013"/>
                  </a:cubicBezTo>
                  <a:lnTo>
                    <a:pt x="251549" y="1802084"/>
                  </a:lnTo>
                  <a:lnTo>
                    <a:pt x="108970" y="1802084"/>
                  </a:lnTo>
                  <a:lnTo>
                    <a:pt x="88366" y="1739508"/>
                  </a:lnTo>
                  <a:cubicBezTo>
                    <a:pt x="89907" y="1713345"/>
                    <a:pt x="103280" y="1688267"/>
                    <a:pt x="132705" y="1665077"/>
                  </a:cubicBezTo>
                  <a:cubicBezTo>
                    <a:pt x="92554" y="1645653"/>
                    <a:pt x="51533" y="1669422"/>
                    <a:pt x="12105" y="1645795"/>
                  </a:cubicBezTo>
                  <a:cubicBezTo>
                    <a:pt x="76174" y="1562158"/>
                    <a:pt x="125457" y="1462722"/>
                    <a:pt x="258234" y="1491566"/>
                  </a:cubicBezTo>
                  <a:cubicBezTo>
                    <a:pt x="269395" y="1493887"/>
                    <a:pt x="289834" y="1493162"/>
                    <a:pt x="292588" y="1487362"/>
                  </a:cubicBezTo>
                  <a:cubicBezTo>
                    <a:pt x="339406" y="1391114"/>
                    <a:pt x="426670" y="1441125"/>
                    <a:pt x="496391" y="1430108"/>
                  </a:cubicBezTo>
                  <a:cubicBezTo>
                    <a:pt x="519874" y="1426339"/>
                    <a:pt x="544805" y="1426918"/>
                    <a:pt x="568576" y="1430108"/>
                  </a:cubicBezTo>
                  <a:cubicBezTo>
                    <a:pt x="617137" y="1436629"/>
                    <a:pt x="637721" y="1416482"/>
                    <a:pt x="656127" y="1370387"/>
                  </a:cubicBezTo>
                  <a:cubicBezTo>
                    <a:pt x="735999" y="1170209"/>
                    <a:pt x="885588" y="1028591"/>
                    <a:pt x="1059097" y="908713"/>
                  </a:cubicBezTo>
                  <a:cubicBezTo>
                    <a:pt x="1074896" y="897696"/>
                    <a:pt x="1102004" y="888999"/>
                    <a:pt x="1104758" y="875375"/>
                  </a:cubicBezTo>
                  <a:cubicBezTo>
                    <a:pt x="1124182" y="778981"/>
                    <a:pt x="1196223" y="794345"/>
                    <a:pt x="1263334" y="794201"/>
                  </a:cubicBezTo>
                  <a:cubicBezTo>
                    <a:pt x="1401474" y="793911"/>
                    <a:pt x="1476706" y="709695"/>
                    <a:pt x="1460617" y="575466"/>
                  </a:cubicBezTo>
                  <a:cubicBezTo>
                    <a:pt x="1449019" y="479509"/>
                    <a:pt x="1471053" y="436167"/>
                    <a:pt x="1542514" y="414136"/>
                  </a:cubicBezTo>
                  <a:cubicBezTo>
                    <a:pt x="1564076" y="407467"/>
                    <a:pt x="1584975" y="404279"/>
                    <a:pt x="1604763" y="404539"/>
                  </a:cubicBezTo>
                  <a:close/>
                  <a:moveTo>
                    <a:pt x="1434666" y="3"/>
                  </a:moveTo>
                  <a:cubicBezTo>
                    <a:pt x="1531929" y="-576"/>
                    <a:pt x="1619482" y="85961"/>
                    <a:pt x="1620205" y="183513"/>
                  </a:cubicBezTo>
                  <a:cubicBezTo>
                    <a:pt x="1620932" y="284982"/>
                    <a:pt x="1532945" y="372679"/>
                    <a:pt x="1431768" y="371373"/>
                  </a:cubicBezTo>
                  <a:cubicBezTo>
                    <a:pt x="1334070" y="370069"/>
                    <a:pt x="1248837" y="282517"/>
                    <a:pt x="1249996" y="184528"/>
                  </a:cubicBezTo>
                  <a:cubicBezTo>
                    <a:pt x="1251302" y="85525"/>
                    <a:pt x="1336387" y="584"/>
                    <a:pt x="1434666" y="3"/>
                  </a:cubicBezTo>
                  <a:close/>
                </a:path>
              </a:pathLst>
            </a:custGeom>
            <a:grpFill/>
            <a:ln w="708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BEE6D06-3919-4CF9-8291-D609536115E6}"/>
              </a:ext>
            </a:extLst>
          </p:cNvPr>
          <p:cNvGrpSpPr/>
          <p:nvPr/>
        </p:nvGrpSpPr>
        <p:grpSpPr>
          <a:xfrm>
            <a:off x="4703150" y="2514955"/>
            <a:ext cx="2811332" cy="1404652"/>
            <a:chOff x="4711741" y="2970516"/>
            <a:chExt cx="2811332" cy="1404652"/>
          </a:xfrm>
        </p:grpSpPr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A4491EB4-8656-4AB4-A841-55145CCEB7F7}"/>
                </a:ext>
              </a:extLst>
            </p:cNvPr>
            <p:cNvSpPr/>
            <p:nvPr/>
          </p:nvSpPr>
          <p:spPr>
            <a:xfrm>
              <a:off x="4711741" y="2970516"/>
              <a:ext cx="2810150" cy="1404652"/>
            </a:xfrm>
            <a:custGeom>
              <a:avLst/>
              <a:gdLst>
                <a:gd name="connsiteX0" fmla="*/ 0 w 2045499"/>
                <a:gd name="connsiteY0" fmla="*/ 0 h 1022442"/>
                <a:gd name="connsiteX1" fmla="*/ 2045499 w 2045499"/>
                <a:gd name="connsiteY1" fmla="*/ 0 h 1022442"/>
                <a:gd name="connsiteX2" fmla="*/ 2040235 w 2045499"/>
                <a:gd name="connsiteY2" fmla="*/ 104248 h 1022442"/>
                <a:gd name="connsiteX3" fmla="*/ 1022749 w 2045499"/>
                <a:gd name="connsiteY3" fmla="*/ 1022442 h 1022442"/>
                <a:gd name="connsiteX4" fmla="*/ 5264 w 2045499"/>
                <a:gd name="connsiteY4" fmla="*/ 104248 h 102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5499" h="1022442">
                  <a:moveTo>
                    <a:pt x="0" y="0"/>
                  </a:moveTo>
                  <a:lnTo>
                    <a:pt x="2045499" y="0"/>
                  </a:lnTo>
                  <a:lnTo>
                    <a:pt x="2040235" y="104248"/>
                  </a:lnTo>
                  <a:cubicBezTo>
                    <a:pt x="1987859" y="619983"/>
                    <a:pt x="1552303" y="1022442"/>
                    <a:pt x="1022749" y="1022442"/>
                  </a:cubicBezTo>
                  <a:cubicBezTo>
                    <a:pt x="493195" y="1022442"/>
                    <a:pt x="57640" y="619983"/>
                    <a:pt x="5264" y="10424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CA8FA524-E89C-4F4B-8B04-4B6070C5C882}"/>
                </a:ext>
              </a:extLst>
            </p:cNvPr>
            <p:cNvSpPr/>
            <p:nvPr/>
          </p:nvSpPr>
          <p:spPr>
            <a:xfrm>
              <a:off x="4713850" y="2970516"/>
              <a:ext cx="2809223" cy="1353716"/>
            </a:xfrm>
            <a:custGeom>
              <a:avLst/>
              <a:gdLst>
                <a:gd name="connsiteX0" fmla="*/ 1933045 w 2044824"/>
                <a:gd name="connsiteY0" fmla="*/ 366946 h 985366"/>
                <a:gd name="connsiteX1" fmla="*/ 1920461 w 2044824"/>
                <a:gd name="connsiteY1" fmla="*/ 377755 h 985366"/>
                <a:gd name="connsiteX2" fmla="*/ 1922397 w 2044824"/>
                <a:gd name="connsiteY2" fmla="*/ 412604 h 985366"/>
                <a:gd name="connsiteX3" fmla="*/ 1949502 w 2044824"/>
                <a:gd name="connsiteY3" fmla="*/ 390662 h 985366"/>
                <a:gd name="connsiteX4" fmla="*/ 1951437 w 2044824"/>
                <a:gd name="connsiteY4" fmla="*/ 386790 h 985366"/>
                <a:gd name="connsiteX5" fmla="*/ 1951437 w 2044824"/>
                <a:gd name="connsiteY5" fmla="*/ 372593 h 985366"/>
                <a:gd name="connsiteX6" fmla="*/ 1933045 w 2044824"/>
                <a:gd name="connsiteY6" fmla="*/ 366946 h 985366"/>
                <a:gd name="connsiteX7" fmla="*/ 1655225 w 2044824"/>
                <a:gd name="connsiteY7" fmla="*/ 132525 h 985366"/>
                <a:gd name="connsiteX8" fmla="*/ 1649416 w 2044824"/>
                <a:gd name="connsiteY8" fmla="*/ 139624 h 985366"/>
                <a:gd name="connsiteX9" fmla="*/ 1664905 w 2044824"/>
                <a:gd name="connsiteY9" fmla="*/ 157694 h 985366"/>
                <a:gd name="connsiteX10" fmla="*/ 1675230 w 2044824"/>
                <a:gd name="connsiteY10" fmla="*/ 149304 h 985366"/>
                <a:gd name="connsiteX11" fmla="*/ 1655225 w 2044824"/>
                <a:gd name="connsiteY11" fmla="*/ 132525 h 985366"/>
                <a:gd name="connsiteX12" fmla="*/ 536845 w 2044824"/>
                <a:gd name="connsiteY12" fmla="*/ 51212 h 985366"/>
                <a:gd name="connsiteX13" fmla="*/ 543298 w 2044824"/>
                <a:gd name="connsiteY13" fmla="*/ 55084 h 985366"/>
                <a:gd name="connsiteX14" fmla="*/ 536845 w 2044824"/>
                <a:gd name="connsiteY14" fmla="*/ 62182 h 985366"/>
                <a:gd name="connsiteX15" fmla="*/ 529747 w 2044824"/>
                <a:gd name="connsiteY15" fmla="*/ 58310 h 985366"/>
                <a:gd name="connsiteX16" fmla="*/ 536845 w 2044824"/>
                <a:gd name="connsiteY16" fmla="*/ 51212 h 985366"/>
                <a:gd name="connsiteX17" fmla="*/ 381963 w 2044824"/>
                <a:gd name="connsiteY17" fmla="*/ 47340 h 985366"/>
                <a:gd name="connsiteX18" fmla="*/ 394870 w 2044824"/>
                <a:gd name="connsiteY18" fmla="*/ 55084 h 985366"/>
                <a:gd name="connsiteX19" fmla="*/ 389062 w 2044824"/>
                <a:gd name="connsiteY19" fmla="*/ 60246 h 985366"/>
                <a:gd name="connsiteX20" fmla="*/ 376155 w 2044824"/>
                <a:gd name="connsiteY20" fmla="*/ 53793 h 985366"/>
                <a:gd name="connsiteX21" fmla="*/ 381963 w 2044824"/>
                <a:gd name="connsiteY21" fmla="*/ 47340 h 985366"/>
                <a:gd name="connsiteX22" fmla="*/ 466502 w 2044824"/>
                <a:gd name="connsiteY22" fmla="*/ 28625 h 985366"/>
                <a:gd name="connsiteX23" fmla="*/ 510386 w 2044824"/>
                <a:gd name="connsiteY23" fmla="*/ 57020 h 985366"/>
                <a:gd name="connsiteX24" fmla="*/ 452950 w 2044824"/>
                <a:gd name="connsiteY24" fmla="*/ 57020 h 985366"/>
                <a:gd name="connsiteX25" fmla="*/ 466502 w 2044824"/>
                <a:gd name="connsiteY25" fmla="*/ 28625 h 985366"/>
                <a:gd name="connsiteX26" fmla="*/ 1996019 w 2044824"/>
                <a:gd name="connsiteY26" fmla="*/ 0 h 985366"/>
                <a:gd name="connsiteX27" fmla="*/ 2044095 w 2044824"/>
                <a:gd name="connsiteY27" fmla="*/ 0 h 985366"/>
                <a:gd name="connsiteX28" fmla="*/ 2044367 w 2044824"/>
                <a:gd name="connsiteY28" fmla="*/ 37014 h 985366"/>
                <a:gd name="connsiteX29" fmla="*/ 2039849 w 2044824"/>
                <a:gd name="connsiteY29" fmla="*/ 58956 h 985366"/>
                <a:gd name="connsiteX30" fmla="*/ 1997256 w 2044824"/>
                <a:gd name="connsiteY30" fmla="*/ 2811 h 985366"/>
                <a:gd name="connsiteX31" fmla="*/ 1234311 w 2044824"/>
                <a:gd name="connsiteY31" fmla="*/ 0 h 985366"/>
                <a:gd name="connsiteX32" fmla="*/ 1976013 w 2044824"/>
                <a:gd name="connsiteY32" fmla="*/ 0 h 985366"/>
                <a:gd name="connsiteX33" fmla="*/ 1978542 w 2044824"/>
                <a:gd name="connsiteY33" fmla="*/ 4102 h 985366"/>
                <a:gd name="connsiteX34" fmla="*/ 1984995 w 2044824"/>
                <a:gd name="connsiteY34" fmla="*/ 26044 h 985366"/>
                <a:gd name="connsiteX35" fmla="*/ 2000484 w 2044824"/>
                <a:gd name="connsiteY35" fmla="*/ 60892 h 985366"/>
                <a:gd name="connsiteX36" fmla="*/ 2025652 w 2044824"/>
                <a:gd name="connsiteY36" fmla="*/ 118973 h 985366"/>
                <a:gd name="connsiteX37" fmla="*/ 2034041 w 2044824"/>
                <a:gd name="connsiteY37" fmla="*/ 157694 h 985366"/>
                <a:gd name="connsiteX38" fmla="*/ 1948856 w 2044824"/>
                <a:gd name="connsiteY38" fmla="*/ 441000 h 985366"/>
                <a:gd name="connsiteX39" fmla="*/ 1918525 w 2044824"/>
                <a:gd name="connsiteY39" fmla="*/ 500370 h 985366"/>
                <a:gd name="connsiteX40" fmla="*/ 1904973 w 2044824"/>
                <a:gd name="connsiteY40" fmla="*/ 513923 h 985366"/>
                <a:gd name="connsiteX41" fmla="*/ 1895938 w 2044824"/>
                <a:gd name="connsiteY41" fmla="*/ 496498 h 985366"/>
                <a:gd name="connsiteX42" fmla="*/ 1880450 w 2044824"/>
                <a:gd name="connsiteY42" fmla="*/ 450034 h 985366"/>
                <a:gd name="connsiteX43" fmla="*/ 1894002 w 2044824"/>
                <a:gd name="connsiteY43" fmla="*/ 491981 h 985366"/>
                <a:gd name="connsiteX44" fmla="*/ 1904973 w 2044824"/>
                <a:gd name="connsiteY44" fmla="*/ 518441 h 985366"/>
                <a:gd name="connsiteX45" fmla="*/ 1828177 w 2044824"/>
                <a:gd name="connsiteY45" fmla="*/ 639120 h 985366"/>
                <a:gd name="connsiteX46" fmla="*/ 1721695 w 2044824"/>
                <a:gd name="connsiteY46" fmla="*/ 755281 h 985366"/>
                <a:gd name="connsiteX47" fmla="*/ 1671359 w 2044824"/>
                <a:gd name="connsiteY47" fmla="*/ 799165 h 985366"/>
                <a:gd name="connsiteX48" fmla="*/ 1662324 w 2044824"/>
                <a:gd name="connsiteY48" fmla="*/ 777223 h 985366"/>
                <a:gd name="connsiteX49" fmla="*/ 1636510 w 2044824"/>
                <a:gd name="connsiteY49" fmla="*/ 694619 h 985366"/>
                <a:gd name="connsiteX50" fmla="*/ 1646190 w 2044824"/>
                <a:gd name="connsiteY50" fmla="*/ 587492 h 985366"/>
                <a:gd name="connsiteX51" fmla="*/ 1652643 w 2044824"/>
                <a:gd name="connsiteY51" fmla="*/ 537801 h 985366"/>
                <a:gd name="connsiteX52" fmla="*/ 1639736 w 2044824"/>
                <a:gd name="connsiteY52" fmla="*/ 475847 h 985366"/>
                <a:gd name="connsiteX53" fmla="*/ 1617150 w 2044824"/>
                <a:gd name="connsiteY53" fmla="*/ 431319 h 985366"/>
                <a:gd name="connsiteX54" fmla="*/ 1599080 w 2044824"/>
                <a:gd name="connsiteY54" fmla="*/ 341616 h 985366"/>
                <a:gd name="connsiteX55" fmla="*/ 1601662 w 2044824"/>
                <a:gd name="connsiteY55" fmla="*/ 328064 h 985366"/>
                <a:gd name="connsiteX56" fmla="*/ 1564877 w 2044824"/>
                <a:gd name="connsiteY56" fmla="*/ 295797 h 985366"/>
                <a:gd name="connsiteX57" fmla="*/ 1539709 w 2044824"/>
                <a:gd name="connsiteY57" fmla="*/ 286762 h 985366"/>
                <a:gd name="connsiteX58" fmla="*/ 1484209 w 2044824"/>
                <a:gd name="connsiteY58" fmla="*/ 269338 h 985366"/>
                <a:gd name="connsiteX59" fmla="*/ 1455168 w 2044824"/>
                <a:gd name="connsiteY59" fmla="*/ 283535 h 985366"/>
                <a:gd name="connsiteX60" fmla="*/ 1420320 w 2044824"/>
                <a:gd name="connsiteY60" fmla="*/ 286762 h 985366"/>
                <a:gd name="connsiteX61" fmla="*/ 1375792 w 2044824"/>
                <a:gd name="connsiteY61" fmla="*/ 291279 h 985366"/>
                <a:gd name="connsiteX62" fmla="*/ 1330618 w 2044824"/>
                <a:gd name="connsiteY62" fmla="*/ 282244 h 985366"/>
                <a:gd name="connsiteX63" fmla="*/ 1293833 w 2044824"/>
                <a:gd name="connsiteY63" fmla="*/ 250623 h 985366"/>
                <a:gd name="connsiteX64" fmla="*/ 1278344 w 2044824"/>
                <a:gd name="connsiteY64" fmla="*/ 231263 h 985366"/>
                <a:gd name="connsiteX65" fmla="*/ 1239624 w 2044824"/>
                <a:gd name="connsiteY65" fmla="*/ 172536 h 985366"/>
                <a:gd name="connsiteX66" fmla="*/ 1228008 w 2044824"/>
                <a:gd name="connsiteY66" fmla="*/ 114455 h 985366"/>
                <a:gd name="connsiteX67" fmla="*/ 1232525 w 2044824"/>
                <a:gd name="connsiteY67" fmla="*/ 20235 h 985366"/>
                <a:gd name="connsiteX68" fmla="*/ 1231880 w 2044824"/>
                <a:gd name="connsiteY68" fmla="*/ 4747 h 985366"/>
                <a:gd name="connsiteX69" fmla="*/ 371235 w 2044824"/>
                <a:gd name="connsiteY69" fmla="*/ 0 h 985366"/>
                <a:gd name="connsiteX70" fmla="*/ 401817 w 2044824"/>
                <a:gd name="connsiteY70" fmla="*/ 0 h 985366"/>
                <a:gd name="connsiteX71" fmla="*/ 431009 w 2044824"/>
                <a:gd name="connsiteY71" fmla="*/ 20235 h 985366"/>
                <a:gd name="connsiteX72" fmla="*/ 384544 w 2044824"/>
                <a:gd name="connsiteY72" fmla="*/ 11846 h 985366"/>
                <a:gd name="connsiteX73" fmla="*/ 1377 w 2044824"/>
                <a:gd name="connsiteY73" fmla="*/ 0 h 985366"/>
                <a:gd name="connsiteX74" fmla="*/ 120887 w 2044824"/>
                <a:gd name="connsiteY74" fmla="*/ 0 h 985366"/>
                <a:gd name="connsiteX75" fmla="*/ 126407 w 2044824"/>
                <a:gd name="connsiteY75" fmla="*/ 24753 h 985366"/>
                <a:gd name="connsiteX76" fmla="*/ 158674 w 2044824"/>
                <a:gd name="connsiteY76" fmla="*/ 44113 h 985366"/>
                <a:gd name="connsiteX77" fmla="*/ 210302 w 2044824"/>
                <a:gd name="connsiteY77" fmla="*/ 4747 h 985366"/>
                <a:gd name="connsiteX78" fmla="*/ 215076 w 2044824"/>
                <a:gd name="connsiteY78" fmla="*/ 0 h 985366"/>
                <a:gd name="connsiteX79" fmla="*/ 258656 w 2044824"/>
                <a:gd name="connsiteY79" fmla="*/ 0 h 985366"/>
                <a:gd name="connsiteX80" fmla="*/ 256766 w 2044824"/>
                <a:gd name="connsiteY80" fmla="*/ 5393 h 985366"/>
                <a:gd name="connsiteX81" fmla="*/ 223853 w 2044824"/>
                <a:gd name="connsiteY81" fmla="*/ 78962 h 985366"/>
                <a:gd name="connsiteX82" fmla="*/ 233534 w 2044824"/>
                <a:gd name="connsiteY82" fmla="*/ 92514 h 985366"/>
                <a:gd name="connsiteX83" fmla="*/ 270964 w 2044824"/>
                <a:gd name="connsiteY83" fmla="*/ 93159 h 985366"/>
                <a:gd name="connsiteX84" fmla="*/ 290969 w 2044824"/>
                <a:gd name="connsiteY84" fmla="*/ 121554 h 985366"/>
                <a:gd name="connsiteX85" fmla="*/ 281934 w 2044824"/>
                <a:gd name="connsiteY85" fmla="*/ 159629 h 985366"/>
                <a:gd name="connsiteX86" fmla="*/ 298068 w 2044824"/>
                <a:gd name="connsiteY86" fmla="*/ 206740 h 985366"/>
                <a:gd name="connsiteX87" fmla="*/ 331626 w 2044824"/>
                <a:gd name="connsiteY87" fmla="*/ 206094 h 985366"/>
                <a:gd name="connsiteX88" fmla="*/ 356794 w 2044824"/>
                <a:gd name="connsiteY88" fmla="*/ 210612 h 985366"/>
                <a:gd name="connsiteX89" fmla="*/ 384544 w 2044824"/>
                <a:gd name="connsiteY89" fmla="*/ 206740 h 985366"/>
                <a:gd name="connsiteX90" fmla="*/ 441334 w 2044824"/>
                <a:gd name="connsiteY90" fmla="*/ 166728 h 985366"/>
                <a:gd name="connsiteX91" fmla="*/ 448433 w 2044824"/>
                <a:gd name="connsiteY91" fmla="*/ 173182 h 985366"/>
                <a:gd name="connsiteX92" fmla="*/ 464567 w 2044824"/>
                <a:gd name="connsiteY92" fmla="*/ 176408 h 985366"/>
                <a:gd name="connsiteX93" fmla="*/ 495543 w 2044824"/>
                <a:gd name="connsiteY93" fmla="*/ 178990 h 985366"/>
                <a:gd name="connsiteX94" fmla="*/ 556850 w 2044824"/>
                <a:gd name="connsiteY94" fmla="*/ 189961 h 985366"/>
                <a:gd name="connsiteX95" fmla="*/ 579438 w 2044824"/>
                <a:gd name="connsiteY95" fmla="*/ 195769 h 985366"/>
                <a:gd name="connsiteX96" fmla="*/ 609768 w 2044824"/>
                <a:gd name="connsiteY96" fmla="*/ 224164 h 985366"/>
                <a:gd name="connsiteX97" fmla="*/ 702698 w 2044824"/>
                <a:gd name="connsiteY97" fmla="*/ 278372 h 985366"/>
                <a:gd name="connsiteX98" fmla="*/ 749808 w 2044824"/>
                <a:gd name="connsiteY98" fmla="*/ 358395 h 985366"/>
                <a:gd name="connsiteX99" fmla="*/ 742709 w 2044824"/>
                <a:gd name="connsiteY99" fmla="*/ 371947 h 985366"/>
                <a:gd name="connsiteX100" fmla="*/ 741418 w 2044824"/>
                <a:gd name="connsiteY100" fmla="*/ 400988 h 985366"/>
                <a:gd name="connsiteX101" fmla="*/ 754971 w 2044824"/>
                <a:gd name="connsiteY101" fmla="*/ 402924 h 985366"/>
                <a:gd name="connsiteX102" fmla="*/ 801436 w 2044824"/>
                <a:gd name="connsiteY102" fmla="*/ 386145 h 985366"/>
                <a:gd name="connsiteX103" fmla="*/ 860807 w 2044824"/>
                <a:gd name="connsiteY103" fmla="*/ 417122 h 985366"/>
                <a:gd name="connsiteX104" fmla="*/ 933086 w 2044824"/>
                <a:gd name="connsiteY104" fmla="*/ 450034 h 985366"/>
                <a:gd name="connsiteX105" fmla="*/ 964707 w 2044824"/>
                <a:gd name="connsiteY105" fmla="*/ 468749 h 985366"/>
                <a:gd name="connsiteX106" fmla="*/ 962126 w 2044824"/>
                <a:gd name="connsiteY106" fmla="*/ 524893 h 985366"/>
                <a:gd name="connsiteX107" fmla="*/ 921469 w 2044824"/>
                <a:gd name="connsiteY107" fmla="*/ 586201 h 985366"/>
                <a:gd name="connsiteX108" fmla="*/ 913725 w 2044824"/>
                <a:gd name="connsiteY108" fmla="*/ 620404 h 985366"/>
                <a:gd name="connsiteX109" fmla="*/ 892429 w 2044824"/>
                <a:gd name="connsiteY109" fmla="*/ 740438 h 985366"/>
                <a:gd name="connsiteX110" fmla="*/ 869842 w 2044824"/>
                <a:gd name="connsiteY110" fmla="*/ 757863 h 985366"/>
                <a:gd name="connsiteX111" fmla="*/ 818860 w 2044824"/>
                <a:gd name="connsiteY111" fmla="*/ 781740 h 985366"/>
                <a:gd name="connsiteX112" fmla="*/ 801436 w 2044824"/>
                <a:gd name="connsiteY112" fmla="*/ 814653 h 985366"/>
                <a:gd name="connsiteX113" fmla="*/ 782075 w 2044824"/>
                <a:gd name="connsiteY113" fmla="*/ 897257 h 985366"/>
                <a:gd name="connsiteX114" fmla="*/ 753680 w 2044824"/>
                <a:gd name="connsiteY114" fmla="*/ 950175 h 985366"/>
                <a:gd name="connsiteX115" fmla="*/ 735611 w 2044824"/>
                <a:gd name="connsiteY115" fmla="*/ 963082 h 985366"/>
                <a:gd name="connsiteX116" fmla="*/ 712378 w 2044824"/>
                <a:gd name="connsiteY116" fmla="*/ 958564 h 985366"/>
                <a:gd name="connsiteX117" fmla="*/ 702698 w 2044824"/>
                <a:gd name="connsiteY117" fmla="*/ 963082 h 985366"/>
                <a:gd name="connsiteX118" fmla="*/ 712378 w 2044824"/>
                <a:gd name="connsiteY118" fmla="*/ 981151 h 985366"/>
                <a:gd name="connsiteX119" fmla="*/ 698181 w 2044824"/>
                <a:gd name="connsiteY119" fmla="*/ 983733 h 985366"/>
                <a:gd name="connsiteX120" fmla="*/ 523938 w 2044824"/>
                <a:gd name="connsiteY120" fmla="*/ 909518 h 985366"/>
                <a:gd name="connsiteX121" fmla="*/ 503287 w 2044824"/>
                <a:gd name="connsiteY121" fmla="*/ 879187 h 985366"/>
                <a:gd name="connsiteX122" fmla="*/ 492962 w 2044824"/>
                <a:gd name="connsiteY122" fmla="*/ 852083 h 985366"/>
                <a:gd name="connsiteX123" fmla="*/ 481991 w 2044824"/>
                <a:gd name="connsiteY123" fmla="*/ 715915 h 985366"/>
                <a:gd name="connsiteX124" fmla="*/ 447142 w 2044824"/>
                <a:gd name="connsiteY124" fmla="*/ 666869 h 985366"/>
                <a:gd name="connsiteX125" fmla="*/ 358730 w 2044824"/>
                <a:gd name="connsiteY125" fmla="*/ 562323 h 985366"/>
                <a:gd name="connsiteX126" fmla="*/ 314201 w 2044824"/>
                <a:gd name="connsiteY126" fmla="*/ 483592 h 985366"/>
                <a:gd name="connsiteX127" fmla="*/ 310329 w 2044824"/>
                <a:gd name="connsiteY127" fmla="*/ 433900 h 985366"/>
                <a:gd name="connsiteX128" fmla="*/ 312911 w 2044824"/>
                <a:gd name="connsiteY128" fmla="*/ 416476 h 985366"/>
                <a:gd name="connsiteX129" fmla="*/ 327754 w 2044824"/>
                <a:gd name="connsiteY129" fmla="*/ 348069 h 985366"/>
                <a:gd name="connsiteX130" fmla="*/ 358085 w 2044824"/>
                <a:gd name="connsiteY130" fmla="*/ 270628 h 985366"/>
                <a:gd name="connsiteX131" fmla="*/ 348405 w 2044824"/>
                <a:gd name="connsiteY131" fmla="*/ 234489 h 985366"/>
                <a:gd name="connsiteX132" fmla="*/ 331626 w 2044824"/>
                <a:gd name="connsiteY132" fmla="*/ 233844 h 985366"/>
                <a:gd name="connsiteX133" fmla="*/ 304522 w 2044824"/>
                <a:gd name="connsiteY133" fmla="*/ 239007 h 985366"/>
                <a:gd name="connsiteX134" fmla="*/ 269673 w 2044824"/>
                <a:gd name="connsiteY134" fmla="*/ 216419 h 985366"/>
                <a:gd name="connsiteX135" fmla="*/ 233534 w 2044824"/>
                <a:gd name="connsiteY135" fmla="*/ 158984 h 985366"/>
                <a:gd name="connsiteX136" fmla="*/ 211592 w 2044824"/>
                <a:gd name="connsiteY136" fmla="*/ 140915 h 985366"/>
                <a:gd name="connsiteX137" fmla="*/ 152221 w 2044824"/>
                <a:gd name="connsiteY137" fmla="*/ 102194 h 985366"/>
                <a:gd name="connsiteX138" fmla="*/ 132860 w 2044824"/>
                <a:gd name="connsiteY138" fmla="*/ 92514 h 985366"/>
                <a:gd name="connsiteX139" fmla="*/ 72198 w 2044824"/>
                <a:gd name="connsiteY139" fmla="*/ 77671 h 985366"/>
                <a:gd name="connsiteX140" fmla="*/ 12181 w 2044824"/>
                <a:gd name="connsiteY140" fmla="*/ 33788 h 985366"/>
                <a:gd name="connsiteX141" fmla="*/ 0 w 2044824"/>
                <a:gd name="connsiteY141" fmla="*/ 16041 h 98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044824" h="985366">
                  <a:moveTo>
                    <a:pt x="1933045" y="366946"/>
                  </a:moveTo>
                  <a:cubicBezTo>
                    <a:pt x="1927399" y="366946"/>
                    <a:pt x="1922720" y="369689"/>
                    <a:pt x="1920461" y="377755"/>
                  </a:cubicBezTo>
                  <a:cubicBezTo>
                    <a:pt x="1917880" y="388081"/>
                    <a:pt x="1904973" y="404215"/>
                    <a:pt x="1922397" y="412604"/>
                  </a:cubicBezTo>
                  <a:cubicBezTo>
                    <a:pt x="1943048" y="422284"/>
                    <a:pt x="1942403" y="400343"/>
                    <a:pt x="1949502" y="390662"/>
                  </a:cubicBezTo>
                  <a:cubicBezTo>
                    <a:pt x="1950147" y="390017"/>
                    <a:pt x="1950792" y="388081"/>
                    <a:pt x="1951437" y="386790"/>
                  </a:cubicBezTo>
                  <a:cubicBezTo>
                    <a:pt x="1954664" y="381627"/>
                    <a:pt x="1955310" y="377110"/>
                    <a:pt x="1951437" y="372593"/>
                  </a:cubicBezTo>
                  <a:cubicBezTo>
                    <a:pt x="1945307" y="369689"/>
                    <a:pt x="1938693" y="366946"/>
                    <a:pt x="1933045" y="366946"/>
                  </a:cubicBezTo>
                  <a:close/>
                  <a:moveTo>
                    <a:pt x="1655225" y="132525"/>
                  </a:moveTo>
                  <a:cubicBezTo>
                    <a:pt x="1650707" y="130589"/>
                    <a:pt x="1648126" y="135752"/>
                    <a:pt x="1649416" y="139624"/>
                  </a:cubicBezTo>
                  <a:cubicBezTo>
                    <a:pt x="1651998" y="147368"/>
                    <a:pt x="1654579" y="156403"/>
                    <a:pt x="1664905" y="157694"/>
                  </a:cubicBezTo>
                  <a:cubicBezTo>
                    <a:pt x="1670067" y="158339"/>
                    <a:pt x="1673939" y="155112"/>
                    <a:pt x="1675230" y="149304"/>
                  </a:cubicBezTo>
                  <a:cubicBezTo>
                    <a:pt x="1668777" y="144141"/>
                    <a:pt x="1662323" y="137043"/>
                    <a:pt x="1655225" y="132525"/>
                  </a:cubicBezTo>
                  <a:close/>
                  <a:moveTo>
                    <a:pt x="536845" y="51212"/>
                  </a:moveTo>
                  <a:cubicBezTo>
                    <a:pt x="538781" y="52502"/>
                    <a:pt x="542653" y="53147"/>
                    <a:pt x="543298" y="55084"/>
                  </a:cubicBezTo>
                  <a:cubicBezTo>
                    <a:pt x="545235" y="60246"/>
                    <a:pt x="540072" y="60891"/>
                    <a:pt x="536845" y="62182"/>
                  </a:cubicBezTo>
                  <a:cubicBezTo>
                    <a:pt x="533619" y="63473"/>
                    <a:pt x="530392" y="61537"/>
                    <a:pt x="529747" y="58310"/>
                  </a:cubicBezTo>
                  <a:cubicBezTo>
                    <a:pt x="527165" y="53147"/>
                    <a:pt x="531682" y="52502"/>
                    <a:pt x="536845" y="51212"/>
                  </a:cubicBezTo>
                  <a:close/>
                  <a:moveTo>
                    <a:pt x="381963" y="47340"/>
                  </a:moveTo>
                  <a:cubicBezTo>
                    <a:pt x="387125" y="48630"/>
                    <a:pt x="391643" y="50566"/>
                    <a:pt x="394870" y="55084"/>
                  </a:cubicBezTo>
                  <a:cubicBezTo>
                    <a:pt x="394870" y="58955"/>
                    <a:pt x="392288" y="60246"/>
                    <a:pt x="389062" y="60246"/>
                  </a:cubicBezTo>
                  <a:cubicBezTo>
                    <a:pt x="383253" y="60891"/>
                    <a:pt x="378091" y="59601"/>
                    <a:pt x="376155" y="53793"/>
                  </a:cubicBezTo>
                  <a:cubicBezTo>
                    <a:pt x="374219" y="49275"/>
                    <a:pt x="378091" y="46694"/>
                    <a:pt x="381963" y="47340"/>
                  </a:cubicBezTo>
                  <a:close/>
                  <a:moveTo>
                    <a:pt x="466502" y="28625"/>
                  </a:moveTo>
                  <a:cubicBezTo>
                    <a:pt x="487153" y="25398"/>
                    <a:pt x="498769" y="35723"/>
                    <a:pt x="510386" y="57020"/>
                  </a:cubicBezTo>
                  <a:cubicBezTo>
                    <a:pt x="488444" y="46695"/>
                    <a:pt x="471665" y="69927"/>
                    <a:pt x="452950" y="57020"/>
                  </a:cubicBezTo>
                  <a:cubicBezTo>
                    <a:pt x="451014" y="44113"/>
                    <a:pt x="445206" y="29270"/>
                    <a:pt x="466502" y="28625"/>
                  </a:cubicBezTo>
                  <a:close/>
                  <a:moveTo>
                    <a:pt x="1996019" y="0"/>
                  </a:moveTo>
                  <a:lnTo>
                    <a:pt x="2044095" y="0"/>
                  </a:lnTo>
                  <a:lnTo>
                    <a:pt x="2044367" y="37014"/>
                  </a:lnTo>
                  <a:cubicBezTo>
                    <a:pt x="2044367" y="44113"/>
                    <a:pt x="2046948" y="52502"/>
                    <a:pt x="2039849" y="58956"/>
                  </a:cubicBezTo>
                  <a:cubicBezTo>
                    <a:pt x="2020489" y="44113"/>
                    <a:pt x="2001129" y="29270"/>
                    <a:pt x="1997256" y="2811"/>
                  </a:cubicBezTo>
                  <a:close/>
                  <a:moveTo>
                    <a:pt x="1234311" y="0"/>
                  </a:moveTo>
                  <a:lnTo>
                    <a:pt x="1976013" y="0"/>
                  </a:lnTo>
                  <a:lnTo>
                    <a:pt x="1978542" y="4102"/>
                  </a:lnTo>
                  <a:cubicBezTo>
                    <a:pt x="1983705" y="9910"/>
                    <a:pt x="1984350" y="18299"/>
                    <a:pt x="1984995" y="26044"/>
                  </a:cubicBezTo>
                  <a:cubicBezTo>
                    <a:pt x="1986286" y="39596"/>
                    <a:pt x="1992094" y="50567"/>
                    <a:pt x="2000484" y="60892"/>
                  </a:cubicBezTo>
                  <a:cubicBezTo>
                    <a:pt x="2014681" y="77671"/>
                    <a:pt x="2021135" y="97676"/>
                    <a:pt x="2025652" y="118973"/>
                  </a:cubicBezTo>
                  <a:cubicBezTo>
                    <a:pt x="2041785" y="129299"/>
                    <a:pt x="2035977" y="144787"/>
                    <a:pt x="2034041" y="157694"/>
                  </a:cubicBezTo>
                  <a:cubicBezTo>
                    <a:pt x="2017908" y="255786"/>
                    <a:pt x="1992739" y="351297"/>
                    <a:pt x="1948856" y="441000"/>
                  </a:cubicBezTo>
                  <a:cubicBezTo>
                    <a:pt x="1939176" y="461005"/>
                    <a:pt x="1930141" y="481656"/>
                    <a:pt x="1918525" y="500370"/>
                  </a:cubicBezTo>
                  <a:cubicBezTo>
                    <a:pt x="1915298" y="506179"/>
                    <a:pt x="1914008" y="513923"/>
                    <a:pt x="1904973" y="513923"/>
                  </a:cubicBezTo>
                  <a:cubicBezTo>
                    <a:pt x="1898519" y="510051"/>
                    <a:pt x="1898519" y="502307"/>
                    <a:pt x="1895938" y="496498"/>
                  </a:cubicBezTo>
                  <a:cubicBezTo>
                    <a:pt x="1886258" y="484237"/>
                    <a:pt x="1887548" y="468103"/>
                    <a:pt x="1880450" y="450034"/>
                  </a:cubicBezTo>
                  <a:cubicBezTo>
                    <a:pt x="1886903" y="466168"/>
                    <a:pt x="1884322" y="481010"/>
                    <a:pt x="1894002" y="491981"/>
                  </a:cubicBezTo>
                  <a:cubicBezTo>
                    <a:pt x="1898519" y="500370"/>
                    <a:pt x="1897874" y="510696"/>
                    <a:pt x="1904973" y="518441"/>
                  </a:cubicBezTo>
                  <a:cubicBezTo>
                    <a:pt x="1886903" y="563615"/>
                    <a:pt x="1856572" y="600399"/>
                    <a:pt x="1828177" y="639120"/>
                  </a:cubicBezTo>
                  <a:cubicBezTo>
                    <a:pt x="1796555" y="681712"/>
                    <a:pt x="1759125" y="718497"/>
                    <a:pt x="1721695" y="755281"/>
                  </a:cubicBezTo>
                  <a:cubicBezTo>
                    <a:pt x="1705562" y="771414"/>
                    <a:pt x="1688783" y="784967"/>
                    <a:pt x="1671359" y="799165"/>
                  </a:cubicBezTo>
                  <a:cubicBezTo>
                    <a:pt x="1663615" y="792711"/>
                    <a:pt x="1671359" y="781740"/>
                    <a:pt x="1662324" y="777223"/>
                  </a:cubicBezTo>
                  <a:cubicBezTo>
                    <a:pt x="1666196" y="745601"/>
                    <a:pt x="1650708" y="719787"/>
                    <a:pt x="1636510" y="694619"/>
                  </a:cubicBezTo>
                  <a:cubicBezTo>
                    <a:pt x="1613923" y="655253"/>
                    <a:pt x="1628766" y="621050"/>
                    <a:pt x="1646190" y="587492"/>
                  </a:cubicBezTo>
                  <a:cubicBezTo>
                    <a:pt x="1655225" y="570068"/>
                    <a:pt x="1659097" y="557161"/>
                    <a:pt x="1652643" y="537801"/>
                  </a:cubicBezTo>
                  <a:cubicBezTo>
                    <a:pt x="1646190" y="517795"/>
                    <a:pt x="1648126" y="496498"/>
                    <a:pt x="1639736" y="475847"/>
                  </a:cubicBezTo>
                  <a:cubicBezTo>
                    <a:pt x="1633283" y="460360"/>
                    <a:pt x="1630702" y="442290"/>
                    <a:pt x="1617150" y="431319"/>
                  </a:cubicBezTo>
                  <a:cubicBezTo>
                    <a:pt x="1586818" y="406150"/>
                    <a:pt x="1590690" y="374529"/>
                    <a:pt x="1599080" y="341616"/>
                  </a:cubicBezTo>
                  <a:cubicBezTo>
                    <a:pt x="1600371" y="337099"/>
                    <a:pt x="1601662" y="332581"/>
                    <a:pt x="1601662" y="328064"/>
                  </a:cubicBezTo>
                  <a:cubicBezTo>
                    <a:pt x="1603597" y="302250"/>
                    <a:pt x="1590045" y="289989"/>
                    <a:pt x="1564877" y="295797"/>
                  </a:cubicBezTo>
                  <a:cubicBezTo>
                    <a:pt x="1553906" y="298378"/>
                    <a:pt x="1546162" y="298378"/>
                    <a:pt x="1539709" y="286762"/>
                  </a:cubicBezTo>
                  <a:cubicBezTo>
                    <a:pt x="1526802" y="264175"/>
                    <a:pt x="1507442" y="258367"/>
                    <a:pt x="1484209" y="269338"/>
                  </a:cubicBezTo>
                  <a:cubicBezTo>
                    <a:pt x="1474529" y="273855"/>
                    <a:pt x="1464203" y="278372"/>
                    <a:pt x="1455168" y="283535"/>
                  </a:cubicBezTo>
                  <a:cubicBezTo>
                    <a:pt x="1443552" y="289989"/>
                    <a:pt x="1432582" y="291925"/>
                    <a:pt x="1420320" y="286762"/>
                  </a:cubicBezTo>
                  <a:cubicBezTo>
                    <a:pt x="1404832" y="280309"/>
                    <a:pt x="1388698" y="282890"/>
                    <a:pt x="1375792" y="291279"/>
                  </a:cubicBezTo>
                  <a:cubicBezTo>
                    <a:pt x="1356431" y="304186"/>
                    <a:pt x="1342234" y="293861"/>
                    <a:pt x="1330618" y="282244"/>
                  </a:cubicBezTo>
                  <a:cubicBezTo>
                    <a:pt x="1319001" y="270628"/>
                    <a:pt x="1306740" y="260303"/>
                    <a:pt x="1293833" y="250623"/>
                  </a:cubicBezTo>
                  <a:cubicBezTo>
                    <a:pt x="1286734" y="245460"/>
                    <a:pt x="1280281" y="239652"/>
                    <a:pt x="1278344" y="231263"/>
                  </a:cubicBezTo>
                  <a:cubicBezTo>
                    <a:pt x="1273182" y="206094"/>
                    <a:pt x="1255112" y="190606"/>
                    <a:pt x="1239624" y="172536"/>
                  </a:cubicBezTo>
                  <a:cubicBezTo>
                    <a:pt x="1231235" y="162856"/>
                    <a:pt x="1223491" y="126071"/>
                    <a:pt x="1228008" y="114455"/>
                  </a:cubicBezTo>
                  <a:cubicBezTo>
                    <a:pt x="1240270" y="84125"/>
                    <a:pt x="1244142" y="52502"/>
                    <a:pt x="1232525" y="20235"/>
                  </a:cubicBezTo>
                  <a:cubicBezTo>
                    <a:pt x="1230589" y="15072"/>
                    <a:pt x="1228653" y="9910"/>
                    <a:pt x="1231880" y="4747"/>
                  </a:cubicBezTo>
                  <a:close/>
                  <a:moveTo>
                    <a:pt x="371235" y="0"/>
                  </a:moveTo>
                  <a:lnTo>
                    <a:pt x="401817" y="0"/>
                  </a:lnTo>
                  <a:lnTo>
                    <a:pt x="431009" y="20235"/>
                  </a:lnTo>
                  <a:cubicBezTo>
                    <a:pt x="413585" y="25398"/>
                    <a:pt x="395515" y="35723"/>
                    <a:pt x="384544" y="11846"/>
                  </a:cubicBezTo>
                  <a:close/>
                  <a:moveTo>
                    <a:pt x="1377" y="0"/>
                  </a:moveTo>
                  <a:lnTo>
                    <a:pt x="120887" y="0"/>
                  </a:lnTo>
                  <a:lnTo>
                    <a:pt x="126407" y="24753"/>
                  </a:lnTo>
                  <a:cubicBezTo>
                    <a:pt x="131570" y="38305"/>
                    <a:pt x="141895" y="44758"/>
                    <a:pt x="158674" y="44113"/>
                  </a:cubicBezTo>
                  <a:cubicBezTo>
                    <a:pt x="185778" y="42823"/>
                    <a:pt x="203202" y="32497"/>
                    <a:pt x="210302" y="4747"/>
                  </a:cubicBezTo>
                  <a:lnTo>
                    <a:pt x="215076" y="0"/>
                  </a:lnTo>
                  <a:lnTo>
                    <a:pt x="258656" y="0"/>
                  </a:lnTo>
                  <a:lnTo>
                    <a:pt x="256766" y="5393"/>
                  </a:lnTo>
                  <a:cubicBezTo>
                    <a:pt x="245795" y="29916"/>
                    <a:pt x="236115" y="55084"/>
                    <a:pt x="223853" y="78962"/>
                  </a:cubicBezTo>
                  <a:cubicBezTo>
                    <a:pt x="216109" y="93804"/>
                    <a:pt x="223853" y="92514"/>
                    <a:pt x="233534" y="92514"/>
                  </a:cubicBezTo>
                  <a:cubicBezTo>
                    <a:pt x="245795" y="92514"/>
                    <a:pt x="258702" y="91223"/>
                    <a:pt x="270964" y="93159"/>
                  </a:cubicBezTo>
                  <a:cubicBezTo>
                    <a:pt x="286452" y="95741"/>
                    <a:pt x="297422" y="102194"/>
                    <a:pt x="290969" y="121554"/>
                  </a:cubicBezTo>
                  <a:cubicBezTo>
                    <a:pt x="287097" y="133816"/>
                    <a:pt x="286452" y="147368"/>
                    <a:pt x="281934" y="159629"/>
                  </a:cubicBezTo>
                  <a:cubicBezTo>
                    <a:pt x="274190" y="180280"/>
                    <a:pt x="286452" y="193187"/>
                    <a:pt x="298068" y="206740"/>
                  </a:cubicBezTo>
                  <a:cubicBezTo>
                    <a:pt x="309039" y="219647"/>
                    <a:pt x="320655" y="211257"/>
                    <a:pt x="331626" y="206094"/>
                  </a:cubicBezTo>
                  <a:cubicBezTo>
                    <a:pt x="340661" y="202222"/>
                    <a:pt x="350986" y="202222"/>
                    <a:pt x="356794" y="210612"/>
                  </a:cubicBezTo>
                  <a:cubicBezTo>
                    <a:pt x="369056" y="227391"/>
                    <a:pt x="380672" y="217710"/>
                    <a:pt x="384544" y="206740"/>
                  </a:cubicBezTo>
                  <a:cubicBezTo>
                    <a:pt x="394224" y="178345"/>
                    <a:pt x="420038" y="176408"/>
                    <a:pt x="441334" y="166728"/>
                  </a:cubicBezTo>
                  <a:cubicBezTo>
                    <a:pt x="447788" y="166728"/>
                    <a:pt x="449723" y="168019"/>
                    <a:pt x="448433" y="173182"/>
                  </a:cubicBezTo>
                  <a:cubicBezTo>
                    <a:pt x="451660" y="186734"/>
                    <a:pt x="460049" y="182862"/>
                    <a:pt x="464567" y="176408"/>
                  </a:cubicBezTo>
                  <a:cubicBezTo>
                    <a:pt x="476828" y="160920"/>
                    <a:pt x="487153" y="171891"/>
                    <a:pt x="495543" y="178990"/>
                  </a:cubicBezTo>
                  <a:cubicBezTo>
                    <a:pt x="514258" y="194478"/>
                    <a:pt x="534909" y="197059"/>
                    <a:pt x="556850" y="189961"/>
                  </a:cubicBezTo>
                  <a:cubicBezTo>
                    <a:pt x="565885" y="186734"/>
                    <a:pt x="572339" y="184152"/>
                    <a:pt x="579438" y="195769"/>
                  </a:cubicBezTo>
                  <a:cubicBezTo>
                    <a:pt x="586536" y="207385"/>
                    <a:pt x="600734" y="213838"/>
                    <a:pt x="609768" y="224164"/>
                  </a:cubicBezTo>
                  <a:cubicBezTo>
                    <a:pt x="634937" y="253204"/>
                    <a:pt x="663977" y="269983"/>
                    <a:pt x="702698" y="278372"/>
                  </a:cubicBezTo>
                  <a:cubicBezTo>
                    <a:pt x="734320" y="284826"/>
                    <a:pt x="754971" y="330646"/>
                    <a:pt x="749808" y="358395"/>
                  </a:cubicBezTo>
                  <a:cubicBezTo>
                    <a:pt x="747872" y="363558"/>
                    <a:pt x="745936" y="368075"/>
                    <a:pt x="742709" y="371947"/>
                  </a:cubicBezTo>
                  <a:cubicBezTo>
                    <a:pt x="733029" y="381627"/>
                    <a:pt x="746581" y="391953"/>
                    <a:pt x="741418" y="400988"/>
                  </a:cubicBezTo>
                  <a:cubicBezTo>
                    <a:pt x="745290" y="406150"/>
                    <a:pt x="750453" y="402924"/>
                    <a:pt x="754971" y="402924"/>
                  </a:cubicBezTo>
                  <a:cubicBezTo>
                    <a:pt x="770459" y="397761"/>
                    <a:pt x="780139" y="375820"/>
                    <a:pt x="801436" y="386145"/>
                  </a:cubicBezTo>
                  <a:cubicBezTo>
                    <a:pt x="823377" y="392598"/>
                    <a:pt x="836284" y="418412"/>
                    <a:pt x="860807" y="417122"/>
                  </a:cubicBezTo>
                  <a:cubicBezTo>
                    <a:pt x="891138" y="415831"/>
                    <a:pt x="915016" y="426156"/>
                    <a:pt x="933086" y="450034"/>
                  </a:cubicBezTo>
                  <a:cubicBezTo>
                    <a:pt x="940830" y="460359"/>
                    <a:pt x="960190" y="450034"/>
                    <a:pt x="964707" y="468749"/>
                  </a:cubicBezTo>
                  <a:cubicBezTo>
                    <a:pt x="969225" y="488109"/>
                    <a:pt x="971806" y="506824"/>
                    <a:pt x="962126" y="524893"/>
                  </a:cubicBezTo>
                  <a:cubicBezTo>
                    <a:pt x="950510" y="546835"/>
                    <a:pt x="933731" y="564905"/>
                    <a:pt x="921469" y="586201"/>
                  </a:cubicBezTo>
                  <a:cubicBezTo>
                    <a:pt x="914370" y="598463"/>
                    <a:pt x="912435" y="608788"/>
                    <a:pt x="913725" y="620404"/>
                  </a:cubicBezTo>
                  <a:cubicBezTo>
                    <a:pt x="918888" y="662997"/>
                    <a:pt x="909208" y="702363"/>
                    <a:pt x="892429" y="740438"/>
                  </a:cubicBezTo>
                  <a:cubicBezTo>
                    <a:pt x="888557" y="748182"/>
                    <a:pt x="882749" y="759798"/>
                    <a:pt x="869842" y="757863"/>
                  </a:cubicBezTo>
                  <a:cubicBezTo>
                    <a:pt x="847900" y="755281"/>
                    <a:pt x="834348" y="772060"/>
                    <a:pt x="818860" y="781740"/>
                  </a:cubicBezTo>
                  <a:cubicBezTo>
                    <a:pt x="808534" y="788193"/>
                    <a:pt x="797564" y="801100"/>
                    <a:pt x="801436" y="814653"/>
                  </a:cubicBezTo>
                  <a:cubicBezTo>
                    <a:pt x="809825" y="846274"/>
                    <a:pt x="791755" y="870797"/>
                    <a:pt x="782075" y="897257"/>
                  </a:cubicBezTo>
                  <a:cubicBezTo>
                    <a:pt x="775622" y="915971"/>
                    <a:pt x="763360" y="932750"/>
                    <a:pt x="753680" y="950175"/>
                  </a:cubicBezTo>
                  <a:cubicBezTo>
                    <a:pt x="749808" y="957273"/>
                    <a:pt x="744645" y="963082"/>
                    <a:pt x="735611" y="963082"/>
                  </a:cubicBezTo>
                  <a:cubicBezTo>
                    <a:pt x="728512" y="957273"/>
                    <a:pt x="719477" y="963727"/>
                    <a:pt x="712378" y="958564"/>
                  </a:cubicBezTo>
                  <a:cubicBezTo>
                    <a:pt x="707216" y="956628"/>
                    <a:pt x="700762" y="950820"/>
                    <a:pt x="702698" y="963082"/>
                  </a:cubicBezTo>
                  <a:cubicBezTo>
                    <a:pt x="705925" y="969535"/>
                    <a:pt x="713023" y="973407"/>
                    <a:pt x="712378" y="981151"/>
                  </a:cubicBezTo>
                  <a:cubicBezTo>
                    <a:pt x="708506" y="986959"/>
                    <a:pt x="703344" y="985668"/>
                    <a:pt x="698181" y="983733"/>
                  </a:cubicBezTo>
                  <a:cubicBezTo>
                    <a:pt x="638164" y="963082"/>
                    <a:pt x="579438" y="939849"/>
                    <a:pt x="523938" y="909518"/>
                  </a:cubicBezTo>
                  <a:cubicBezTo>
                    <a:pt x="509741" y="901774"/>
                    <a:pt x="509741" y="889513"/>
                    <a:pt x="503287" y="879187"/>
                  </a:cubicBezTo>
                  <a:cubicBezTo>
                    <a:pt x="487799" y="875315"/>
                    <a:pt x="493607" y="861763"/>
                    <a:pt x="492962" y="852083"/>
                  </a:cubicBezTo>
                  <a:cubicBezTo>
                    <a:pt x="492316" y="806263"/>
                    <a:pt x="489735" y="761089"/>
                    <a:pt x="481991" y="715915"/>
                  </a:cubicBezTo>
                  <a:cubicBezTo>
                    <a:pt x="478119" y="693973"/>
                    <a:pt x="467793" y="674613"/>
                    <a:pt x="447142" y="666869"/>
                  </a:cubicBezTo>
                  <a:cubicBezTo>
                    <a:pt x="397451" y="648154"/>
                    <a:pt x="378091" y="604916"/>
                    <a:pt x="358730" y="562323"/>
                  </a:cubicBezTo>
                  <a:cubicBezTo>
                    <a:pt x="345824" y="534574"/>
                    <a:pt x="333562" y="507470"/>
                    <a:pt x="314201" y="483592"/>
                  </a:cubicBezTo>
                  <a:cubicBezTo>
                    <a:pt x="302585" y="469394"/>
                    <a:pt x="298068" y="451324"/>
                    <a:pt x="310329" y="433900"/>
                  </a:cubicBezTo>
                  <a:cubicBezTo>
                    <a:pt x="314201" y="428738"/>
                    <a:pt x="316783" y="423575"/>
                    <a:pt x="312911" y="416476"/>
                  </a:cubicBezTo>
                  <a:cubicBezTo>
                    <a:pt x="300004" y="390017"/>
                    <a:pt x="312911" y="368720"/>
                    <a:pt x="327754" y="348069"/>
                  </a:cubicBezTo>
                  <a:cubicBezTo>
                    <a:pt x="344533" y="324837"/>
                    <a:pt x="363247" y="302895"/>
                    <a:pt x="358085" y="270628"/>
                  </a:cubicBezTo>
                  <a:cubicBezTo>
                    <a:pt x="356149" y="258367"/>
                    <a:pt x="353568" y="246105"/>
                    <a:pt x="348405" y="234489"/>
                  </a:cubicBezTo>
                  <a:cubicBezTo>
                    <a:pt x="343887" y="223519"/>
                    <a:pt x="336789" y="220937"/>
                    <a:pt x="331626" y="233844"/>
                  </a:cubicBezTo>
                  <a:cubicBezTo>
                    <a:pt x="324527" y="249977"/>
                    <a:pt x="315492" y="248687"/>
                    <a:pt x="304522" y="239007"/>
                  </a:cubicBezTo>
                  <a:cubicBezTo>
                    <a:pt x="293550" y="229972"/>
                    <a:pt x="281289" y="224164"/>
                    <a:pt x="269673" y="216419"/>
                  </a:cubicBezTo>
                  <a:cubicBezTo>
                    <a:pt x="247731" y="202222"/>
                    <a:pt x="245150" y="178345"/>
                    <a:pt x="233534" y="158984"/>
                  </a:cubicBezTo>
                  <a:cubicBezTo>
                    <a:pt x="227725" y="149950"/>
                    <a:pt x="221918" y="144141"/>
                    <a:pt x="211592" y="140915"/>
                  </a:cubicBezTo>
                  <a:cubicBezTo>
                    <a:pt x="189005" y="133816"/>
                    <a:pt x="166418" y="124136"/>
                    <a:pt x="152221" y="102194"/>
                  </a:cubicBezTo>
                  <a:cubicBezTo>
                    <a:pt x="147703" y="95741"/>
                    <a:pt x="141249" y="89287"/>
                    <a:pt x="132860" y="92514"/>
                  </a:cubicBezTo>
                  <a:cubicBezTo>
                    <a:pt x="108982" y="100903"/>
                    <a:pt x="90268" y="89287"/>
                    <a:pt x="72198" y="77671"/>
                  </a:cubicBezTo>
                  <a:cubicBezTo>
                    <a:pt x="50901" y="64764"/>
                    <a:pt x="30251" y="51212"/>
                    <a:pt x="12181" y="33788"/>
                  </a:cubicBezTo>
                  <a:cubicBezTo>
                    <a:pt x="6696" y="28302"/>
                    <a:pt x="2178" y="22494"/>
                    <a:pt x="0" y="1604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8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589" y="275438"/>
            <a:ext cx="11801415" cy="724247"/>
          </a:xfrm>
        </p:spPr>
        <p:txBody>
          <a:bodyPr/>
          <a:lstStyle/>
          <a:p>
            <a:r>
              <a:rPr lang="sr-Latn-CS" altLang="ko-KR" sz="2000" b="1" dirty="0">
                <a:latin typeface="Cambria" panose="02040503050406030204" pitchFamily="18" charset="0"/>
                <a:ea typeface="Cambria" panose="02040503050406030204" pitchFamily="18" charset="0"/>
              </a:rPr>
              <a:t>REDEFINISANJE POSLOVNE FILOZOFIJE INDUSTRIJE OSIGURANJA U PRAVCU ZELENIH PROIZVODA</a:t>
            </a:r>
            <a:endParaRPr lang="ko-KR" altLang="en-US" sz="2000" b="1" dirty="0">
              <a:latin typeface="Cambria" panose="020405030504060302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476CFD45-5BF4-4F7C-8D67-88D95359E801}"/>
              </a:ext>
            </a:extLst>
          </p:cNvPr>
          <p:cNvSpPr/>
          <p:nvPr/>
        </p:nvSpPr>
        <p:spPr>
          <a:xfrm>
            <a:off x="0" y="251946"/>
            <a:ext cx="803785" cy="7807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52AC6DA-66C2-40A4-961B-03F1A65784F3}"/>
              </a:ext>
            </a:extLst>
          </p:cNvPr>
          <p:cNvSpPr txBox="1"/>
          <p:nvPr/>
        </p:nvSpPr>
        <p:spPr>
          <a:xfrm>
            <a:off x="-91261" y="332664"/>
            <a:ext cx="98630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783539" y="237583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Cambria" panose="02040503050406030204" pitchFamily="18" charset="0"/>
            </a:endParaRPr>
          </a:p>
        </p:txBody>
      </p:sp>
      <p:sp>
        <p:nvSpPr>
          <p:cNvPr id="55" name="Freeform: Shape 69">
            <a:extLst>
              <a:ext uri="{FF2B5EF4-FFF2-40B4-BE49-F238E27FC236}">
                <a16:creationId xmlns:a16="http://schemas.microsoft.com/office/drawing/2014/main" xmlns="" id="{33267FD4-C28D-4F80-9B8E-C6CE875D84C9}"/>
              </a:ext>
            </a:extLst>
          </p:cNvPr>
          <p:cNvSpPr/>
          <p:nvPr/>
        </p:nvSpPr>
        <p:spPr>
          <a:xfrm flipH="1">
            <a:off x="7974875" y="4306462"/>
            <a:ext cx="698779" cy="423088"/>
          </a:xfrm>
          <a:custGeom>
            <a:avLst/>
            <a:gdLst>
              <a:gd name="connsiteX0" fmla="*/ 3045397 w 3724136"/>
              <a:gd name="connsiteY0" fmla="*/ 1193407 h 1694703"/>
              <a:gd name="connsiteX1" fmla="*/ 3080452 w 3724136"/>
              <a:gd name="connsiteY1" fmla="*/ 1198040 h 1694703"/>
              <a:gd name="connsiteX2" fmla="*/ 3210224 w 3724136"/>
              <a:gd name="connsiteY2" fmla="*/ 1408048 h 1694703"/>
              <a:gd name="connsiteX3" fmla="*/ 3000221 w 3724136"/>
              <a:gd name="connsiteY3" fmla="*/ 1537820 h 1694703"/>
              <a:gd name="connsiteX4" fmla="*/ 2870444 w 3724136"/>
              <a:gd name="connsiteY4" fmla="*/ 1327817 h 1694703"/>
              <a:gd name="connsiteX5" fmla="*/ 3011169 w 3724136"/>
              <a:gd name="connsiteY5" fmla="*/ 1195777 h 1694703"/>
              <a:gd name="connsiteX6" fmla="*/ 3045397 w 3724136"/>
              <a:gd name="connsiteY6" fmla="*/ 1193407 h 1694703"/>
              <a:gd name="connsiteX7" fmla="*/ 859907 w 3724136"/>
              <a:gd name="connsiteY7" fmla="*/ 1191327 h 1694703"/>
              <a:gd name="connsiteX8" fmla="*/ 894961 w 3724136"/>
              <a:gd name="connsiteY8" fmla="*/ 1195960 h 1694703"/>
              <a:gd name="connsiteX9" fmla="*/ 1024734 w 3724136"/>
              <a:gd name="connsiteY9" fmla="*/ 1405967 h 1694703"/>
              <a:gd name="connsiteX10" fmla="*/ 814730 w 3724136"/>
              <a:gd name="connsiteY10" fmla="*/ 1535740 h 1694703"/>
              <a:gd name="connsiteX11" fmla="*/ 684954 w 3724136"/>
              <a:gd name="connsiteY11" fmla="*/ 1325736 h 1694703"/>
              <a:gd name="connsiteX12" fmla="*/ 825679 w 3724136"/>
              <a:gd name="connsiteY12" fmla="*/ 1193696 h 1694703"/>
              <a:gd name="connsiteX13" fmla="*/ 859907 w 3724136"/>
              <a:gd name="connsiteY13" fmla="*/ 1191327 h 1694703"/>
              <a:gd name="connsiteX14" fmla="*/ 3039554 w 3724136"/>
              <a:gd name="connsiteY14" fmla="*/ 1037503 h 1694703"/>
              <a:gd name="connsiteX15" fmla="*/ 2710953 w 3724136"/>
              <a:gd name="connsiteY15" fmla="*/ 1352412 h 1694703"/>
              <a:gd name="connsiteX16" fmla="*/ 2710953 w 3724136"/>
              <a:gd name="connsiteY16" fmla="*/ 1366104 h 1694703"/>
              <a:gd name="connsiteX17" fmla="*/ 3039554 w 3724136"/>
              <a:gd name="connsiteY17" fmla="*/ 1694703 h 1694703"/>
              <a:gd name="connsiteX18" fmla="*/ 3368153 w 3724136"/>
              <a:gd name="connsiteY18" fmla="*/ 1366104 h 1694703"/>
              <a:gd name="connsiteX19" fmla="*/ 3368153 w 3724136"/>
              <a:gd name="connsiteY19" fmla="*/ 1362682 h 1694703"/>
              <a:gd name="connsiteX20" fmla="*/ 3039554 w 3724136"/>
              <a:gd name="connsiteY20" fmla="*/ 1037503 h 1694703"/>
              <a:gd name="connsiteX21" fmla="*/ 855729 w 3724136"/>
              <a:gd name="connsiteY21" fmla="*/ 1030657 h 1694703"/>
              <a:gd name="connsiteX22" fmla="*/ 527130 w 3724136"/>
              <a:gd name="connsiteY22" fmla="*/ 1359258 h 1694703"/>
              <a:gd name="connsiteX23" fmla="*/ 527130 w 3724136"/>
              <a:gd name="connsiteY23" fmla="*/ 1362678 h 1694703"/>
              <a:gd name="connsiteX24" fmla="*/ 855729 w 3724136"/>
              <a:gd name="connsiteY24" fmla="*/ 1687857 h 1694703"/>
              <a:gd name="connsiteX25" fmla="*/ 1184330 w 3724136"/>
              <a:gd name="connsiteY25" fmla="*/ 1359258 h 1694703"/>
              <a:gd name="connsiteX26" fmla="*/ 1184330 w 3724136"/>
              <a:gd name="connsiteY26" fmla="*/ 1352412 h 1694703"/>
              <a:gd name="connsiteX27" fmla="*/ 855729 w 3724136"/>
              <a:gd name="connsiteY27" fmla="*/ 1030657 h 1694703"/>
              <a:gd name="connsiteX28" fmla="*/ 215646 w 3724136"/>
              <a:gd name="connsiteY28" fmla="*/ 876624 h 1694703"/>
              <a:gd name="connsiteX29" fmla="*/ 249875 w 3724136"/>
              <a:gd name="connsiteY29" fmla="*/ 904007 h 1694703"/>
              <a:gd name="connsiteX30" fmla="*/ 263567 w 3724136"/>
              <a:gd name="connsiteY30" fmla="*/ 1030657 h 1694703"/>
              <a:gd name="connsiteX31" fmla="*/ 229338 w 3724136"/>
              <a:gd name="connsiteY31" fmla="*/ 1071728 h 1694703"/>
              <a:gd name="connsiteX32" fmla="*/ 102688 w 3724136"/>
              <a:gd name="connsiteY32" fmla="*/ 1085424 h 1694703"/>
              <a:gd name="connsiteX33" fmla="*/ 68459 w 3724136"/>
              <a:gd name="connsiteY33" fmla="*/ 1058041 h 1694703"/>
              <a:gd name="connsiteX34" fmla="*/ 3453728 w 3724136"/>
              <a:gd name="connsiteY34" fmla="*/ 568560 h 1694703"/>
              <a:gd name="connsiteX35" fmla="*/ 3511916 w 3724136"/>
              <a:gd name="connsiteY35" fmla="*/ 794474 h 1694703"/>
              <a:gd name="connsiteX36" fmla="*/ 3470840 w 3724136"/>
              <a:gd name="connsiteY36" fmla="*/ 804744 h 1694703"/>
              <a:gd name="connsiteX37" fmla="*/ 3361307 w 3724136"/>
              <a:gd name="connsiteY37" fmla="*/ 739706 h 1694703"/>
              <a:gd name="connsiteX38" fmla="*/ 3347616 w 3724136"/>
              <a:gd name="connsiteY38" fmla="*/ 688365 h 1694703"/>
              <a:gd name="connsiteX39" fmla="*/ 3412653 w 3724136"/>
              <a:gd name="connsiteY39" fmla="*/ 578830 h 1694703"/>
              <a:gd name="connsiteX40" fmla="*/ 1289883 w 3724136"/>
              <a:gd name="connsiteY40" fmla="*/ 432304 h 1694703"/>
              <a:gd name="connsiteX41" fmla="*/ 1289883 w 3724136"/>
              <a:gd name="connsiteY41" fmla="*/ 564866 h 1694703"/>
              <a:gd name="connsiteX42" fmla="*/ 1194601 w 3724136"/>
              <a:gd name="connsiteY42" fmla="*/ 565139 h 1694703"/>
              <a:gd name="connsiteX43" fmla="*/ 1184330 w 3724136"/>
              <a:gd name="connsiteY43" fmla="*/ 510376 h 1694703"/>
              <a:gd name="connsiteX44" fmla="*/ 1254982 w 3724136"/>
              <a:gd name="connsiteY44" fmla="*/ 457107 h 1694703"/>
              <a:gd name="connsiteX45" fmla="*/ 1972977 w 3724136"/>
              <a:gd name="connsiteY45" fmla="*/ 144006 h 1694703"/>
              <a:gd name="connsiteX46" fmla="*/ 1972977 w 3724136"/>
              <a:gd name="connsiteY46" fmla="*/ 562910 h 1694703"/>
              <a:gd name="connsiteX47" fmla="*/ 1323758 w 3724136"/>
              <a:gd name="connsiteY47" fmla="*/ 564770 h 1694703"/>
              <a:gd name="connsiteX48" fmla="*/ 1323758 w 3724136"/>
              <a:gd name="connsiteY48" fmla="*/ 409608 h 1694703"/>
              <a:gd name="connsiteX49" fmla="*/ 1343657 w 3724136"/>
              <a:gd name="connsiteY49" fmla="*/ 396777 h 1694703"/>
              <a:gd name="connsiteX50" fmla="*/ 1393130 w 3724136"/>
              <a:gd name="connsiteY50" fmla="*/ 366614 h 1694703"/>
              <a:gd name="connsiteX51" fmla="*/ 1785482 w 3724136"/>
              <a:gd name="connsiteY51" fmla="*/ 196321 h 1694703"/>
              <a:gd name="connsiteX52" fmla="*/ 2954459 w 3724136"/>
              <a:gd name="connsiteY52" fmla="*/ 138117 h 1694703"/>
              <a:gd name="connsiteX53" fmla="*/ 3020942 w 3724136"/>
              <a:gd name="connsiteY53" fmla="*/ 144923 h 1694703"/>
              <a:gd name="connsiteX54" fmla="*/ 3268889 w 3724136"/>
              <a:gd name="connsiteY54" fmla="*/ 174926 h 1694703"/>
              <a:gd name="connsiteX55" fmla="*/ 3306539 w 3724136"/>
              <a:gd name="connsiteY55" fmla="*/ 216005 h 1694703"/>
              <a:gd name="connsiteX56" fmla="*/ 3323656 w 3724136"/>
              <a:gd name="connsiteY56" fmla="*/ 496681 h 1694703"/>
              <a:gd name="connsiteX57" fmla="*/ 3286002 w 3724136"/>
              <a:gd name="connsiteY57" fmla="*/ 551448 h 1694703"/>
              <a:gd name="connsiteX58" fmla="*/ 2954459 w 3724136"/>
              <a:gd name="connsiteY58" fmla="*/ 554841 h 1694703"/>
              <a:gd name="connsiteX59" fmla="*/ 2310473 w 3724136"/>
              <a:gd name="connsiteY59" fmla="*/ 103047 h 1694703"/>
              <a:gd name="connsiteX60" fmla="*/ 2799950 w 3724136"/>
              <a:gd name="connsiteY60" fmla="*/ 122301 h 1694703"/>
              <a:gd name="connsiteX61" fmla="*/ 2920584 w 3724136"/>
              <a:gd name="connsiteY61" fmla="*/ 134649 h 1694703"/>
              <a:gd name="connsiteX62" fmla="*/ 2920584 w 3724136"/>
              <a:gd name="connsiteY62" fmla="*/ 555186 h 1694703"/>
              <a:gd name="connsiteX63" fmla="*/ 2240301 w 3724136"/>
              <a:gd name="connsiteY63" fmla="*/ 562146 h 1694703"/>
              <a:gd name="connsiteX64" fmla="*/ 2006852 w 3724136"/>
              <a:gd name="connsiteY64" fmla="*/ 562814 h 1694703"/>
              <a:gd name="connsiteX65" fmla="*/ 2006852 w 3724136"/>
              <a:gd name="connsiteY65" fmla="*/ 134554 h 1694703"/>
              <a:gd name="connsiteX66" fmla="*/ 2013587 w 3724136"/>
              <a:gd name="connsiteY66" fmla="*/ 132676 h 1694703"/>
              <a:gd name="connsiteX67" fmla="*/ 2221477 w 3724136"/>
              <a:gd name="connsiteY67" fmla="*/ 103047 h 1694703"/>
              <a:gd name="connsiteX68" fmla="*/ 2310473 w 3724136"/>
              <a:gd name="connsiteY68" fmla="*/ 103047 h 1694703"/>
              <a:gd name="connsiteX69" fmla="*/ 2334431 w 3724136"/>
              <a:gd name="connsiteY69" fmla="*/ 359 h 1694703"/>
              <a:gd name="connsiteX70" fmla="*/ 1345209 w 3724136"/>
              <a:gd name="connsiteY70" fmla="*/ 257077 h 1694703"/>
              <a:gd name="connsiteX71" fmla="*/ 1013184 w 3724136"/>
              <a:gd name="connsiteY71" fmla="*/ 479568 h 1694703"/>
              <a:gd name="connsiteX72" fmla="*/ 766733 w 3724136"/>
              <a:gd name="connsiteY72" fmla="*/ 551447 h 1694703"/>
              <a:gd name="connsiteX73" fmla="*/ 13692 w 3724136"/>
              <a:gd name="connsiteY73" fmla="*/ 1092268 h 1694703"/>
              <a:gd name="connsiteX74" fmla="*/ 3424 w 3724136"/>
              <a:gd name="connsiteY74" fmla="*/ 1256569 h 1694703"/>
              <a:gd name="connsiteX75" fmla="*/ 112959 w 3724136"/>
              <a:gd name="connsiteY75" fmla="*/ 1379793 h 1694703"/>
              <a:gd name="connsiteX76" fmla="*/ 503171 w 3724136"/>
              <a:gd name="connsiteY76" fmla="*/ 1372948 h 1694703"/>
              <a:gd name="connsiteX77" fmla="*/ 503171 w 3724136"/>
              <a:gd name="connsiteY77" fmla="*/ 1369526 h 1694703"/>
              <a:gd name="connsiteX78" fmla="*/ 855729 w 3724136"/>
              <a:gd name="connsiteY78" fmla="*/ 1016964 h 1694703"/>
              <a:gd name="connsiteX79" fmla="*/ 1208293 w 3724136"/>
              <a:gd name="connsiteY79" fmla="*/ 1362680 h 1694703"/>
              <a:gd name="connsiteX80" fmla="*/ 2690415 w 3724136"/>
              <a:gd name="connsiteY80" fmla="*/ 1355835 h 1694703"/>
              <a:gd name="connsiteX81" fmla="*/ 3042977 w 3724136"/>
              <a:gd name="connsiteY81" fmla="*/ 1016964 h 1694703"/>
              <a:gd name="connsiteX82" fmla="*/ 3395537 w 3724136"/>
              <a:gd name="connsiteY82" fmla="*/ 1366102 h 1694703"/>
              <a:gd name="connsiteX83" fmla="*/ 3597490 w 3724136"/>
              <a:gd name="connsiteY83" fmla="*/ 1372948 h 1694703"/>
              <a:gd name="connsiteX84" fmla="*/ 3724136 w 3724136"/>
              <a:gd name="connsiteY84" fmla="*/ 1239456 h 1694703"/>
              <a:gd name="connsiteX85" fmla="*/ 3683062 w 3724136"/>
              <a:gd name="connsiteY85" fmla="*/ 869781 h 1694703"/>
              <a:gd name="connsiteX86" fmla="*/ 3683062 w 3724136"/>
              <a:gd name="connsiteY86" fmla="*/ 862935 h 1694703"/>
              <a:gd name="connsiteX87" fmla="*/ 3679640 w 3724136"/>
              <a:gd name="connsiteY87" fmla="*/ 852665 h 1694703"/>
              <a:gd name="connsiteX88" fmla="*/ 3631720 w 3724136"/>
              <a:gd name="connsiteY88" fmla="*/ 808168 h 1694703"/>
              <a:gd name="connsiteX89" fmla="*/ 3618027 w 3724136"/>
              <a:gd name="connsiteY89" fmla="*/ 808168 h 1694703"/>
              <a:gd name="connsiteX90" fmla="*/ 3614603 w 3724136"/>
              <a:gd name="connsiteY90" fmla="*/ 808168 h 1694703"/>
              <a:gd name="connsiteX91" fmla="*/ 3542724 w 3724136"/>
              <a:gd name="connsiteY91" fmla="*/ 804744 h 1694703"/>
              <a:gd name="connsiteX92" fmla="*/ 3385269 w 3724136"/>
              <a:gd name="connsiteY92" fmla="*/ 140698 h 1694703"/>
              <a:gd name="connsiteX93" fmla="*/ 3320232 w 3724136"/>
              <a:gd name="connsiteY93" fmla="*/ 85931 h 1694703"/>
              <a:gd name="connsiteX94" fmla="*/ 2334431 w 3724136"/>
              <a:gd name="connsiteY94" fmla="*/ 359 h 169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724136" h="1694703">
                <a:moveTo>
                  <a:pt x="3045397" y="1193407"/>
                </a:moveTo>
                <a:cubicBezTo>
                  <a:pt x="3056991" y="1193755"/>
                  <a:pt x="3068723" y="1195271"/>
                  <a:pt x="3080452" y="1198040"/>
                </a:cubicBezTo>
                <a:cubicBezTo>
                  <a:pt x="3174277" y="1220195"/>
                  <a:pt x="3232383" y="1314218"/>
                  <a:pt x="3210224" y="1408048"/>
                </a:cubicBezTo>
                <a:cubicBezTo>
                  <a:pt x="3188069" y="1501873"/>
                  <a:pt x="3094046" y="1559979"/>
                  <a:pt x="3000221" y="1537820"/>
                </a:cubicBezTo>
                <a:cubicBezTo>
                  <a:pt x="2906391" y="1515665"/>
                  <a:pt x="2848289" y="1421642"/>
                  <a:pt x="2870444" y="1327817"/>
                </a:cubicBezTo>
                <a:cubicBezTo>
                  <a:pt x="2887061" y="1257445"/>
                  <a:pt x="2944102" y="1207170"/>
                  <a:pt x="3011169" y="1195777"/>
                </a:cubicBezTo>
                <a:cubicBezTo>
                  <a:pt x="3022347" y="1193877"/>
                  <a:pt x="3033803" y="1193059"/>
                  <a:pt x="3045397" y="1193407"/>
                </a:cubicBezTo>
                <a:close/>
                <a:moveTo>
                  <a:pt x="859907" y="1191327"/>
                </a:moveTo>
                <a:cubicBezTo>
                  <a:pt x="871501" y="1191675"/>
                  <a:pt x="883233" y="1193190"/>
                  <a:pt x="894961" y="1195960"/>
                </a:cubicBezTo>
                <a:cubicBezTo>
                  <a:pt x="988787" y="1218114"/>
                  <a:pt x="1046892" y="1312138"/>
                  <a:pt x="1024734" y="1405967"/>
                </a:cubicBezTo>
                <a:cubicBezTo>
                  <a:pt x="1002579" y="1499792"/>
                  <a:pt x="908556" y="1557898"/>
                  <a:pt x="814730" y="1535740"/>
                </a:cubicBezTo>
                <a:cubicBezTo>
                  <a:pt x="720900" y="1513585"/>
                  <a:pt x="662799" y="1419562"/>
                  <a:pt x="684954" y="1325736"/>
                </a:cubicBezTo>
                <a:cubicBezTo>
                  <a:pt x="701569" y="1255364"/>
                  <a:pt x="758612" y="1205089"/>
                  <a:pt x="825679" y="1193696"/>
                </a:cubicBezTo>
                <a:cubicBezTo>
                  <a:pt x="836857" y="1191797"/>
                  <a:pt x="848313" y="1190978"/>
                  <a:pt x="859907" y="1191327"/>
                </a:cubicBezTo>
                <a:close/>
                <a:moveTo>
                  <a:pt x="3039554" y="1037503"/>
                </a:moveTo>
                <a:cubicBezTo>
                  <a:pt x="2861562" y="1037503"/>
                  <a:pt x="2717799" y="1177845"/>
                  <a:pt x="2710953" y="1352412"/>
                </a:cubicBezTo>
                <a:cubicBezTo>
                  <a:pt x="2710953" y="1355836"/>
                  <a:pt x="2710953" y="1362682"/>
                  <a:pt x="2710953" y="1366104"/>
                </a:cubicBezTo>
                <a:cubicBezTo>
                  <a:pt x="2710953" y="1547520"/>
                  <a:pt x="2858140" y="1694703"/>
                  <a:pt x="3039554" y="1694703"/>
                </a:cubicBezTo>
                <a:cubicBezTo>
                  <a:pt x="3220970" y="1694703"/>
                  <a:pt x="3368153" y="1547520"/>
                  <a:pt x="3368153" y="1366104"/>
                </a:cubicBezTo>
                <a:cubicBezTo>
                  <a:pt x="3368153" y="1366104"/>
                  <a:pt x="3368153" y="1366104"/>
                  <a:pt x="3368153" y="1362682"/>
                </a:cubicBezTo>
                <a:cubicBezTo>
                  <a:pt x="3368153" y="1184690"/>
                  <a:pt x="3220970" y="1037503"/>
                  <a:pt x="3039554" y="1037503"/>
                </a:cubicBezTo>
                <a:close/>
                <a:moveTo>
                  <a:pt x="855729" y="1030657"/>
                </a:moveTo>
                <a:cubicBezTo>
                  <a:pt x="674317" y="1030657"/>
                  <a:pt x="527130" y="1177842"/>
                  <a:pt x="527130" y="1359258"/>
                </a:cubicBezTo>
                <a:cubicBezTo>
                  <a:pt x="527130" y="1359258"/>
                  <a:pt x="527130" y="1362678"/>
                  <a:pt x="527130" y="1362678"/>
                </a:cubicBezTo>
                <a:cubicBezTo>
                  <a:pt x="530554" y="1544095"/>
                  <a:pt x="674317" y="1687857"/>
                  <a:pt x="855729" y="1687857"/>
                </a:cubicBezTo>
                <a:cubicBezTo>
                  <a:pt x="1037146" y="1687857"/>
                  <a:pt x="1184330" y="1540670"/>
                  <a:pt x="1184330" y="1359258"/>
                </a:cubicBezTo>
                <a:cubicBezTo>
                  <a:pt x="1184330" y="1355836"/>
                  <a:pt x="1184330" y="1355836"/>
                  <a:pt x="1184330" y="1352412"/>
                </a:cubicBezTo>
                <a:cubicBezTo>
                  <a:pt x="1180909" y="1174420"/>
                  <a:pt x="1033721" y="1030657"/>
                  <a:pt x="855729" y="1030657"/>
                </a:cubicBezTo>
                <a:close/>
                <a:moveTo>
                  <a:pt x="215646" y="876624"/>
                </a:moveTo>
                <a:lnTo>
                  <a:pt x="249875" y="904007"/>
                </a:lnTo>
                <a:cubicBezTo>
                  <a:pt x="287526" y="934816"/>
                  <a:pt x="294371" y="993003"/>
                  <a:pt x="263567" y="1030657"/>
                </a:cubicBezTo>
                <a:lnTo>
                  <a:pt x="229338" y="1071728"/>
                </a:lnTo>
                <a:cubicBezTo>
                  <a:pt x="198530" y="1109382"/>
                  <a:pt x="140342" y="1116228"/>
                  <a:pt x="102688" y="1085424"/>
                </a:cubicBezTo>
                <a:lnTo>
                  <a:pt x="68459" y="1058041"/>
                </a:lnTo>
                <a:close/>
                <a:moveTo>
                  <a:pt x="3453728" y="568560"/>
                </a:moveTo>
                <a:lnTo>
                  <a:pt x="3511916" y="794474"/>
                </a:lnTo>
                <a:lnTo>
                  <a:pt x="3470840" y="804744"/>
                </a:lnTo>
                <a:cubicBezTo>
                  <a:pt x="3422920" y="818435"/>
                  <a:pt x="3374999" y="787628"/>
                  <a:pt x="3361307" y="739706"/>
                </a:cubicBezTo>
                <a:lnTo>
                  <a:pt x="3347616" y="688365"/>
                </a:lnTo>
                <a:cubicBezTo>
                  <a:pt x="3333924" y="640443"/>
                  <a:pt x="3364732" y="592523"/>
                  <a:pt x="3412653" y="578830"/>
                </a:cubicBezTo>
                <a:close/>
                <a:moveTo>
                  <a:pt x="1289883" y="432304"/>
                </a:moveTo>
                <a:lnTo>
                  <a:pt x="1289883" y="564866"/>
                </a:lnTo>
                <a:lnTo>
                  <a:pt x="1194601" y="565139"/>
                </a:lnTo>
                <a:cubicBezTo>
                  <a:pt x="1139834" y="565139"/>
                  <a:pt x="1129563" y="551448"/>
                  <a:pt x="1184330" y="510376"/>
                </a:cubicBezTo>
                <a:cubicBezTo>
                  <a:pt x="1213425" y="488128"/>
                  <a:pt x="1236102" y="471012"/>
                  <a:pt x="1254982" y="457107"/>
                </a:cubicBezTo>
                <a:close/>
                <a:moveTo>
                  <a:pt x="1972977" y="144006"/>
                </a:moveTo>
                <a:lnTo>
                  <a:pt x="1972977" y="562910"/>
                </a:lnTo>
                <a:lnTo>
                  <a:pt x="1323758" y="564770"/>
                </a:lnTo>
                <a:lnTo>
                  <a:pt x="1323758" y="409608"/>
                </a:lnTo>
                <a:lnTo>
                  <a:pt x="1343657" y="396777"/>
                </a:lnTo>
                <a:cubicBezTo>
                  <a:pt x="1357831" y="388006"/>
                  <a:pt x="1373448" y="378593"/>
                  <a:pt x="1393130" y="366614"/>
                </a:cubicBezTo>
                <a:cubicBezTo>
                  <a:pt x="1488972" y="310135"/>
                  <a:pt x="1633590" y="246809"/>
                  <a:pt x="1785482" y="196321"/>
                </a:cubicBezTo>
                <a:close/>
                <a:moveTo>
                  <a:pt x="2954459" y="138117"/>
                </a:moveTo>
                <a:lnTo>
                  <a:pt x="3020942" y="144923"/>
                </a:lnTo>
                <a:cubicBezTo>
                  <a:pt x="3097316" y="153748"/>
                  <a:pt x="3178182" y="163802"/>
                  <a:pt x="3268889" y="174926"/>
                </a:cubicBezTo>
                <a:cubicBezTo>
                  <a:pt x="3289427" y="178351"/>
                  <a:pt x="3306539" y="195464"/>
                  <a:pt x="3306539" y="216005"/>
                </a:cubicBezTo>
                <a:lnTo>
                  <a:pt x="3323656" y="496681"/>
                </a:lnTo>
                <a:cubicBezTo>
                  <a:pt x="3323656" y="520643"/>
                  <a:pt x="3320232" y="551448"/>
                  <a:pt x="3286002" y="551448"/>
                </a:cubicBezTo>
                <a:lnTo>
                  <a:pt x="2954459" y="554841"/>
                </a:lnTo>
                <a:close/>
                <a:moveTo>
                  <a:pt x="2310473" y="103047"/>
                </a:moveTo>
                <a:cubicBezTo>
                  <a:pt x="2505579" y="103047"/>
                  <a:pt x="2654476" y="109893"/>
                  <a:pt x="2799950" y="122301"/>
                </a:cubicBezTo>
                <a:lnTo>
                  <a:pt x="2920584" y="134649"/>
                </a:lnTo>
                <a:lnTo>
                  <a:pt x="2920584" y="555186"/>
                </a:lnTo>
                <a:lnTo>
                  <a:pt x="2240301" y="562146"/>
                </a:lnTo>
                <a:lnTo>
                  <a:pt x="2006852" y="562814"/>
                </a:lnTo>
                <a:lnTo>
                  <a:pt x="2006852" y="134554"/>
                </a:lnTo>
                <a:lnTo>
                  <a:pt x="2013587" y="132676"/>
                </a:lnTo>
                <a:cubicBezTo>
                  <a:pt x="2087982" y="116310"/>
                  <a:pt x="2159009" y="105614"/>
                  <a:pt x="2221477" y="103047"/>
                </a:cubicBezTo>
                <a:cubicBezTo>
                  <a:pt x="2255705" y="103047"/>
                  <a:pt x="2276243" y="103047"/>
                  <a:pt x="2310473" y="103047"/>
                </a:cubicBezTo>
                <a:close/>
                <a:moveTo>
                  <a:pt x="2334431" y="359"/>
                </a:moveTo>
                <a:cubicBezTo>
                  <a:pt x="1951065" y="3781"/>
                  <a:pt x="1660118" y="68818"/>
                  <a:pt x="1345209" y="257077"/>
                </a:cubicBezTo>
                <a:cubicBezTo>
                  <a:pt x="1235676" y="325535"/>
                  <a:pt x="1115873" y="411110"/>
                  <a:pt x="1013184" y="479568"/>
                </a:cubicBezTo>
                <a:cubicBezTo>
                  <a:pt x="944725" y="524064"/>
                  <a:pt x="821501" y="541180"/>
                  <a:pt x="766733" y="551447"/>
                </a:cubicBezTo>
                <a:cubicBezTo>
                  <a:pt x="455250" y="602793"/>
                  <a:pt x="154033" y="804744"/>
                  <a:pt x="13692" y="1092268"/>
                </a:cubicBezTo>
                <a:cubicBezTo>
                  <a:pt x="0" y="1147036"/>
                  <a:pt x="-3424" y="1212073"/>
                  <a:pt x="3424" y="1256569"/>
                </a:cubicBezTo>
                <a:cubicBezTo>
                  <a:pt x="10270" y="1321606"/>
                  <a:pt x="30808" y="1379793"/>
                  <a:pt x="112959" y="1379793"/>
                </a:cubicBezTo>
                <a:cubicBezTo>
                  <a:pt x="243029" y="1376373"/>
                  <a:pt x="373101" y="1376373"/>
                  <a:pt x="503171" y="1372948"/>
                </a:cubicBezTo>
                <a:cubicBezTo>
                  <a:pt x="503171" y="1372948"/>
                  <a:pt x="503171" y="1369526"/>
                  <a:pt x="503171" y="1369526"/>
                </a:cubicBezTo>
                <a:cubicBezTo>
                  <a:pt x="503171" y="1174419"/>
                  <a:pt x="660626" y="1016964"/>
                  <a:pt x="855729" y="1016964"/>
                </a:cubicBezTo>
                <a:cubicBezTo>
                  <a:pt x="1047414" y="1016964"/>
                  <a:pt x="1204868" y="1170997"/>
                  <a:pt x="1208293" y="1362680"/>
                </a:cubicBezTo>
                <a:cubicBezTo>
                  <a:pt x="1701193" y="1355835"/>
                  <a:pt x="2197514" y="1352410"/>
                  <a:pt x="2690415" y="1355835"/>
                </a:cubicBezTo>
                <a:cubicBezTo>
                  <a:pt x="2697261" y="1167573"/>
                  <a:pt x="2851294" y="1016964"/>
                  <a:pt x="3042977" y="1016964"/>
                </a:cubicBezTo>
                <a:cubicBezTo>
                  <a:pt x="3238082" y="1016964"/>
                  <a:pt x="3395537" y="1174419"/>
                  <a:pt x="3395537" y="1366102"/>
                </a:cubicBezTo>
                <a:cubicBezTo>
                  <a:pt x="3463994" y="1369526"/>
                  <a:pt x="3529031" y="1369526"/>
                  <a:pt x="3597490" y="1372948"/>
                </a:cubicBezTo>
                <a:cubicBezTo>
                  <a:pt x="3696753" y="1376373"/>
                  <a:pt x="3710445" y="1307914"/>
                  <a:pt x="3724136" y="1239456"/>
                </a:cubicBezTo>
                <a:cubicBezTo>
                  <a:pt x="3700177" y="1112806"/>
                  <a:pt x="3696753" y="989581"/>
                  <a:pt x="3683062" y="869781"/>
                </a:cubicBezTo>
                <a:cubicBezTo>
                  <a:pt x="3683062" y="866356"/>
                  <a:pt x="3683062" y="866356"/>
                  <a:pt x="3683062" y="862935"/>
                </a:cubicBezTo>
                <a:cubicBezTo>
                  <a:pt x="3683062" y="859511"/>
                  <a:pt x="3683062" y="856089"/>
                  <a:pt x="3679640" y="852665"/>
                </a:cubicBezTo>
                <a:cubicBezTo>
                  <a:pt x="3672794" y="825281"/>
                  <a:pt x="3659103" y="811589"/>
                  <a:pt x="3631720" y="808168"/>
                </a:cubicBezTo>
                <a:cubicBezTo>
                  <a:pt x="3628294" y="808168"/>
                  <a:pt x="3621449" y="808168"/>
                  <a:pt x="3618027" y="808168"/>
                </a:cubicBezTo>
                <a:cubicBezTo>
                  <a:pt x="3618027" y="808168"/>
                  <a:pt x="3614603" y="808168"/>
                  <a:pt x="3614603" y="808168"/>
                </a:cubicBezTo>
                <a:cubicBezTo>
                  <a:pt x="3590644" y="804744"/>
                  <a:pt x="3566683" y="804744"/>
                  <a:pt x="3542724" y="804744"/>
                </a:cubicBezTo>
                <a:cubicBezTo>
                  <a:pt x="3467420" y="585677"/>
                  <a:pt x="3433190" y="363188"/>
                  <a:pt x="3385269" y="140698"/>
                </a:cubicBezTo>
                <a:cubicBezTo>
                  <a:pt x="3378424" y="103048"/>
                  <a:pt x="3347615" y="89355"/>
                  <a:pt x="3320232" y="85931"/>
                </a:cubicBezTo>
                <a:cubicBezTo>
                  <a:pt x="3019015" y="17472"/>
                  <a:pt x="2621956" y="-3065"/>
                  <a:pt x="2334431" y="35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796" y="4441244"/>
            <a:ext cx="451893" cy="69181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79688E0D-72B5-44F0-B5EC-4A580D7930CA}"/>
              </a:ext>
            </a:extLst>
          </p:cNvPr>
          <p:cNvGrpSpPr/>
          <p:nvPr/>
        </p:nvGrpSpPr>
        <p:grpSpPr>
          <a:xfrm>
            <a:off x="4627577" y="5210573"/>
            <a:ext cx="2983091" cy="358073"/>
            <a:chOff x="8082213" y="4706509"/>
            <a:chExt cx="3183338" cy="358073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88A919E7-689E-4E59-8CBE-E92F0A003A5C}"/>
                </a:ext>
              </a:extLst>
            </p:cNvPr>
            <p:cNvSpPr txBox="1"/>
            <p:nvPr/>
          </p:nvSpPr>
          <p:spPr>
            <a:xfrm>
              <a:off x="8114506" y="4758115"/>
              <a:ext cx="3151045" cy="30646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2E3CB04C-3D79-40F7-A148-1DB865545AC6}"/>
                </a:ext>
              </a:extLst>
            </p:cNvPr>
            <p:cNvSpPr txBox="1"/>
            <p:nvPr/>
          </p:nvSpPr>
          <p:spPr>
            <a:xfrm>
              <a:off x="8082213" y="4706509"/>
              <a:ext cx="3151045" cy="30646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Latn-BA" altLang="ko-KR" sz="12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Arial" pitchFamily="34" charset="0"/>
                </a:rPr>
                <a:t>Zeleno osiguranje biznisa</a:t>
              </a:r>
              <a:endParaRPr lang="ko-KR" altLang="en-US" sz="1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mbria" panose="02040503050406030204" pitchFamily="18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3511" y="2274790"/>
            <a:ext cx="1984190" cy="5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3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4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868471" cy="724247"/>
          </a:xfrm>
        </p:spPr>
        <p:txBody>
          <a:bodyPr/>
          <a:lstStyle/>
          <a:p>
            <a:r>
              <a:rPr lang="sr-Latn-C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Analiza rezultata istraživanja kompanija neživotnog osiguranja u Crnoj Gori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D2CE9A34-59D5-46D1-9BA1-3537E61016A0}"/>
              </a:ext>
            </a:extLst>
          </p:cNvPr>
          <p:cNvSpPr/>
          <p:nvPr/>
        </p:nvSpPr>
        <p:spPr>
          <a:xfrm>
            <a:off x="204067" y="322586"/>
            <a:ext cx="780795" cy="780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20A6781-2F35-44C0-A653-3BC28C0A0E19}"/>
              </a:ext>
            </a:extLst>
          </p:cNvPr>
          <p:cNvSpPr txBox="1"/>
          <p:nvPr/>
        </p:nvSpPr>
        <p:spPr>
          <a:xfrm>
            <a:off x="115417" y="389819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</a:t>
            </a:r>
            <a:r>
              <a:rPr lang="sr-Latn-BA" altLang="ko-KR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164" y="2253241"/>
            <a:ext cx="2555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ko-KR" sz="14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Cilj</a:t>
            </a:r>
            <a:r>
              <a:rPr lang="sr-Latn-CS" altLang="ko-KR" sz="1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: </a:t>
            </a:r>
          </a:p>
          <a:p>
            <a:pPr marL="457200" indent="-457200">
              <a:buFont typeface="+mj-lt"/>
              <a:buAutoNum type="arabicParenR"/>
            </a:pPr>
            <a:r>
              <a:rPr lang="sr-Latn-CS" altLang="ko-K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Percepcija ispitanika po pitanju </a:t>
            </a:r>
            <a:r>
              <a:rPr lang="sr-Latn-CS" altLang="ko-KR" sz="14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Društveno odgovornog poslovanja-a</a:t>
            </a:r>
            <a:r>
              <a:rPr lang="sr-Latn-CS" altLang="ko-KR" sz="1400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;</a:t>
            </a:r>
          </a:p>
          <a:p>
            <a:pPr marL="457200" indent="-457200">
              <a:buFont typeface="+mj-lt"/>
              <a:buAutoNum type="arabicParenR"/>
            </a:pPr>
            <a:r>
              <a:rPr lang="sr-Latn-CS" altLang="ko-KR" sz="14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Stepen poznavanja koncepta „green“ </a:t>
            </a:r>
            <a:r>
              <a:rPr lang="sr-Latn-CS" altLang="ko-KR" sz="1400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osiguranja;</a:t>
            </a:r>
            <a:endParaRPr lang="sr-Latn-CS" altLang="ko-KR" sz="1400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sr-Latn-CS" altLang="ko-KR" sz="14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Sagledavanja </a:t>
            </a:r>
            <a:r>
              <a:rPr lang="sr-Latn-CS" altLang="ko-KR" sz="1400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šansi i ograničenja za </a:t>
            </a:r>
            <a:r>
              <a:rPr lang="en-US" altLang="ko-KR" sz="1400" dirty="0" err="1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uvo</a:t>
            </a:r>
            <a:r>
              <a:rPr lang="sr-Latn-BA" altLang="ko-KR" sz="1400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đenje </a:t>
            </a:r>
            <a:r>
              <a:rPr lang="sr-Latn-CS" altLang="ko-KR" sz="1400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„green</a:t>
            </a:r>
            <a:r>
              <a:rPr lang="sr-Latn-CS" altLang="ko-KR" sz="14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“ </a:t>
            </a:r>
            <a:r>
              <a:rPr lang="sr-Latn-CS" altLang="ko-KR" sz="1400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proizvoda.</a:t>
            </a:r>
            <a:endParaRPr lang="sr-Latn-CS" altLang="ko-KR" sz="14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47" y="4504831"/>
            <a:ext cx="2958860" cy="236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313" y="4882123"/>
            <a:ext cx="2542452" cy="9317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067" y="1214649"/>
            <a:ext cx="26933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ko-KR" sz="14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Fokus grupa: </a:t>
            </a:r>
            <a:r>
              <a:rPr lang="sr-Latn-CS" altLang="ko-KR" sz="1400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Kompanije neživotnog </a:t>
            </a:r>
            <a:r>
              <a:rPr lang="sr-Latn-CS" altLang="ko-KR" sz="1400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osiguranja; (</a:t>
            </a:r>
            <a:r>
              <a:rPr lang="sr-Latn-CS" altLang="ko-KR" sz="1200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cca 80% ukupne bruto fakturisane premije</a:t>
            </a:r>
            <a:r>
              <a:rPr lang="sr-Latn-CS" altLang="ko-KR" sz="1400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) </a:t>
            </a:r>
            <a:endParaRPr lang="sr-Latn-CS" altLang="ko-KR" sz="1400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9DA13A9B-2D55-4785-998B-C3332366962C}"/>
              </a:ext>
            </a:extLst>
          </p:cNvPr>
          <p:cNvGrpSpPr/>
          <p:nvPr/>
        </p:nvGrpSpPr>
        <p:grpSpPr>
          <a:xfrm>
            <a:off x="8937654" y="1717759"/>
            <a:ext cx="2832003" cy="4118440"/>
            <a:chOff x="9310908" y="1857286"/>
            <a:chExt cx="2489240" cy="4118440"/>
          </a:xfrm>
          <a:effectLst/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4AD29F96-2B44-468E-B76D-003A09138B6F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84" name="Rounded Rectangle 3">
                <a:extLst>
                  <a:ext uri="{FF2B5EF4-FFF2-40B4-BE49-F238E27FC236}">
                    <a16:creationId xmlns:a16="http://schemas.microsoft.com/office/drawing/2014/main" xmlns="" id="{F4950FBD-D735-4DB5-A16B-4C31F7CA9B91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5" name="Freeform: Shape 15">
                <a:extLst>
                  <a:ext uri="{FF2B5EF4-FFF2-40B4-BE49-F238E27FC236}">
                    <a16:creationId xmlns:a16="http://schemas.microsoft.com/office/drawing/2014/main" xmlns="" id="{D6DFF7BD-8561-43E5-864F-8C37B87E9008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8D93EA4E-853E-4DEB-BCCA-FE21124A2F05}"/>
                </a:ext>
              </a:extLst>
            </p:cNvPr>
            <p:cNvSpPr txBox="1"/>
            <p:nvPr/>
          </p:nvSpPr>
          <p:spPr>
            <a:xfrm>
              <a:off x="9310908" y="1950403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400" b="1" dirty="0" smtClean="0">
                  <a:solidFill>
                    <a:schemeClr val="accent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Zeleni proizvodi </a:t>
              </a:r>
              <a:endParaRPr lang="ko-KR" altLang="en-US" sz="1400" b="1" dirty="0">
                <a:solidFill>
                  <a:schemeClr val="accent3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149EE43-26A1-4BC0-88BF-D06AD6CB86EA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sr-Latn-BA" altLang="ko-KR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ko-KR" altLang="en-US" sz="28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976840A7-1C14-4A5B-ACA6-F5D6D3AFBB92}"/>
              </a:ext>
            </a:extLst>
          </p:cNvPr>
          <p:cNvGrpSpPr/>
          <p:nvPr/>
        </p:nvGrpSpPr>
        <p:grpSpPr>
          <a:xfrm>
            <a:off x="3326891" y="1669192"/>
            <a:ext cx="2684403" cy="4118440"/>
            <a:chOff x="9350712" y="1857286"/>
            <a:chExt cx="2449436" cy="4118440"/>
          </a:xfrm>
          <a:effectLst/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FD50DD3F-8D2E-487E-A9EC-7C710E705306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91" name="Rounded Rectangle 3">
                <a:extLst>
                  <a:ext uri="{FF2B5EF4-FFF2-40B4-BE49-F238E27FC236}">
                    <a16:creationId xmlns:a16="http://schemas.microsoft.com/office/drawing/2014/main" xmlns="" id="{F5F81D69-E0AC-4D0B-BA12-B2D33C7FCA78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2" name="Freeform: Shape 22">
                <a:extLst>
                  <a:ext uri="{FF2B5EF4-FFF2-40B4-BE49-F238E27FC236}">
                    <a16:creationId xmlns:a16="http://schemas.microsoft.com/office/drawing/2014/main" xmlns="" id="{22B1AFA2-7160-4C97-867A-613B6BF89268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5AC270F4-13C9-4255-915F-0508F2083781}"/>
                </a:ext>
              </a:extLst>
            </p:cNvPr>
            <p:cNvSpPr txBox="1"/>
            <p:nvPr/>
          </p:nvSpPr>
          <p:spPr>
            <a:xfrm>
              <a:off x="9426743" y="1998970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400" b="1" dirty="0" smtClean="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DOP i održivi razvoj</a:t>
              </a:r>
              <a:endParaRPr lang="ko-KR" altLang="en-US" sz="1400" b="1" dirty="0">
                <a:solidFill>
                  <a:schemeClr val="accent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CF77B7BA-CFB0-4BCC-9FBC-81FBA88146BD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sr-Latn-BA" altLang="ko-KR" sz="28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ko-KR" altLang="en-US" sz="28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99133756-6630-49A3-8806-F8E49851DAE6}"/>
              </a:ext>
            </a:extLst>
          </p:cNvPr>
          <p:cNvGrpSpPr/>
          <p:nvPr/>
        </p:nvGrpSpPr>
        <p:grpSpPr>
          <a:xfrm>
            <a:off x="6149282" y="1669192"/>
            <a:ext cx="2699094" cy="4118440"/>
            <a:chOff x="9350712" y="1857286"/>
            <a:chExt cx="2449436" cy="4118440"/>
          </a:xfrm>
          <a:effectLst/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DA383544-6154-470A-96BE-184992C2F15D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98" name="Rounded Rectangle 3">
                <a:extLst>
                  <a:ext uri="{FF2B5EF4-FFF2-40B4-BE49-F238E27FC236}">
                    <a16:creationId xmlns:a16="http://schemas.microsoft.com/office/drawing/2014/main" xmlns="" id="{03035E55-C4B3-493B-A702-2FFDAB1FD5AB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9" name="Freeform: Shape 29">
                <a:extLst>
                  <a:ext uri="{FF2B5EF4-FFF2-40B4-BE49-F238E27FC236}">
                    <a16:creationId xmlns:a16="http://schemas.microsoft.com/office/drawing/2014/main" xmlns="" id="{440D11B0-F20C-462C-A019-0A99138F5ADD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4A38BD12-19A9-424A-8766-6153A41F8CA6}"/>
                </a:ext>
              </a:extLst>
            </p:cNvPr>
            <p:cNvSpPr txBox="1"/>
            <p:nvPr/>
          </p:nvSpPr>
          <p:spPr>
            <a:xfrm>
              <a:off x="9431734" y="201940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BA" altLang="ko-KR" sz="1400" b="1" dirty="0" smtClean="0">
                  <a:solidFill>
                    <a:schemeClr val="accent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Zeleno osiguranje</a:t>
              </a:r>
              <a:endParaRPr lang="ko-KR" altLang="en-US" sz="1400" b="1" dirty="0">
                <a:solidFill>
                  <a:schemeClr val="accent2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50A5E632-4E2E-4EA4-A360-52C5A36A12D7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sr-Latn-BA" altLang="ko-KR" sz="2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lang="ko-KR" altLang="en-US" sz="2800" b="1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6A008B3-C198-410D-91E9-A0F5C3063579}"/>
              </a:ext>
            </a:extLst>
          </p:cNvPr>
          <p:cNvSpPr txBox="1"/>
          <p:nvPr/>
        </p:nvSpPr>
        <p:spPr>
          <a:xfrm>
            <a:off x="3522331" y="2313055"/>
            <a:ext cx="1838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>
              <a:buFont typeface="+mj-lt"/>
              <a:buAutoNum type="alphaLcParenR"/>
            </a:pP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DOP </a:t>
            </a:r>
            <a:r>
              <a:rPr lang="sr-Latn-BA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 integrisan 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poslovnu filozofiju kompanije?!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330" y="2832036"/>
            <a:ext cx="5134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6A008B3-C198-410D-91E9-A0F5C3063579}"/>
              </a:ext>
            </a:extLst>
          </p:cNvPr>
          <p:cNvSpPr txBox="1"/>
          <p:nvPr/>
        </p:nvSpPr>
        <p:spPr>
          <a:xfrm>
            <a:off x="3586600" y="3537644"/>
            <a:ext cx="1838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Sastavljanje posebnog izvještaja menadžmenta o zaštiti životne sredine </a:t>
            </a:r>
            <a:r>
              <a:rPr lang="sr-Latn-BA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 imalo 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pozitivan uticaj na održivi razvoj</a:t>
            </a:r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7993" y="4478169"/>
            <a:ext cx="5134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6A008B3-C198-410D-91E9-A0F5C3063579}"/>
              </a:ext>
            </a:extLst>
          </p:cNvPr>
          <p:cNvSpPr txBox="1"/>
          <p:nvPr/>
        </p:nvSpPr>
        <p:spPr>
          <a:xfrm>
            <a:off x="6238665" y="2313054"/>
            <a:ext cx="192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>
              <a:buFont typeface="+mj-lt"/>
              <a:buAutoNum type="alphaLcParenR"/>
            </a:pPr>
            <a:r>
              <a:rPr lang="sr-Latn-BA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Niski 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stepen </a:t>
            </a:r>
            <a:r>
              <a:rPr lang="sr-Latn-BA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upoznatosti 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(30%) s konceptom zeleno osiguranje!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665" y="2966083"/>
            <a:ext cx="51346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6A008B3-C198-410D-91E9-A0F5C3063579}"/>
              </a:ext>
            </a:extLst>
          </p:cNvPr>
          <p:cNvSpPr txBox="1"/>
          <p:nvPr/>
        </p:nvSpPr>
        <p:spPr>
          <a:xfrm>
            <a:off x="9169271" y="2230530"/>
            <a:ext cx="2163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>
              <a:buFont typeface="+mj-lt"/>
              <a:buAutoNum type="alphaLcParenR"/>
            </a:pP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Potencijal da se </a:t>
            </a:r>
            <a:r>
              <a:rPr lang="sr-Latn-BA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altLang="ko-KR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rvi</a:t>
            </a:r>
            <a:r>
              <a:rPr lang="en-US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uvede „green“ auto, a </a:t>
            </a:r>
            <a:r>
              <a:rPr lang="sr-Latn-BA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posljednji-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osiguranje političkih rizika za trgovinu ugljen dioksidom!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541" y="2522873"/>
            <a:ext cx="5007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A6A008B3-C198-410D-91E9-A0F5C3063579}"/>
              </a:ext>
            </a:extLst>
          </p:cNvPr>
          <p:cNvSpPr txBox="1"/>
          <p:nvPr/>
        </p:nvSpPr>
        <p:spPr>
          <a:xfrm>
            <a:off x="9549566" y="3375089"/>
            <a:ext cx="2161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r>
              <a:rPr lang="sr-Latn-BA" altLang="ko-KR" sz="1200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BA" altLang="ko-KR" sz="1200" b="1" dirty="0" smtClean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Šanse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285750" indent="-285750">
              <a:buFont typeface="+mj-lt"/>
              <a:buAutoNum type="romanUcPeriod"/>
            </a:pP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Crna Gora-ekološka država;</a:t>
            </a:r>
          </a:p>
          <a:p>
            <a:pPr marL="285750" indent="-285750">
              <a:buFont typeface="+mj-lt"/>
              <a:buAutoNum type="romanUcPeriod"/>
            </a:pP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Podsticajne mjere (subvencije..),</a:t>
            </a:r>
          </a:p>
        </p:txBody>
      </p:sp>
      <p:pic>
        <p:nvPicPr>
          <p:cNvPr id="10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8849" y="4362071"/>
            <a:ext cx="540717" cy="75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6A008B3-C198-410D-91E9-A0F5C3063579}"/>
              </a:ext>
            </a:extLst>
          </p:cNvPr>
          <p:cNvSpPr txBox="1"/>
          <p:nvPr/>
        </p:nvSpPr>
        <p:spPr>
          <a:xfrm>
            <a:off x="9583017" y="4452440"/>
            <a:ext cx="2161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sr-Latn-BA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Ograničenja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285750" indent="-285750">
              <a:buFont typeface="+mj-lt"/>
              <a:buAutoNum type="romanUcPeriod"/>
            </a:pPr>
            <a:r>
              <a:rPr lang="sr-Latn-BA" altLang="ko-KR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Nedovoljno 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razvijeno i </a:t>
            </a:r>
            <a:r>
              <a:rPr lang="sr-Latn-BA" altLang="ko-KR" sz="1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nespremno </a:t>
            </a:r>
            <a:r>
              <a:rPr lang="sr-Latn-BA" altLang="ko-KR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tržište siguranja (2,38);</a:t>
            </a:r>
          </a:p>
          <a:p>
            <a:pPr marL="285750" indent="-285750">
              <a:buFont typeface="+mj-lt"/>
              <a:buAutoNum type="romanUcPeriod"/>
            </a:pPr>
            <a:r>
              <a:rPr lang="sr-Latn-BA" altLang="ko-KR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 postoji 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dovoljno </a:t>
            </a:r>
            <a:r>
              <a:rPr lang="sr-Latn-BA" altLang="ko-KR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znanja</a:t>
            </a:r>
            <a:r>
              <a:rPr lang="sr-Latn-BA" altLang="ko-K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...;</a:t>
            </a:r>
          </a:p>
        </p:txBody>
      </p:sp>
      <p:pic>
        <p:nvPicPr>
          <p:cNvPr id="1026" name="Picture 2" descr="Бесплатне слике сијалица, преузмите бесплатне исјечке, бесплатне исјечке -  Остал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2566" y="3304882"/>
            <a:ext cx="691321" cy="9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Da li ste znali? - PORTAL ZA ENERGETSKU EFIKASNO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9789" y="6034119"/>
            <a:ext cx="836195" cy="6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4" grpId="0"/>
      <p:bldP spid="66" grpId="0"/>
      <p:bldP spid="68" grpId="0"/>
      <p:bldP spid="70" grpId="0"/>
      <p:bldP spid="100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36871" y="94723"/>
            <a:ext cx="786430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BA" altLang="ko-KR" sz="54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Zaključci i preporuka</a:t>
            </a:r>
            <a:endParaRPr lang="ko-KR" altLang="en-US" sz="54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7C2E82FA-2DE5-4FDD-B010-0EEF45AD734F}"/>
              </a:ext>
            </a:extLst>
          </p:cNvPr>
          <p:cNvSpPr/>
          <p:nvPr/>
        </p:nvSpPr>
        <p:spPr>
          <a:xfrm>
            <a:off x="686035" y="1336978"/>
            <a:ext cx="570852" cy="570850"/>
          </a:xfrm>
          <a:prstGeom prst="roundRect">
            <a:avLst/>
          </a:prstGeom>
          <a:solidFill>
            <a:schemeClr val="accent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005C35E8-B864-416A-9911-6CAF6D1B25DA}"/>
              </a:ext>
            </a:extLst>
          </p:cNvPr>
          <p:cNvSpPr/>
          <p:nvPr/>
        </p:nvSpPr>
        <p:spPr>
          <a:xfrm>
            <a:off x="736346" y="1356145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4070A9-BEFC-4876-B724-72C275A05FC2}"/>
              </a:ext>
            </a:extLst>
          </p:cNvPr>
          <p:cNvSpPr txBox="1"/>
          <p:nvPr/>
        </p:nvSpPr>
        <p:spPr>
          <a:xfrm>
            <a:off x="1485403" y="1446163"/>
            <a:ext cx="2411120" cy="224676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BA" altLang="ko-KR" sz="2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Redefinisanje</a:t>
            </a:r>
            <a:r>
              <a:rPr lang="sr-Latn-BA" altLang="ko-KR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tradicionalnih paradigmi poslovanja u pravcu inkorporiranja </a:t>
            </a:r>
            <a:r>
              <a:rPr lang="sr-Latn-BA" altLang="ko-KR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zelenih inovacija</a:t>
            </a:r>
            <a:endParaRPr lang="ko-KR" altLang="en-US" sz="20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8D65940-54FA-4F00-8384-D12834B62F9E}"/>
              </a:ext>
            </a:extLst>
          </p:cNvPr>
          <p:cNvSpPr txBox="1"/>
          <p:nvPr/>
        </p:nvSpPr>
        <p:spPr>
          <a:xfrm>
            <a:off x="661796" y="1438876"/>
            <a:ext cx="68558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833C01E-14C1-45B0-B160-F41C4378E607}"/>
              </a:ext>
            </a:extLst>
          </p:cNvPr>
          <p:cNvSpPr/>
          <p:nvPr/>
        </p:nvSpPr>
        <p:spPr>
          <a:xfrm>
            <a:off x="4463784" y="1379295"/>
            <a:ext cx="570852" cy="570850"/>
          </a:xfrm>
          <a:prstGeom prst="roundRect">
            <a:avLst/>
          </a:prstGeom>
          <a:solidFill>
            <a:schemeClr val="accent2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FEEBD778-DF87-4843-928D-F738639B54E3}"/>
              </a:ext>
            </a:extLst>
          </p:cNvPr>
          <p:cNvSpPr/>
          <p:nvPr/>
        </p:nvSpPr>
        <p:spPr>
          <a:xfrm>
            <a:off x="4484941" y="1400166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C8CFD0C-8DBB-4ECA-8C4F-819924C9B025}"/>
              </a:ext>
            </a:extLst>
          </p:cNvPr>
          <p:cNvSpPr txBox="1"/>
          <p:nvPr/>
        </p:nvSpPr>
        <p:spPr>
          <a:xfrm>
            <a:off x="5199680" y="1363665"/>
            <a:ext cx="3045221" cy="224676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BA" altLang="ko-KR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Kroz </a:t>
            </a:r>
            <a:r>
              <a:rPr lang="sr-Latn-BA" altLang="ko-KR" sz="20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„zeleni“ portfolio </a:t>
            </a:r>
            <a:r>
              <a:rPr lang="sr-Latn-BA" altLang="ko-KR" sz="20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industrija osiguranja daje doprinos realizaciji socio-ekonomske otpornosti i realizaciji ciljeva klimatskih promjena</a:t>
            </a:r>
            <a:endParaRPr lang="ko-KR" altLang="en-US" sz="20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3577477-E488-4AB6-B079-38E7982D8EA8}"/>
              </a:ext>
            </a:extLst>
          </p:cNvPr>
          <p:cNvSpPr txBox="1"/>
          <p:nvPr/>
        </p:nvSpPr>
        <p:spPr>
          <a:xfrm>
            <a:off x="4415604" y="1457099"/>
            <a:ext cx="64018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3EC7440-CDED-4CFD-B96C-95ACE4B09EBB}"/>
              </a:ext>
            </a:extLst>
          </p:cNvPr>
          <p:cNvSpPr/>
          <p:nvPr/>
        </p:nvSpPr>
        <p:spPr>
          <a:xfrm>
            <a:off x="8337527" y="1332766"/>
            <a:ext cx="570852" cy="570850"/>
          </a:xfrm>
          <a:prstGeom prst="roundRect">
            <a:avLst/>
          </a:prstGeom>
          <a:solidFill>
            <a:schemeClr val="accent3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68811759-75AA-4B1E-B7D0-76C65877F1D3}"/>
              </a:ext>
            </a:extLst>
          </p:cNvPr>
          <p:cNvSpPr/>
          <p:nvPr/>
        </p:nvSpPr>
        <p:spPr>
          <a:xfrm>
            <a:off x="8337527" y="1347914"/>
            <a:ext cx="570852" cy="57085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68F7F3-2AF9-4D29-8C15-7BE3F4A70557}"/>
              </a:ext>
            </a:extLst>
          </p:cNvPr>
          <p:cNvSpPr txBox="1"/>
          <p:nvPr/>
        </p:nvSpPr>
        <p:spPr>
          <a:xfrm>
            <a:off x="9094580" y="1336978"/>
            <a:ext cx="2906913" cy="203132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sr-Latn-BA" altLang="ko-KR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Tranzicija ka zelenim inovacijama na </a:t>
            </a:r>
            <a:r>
              <a:rPr lang="sr-Latn-BA" altLang="ko-KR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niskom nivou</a:t>
            </a:r>
            <a:r>
              <a:rPr lang="sr-Latn-BA" altLang="ko-KR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, usljed nespremenosti, neznanja, tj. inicijalno duboko ukorijenjenog konvencijalnog principa.  </a:t>
            </a:r>
            <a:endParaRPr lang="ko-KR" altLang="en-US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5FF3557-E3F4-4356-8BA2-DA9E5CB10D05}"/>
              </a:ext>
            </a:extLst>
          </p:cNvPr>
          <p:cNvSpPr txBox="1"/>
          <p:nvPr/>
        </p:nvSpPr>
        <p:spPr>
          <a:xfrm>
            <a:off x="8243255" y="1387358"/>
            <a:ext cx="77820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B4C93A29-A5E8-445B-9F7C-2FA850E13F6E}"/>
              </a:ext>
            </a:extLst>
          </p:cNvPr>
          <p:cNvSpPr/>
          <p:nvPr/>
        </p:nvSpPr>
        <p:spPr>
          <a:xfrm>
            <a:off x="6539219" y="3894881"/>
            <a:ext cx="2555361" cy="599481"/>
          </a:xfrm>
          <a:prstGeom prst="roundRect">
            <a:avLst/>
          </a:prstGeom>
          <a:solidFill>
            <a:schemeClr val="accent4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5D2589FE-D7E7-46CE-934A-E82B1A638CFE}"/>
              </a:ext>
            </a:extLst>
          </p:cNvPr>
          <p:cNvSpPr/>
          <p:nvPr/>
        </p:nvSpPr>
        <p:spPr>
          <a:xfrm>
            <a:off x="6697999" y="3939389"/>
            <a:ext cx="2375423" cy="55497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081B2BC-29E9-44B4-A26E-DD63F04FFB94}"/>
              </a:ext>
            </a:extLst>
          </p:cNvPr>
          <p:cNvSpPr txBox="1"/>
          <p:nvPr/>
        </p:nvSpPr>
        <p:spPr>
          <a:xfrm>
            <a:off x="9115734" y="3958257"/>
            <a:ext cx="312945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sr-Latn-BA" altLang="ko-KR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GREEN</a:t>
            </a:r>
            <a:r>
              <a:rPr lang="sr-Latn-BA" altLang="ko-KR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JE </a:t>
            </a:r>
            <a:r>
              <a:rPr lang="sr-Latn-BA" altLang="ko-KR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IN</a:t>
            </a:r>
            <a:r>
              <a:rPr lang="sr-Latn-BA" altLang="ko-KR" sz="24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!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89361FA-4016-4797-A359-EC02B1EC9C0C}"/>
              </a:ext>
            </a:extLst>
          </p:cNvPr>
          <p:cNvSpPr txBox="1"/>
          <p:nvPr/>
        </p:nvSpPr>
        <p:spPr>
          <a:xfrm>
            <a:off x="6676845" y="3943212"/>
            <a:ext cx="241773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sr-Latn-BA" altLang="ko-KR" sz="2400" b="1" dirty="0" smtClean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PREPORUKA</a:t>
            </a:r>
            <a:endParaRPr lang="ko-KR" altLang="en-US" sz="2400" b="1" dirty="0">
              <a:solidFill>
                <a:schemeClr val="accent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2AC1410-1E7D-4C58-8B38-2EAF9FC96BA1}"/>
              </a:ext>
            </a:extLst>
          </p:cNvPr>
          <p:cNvSpPr/>
          <p:nvPr/>
        </p:nvSpPr>
        <p:spPr>
          <a:xfrm>
            <a:off x="274269" y="177859"/>
            <a:ext cx="780795" cy="7807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85C6600-AAAC-4D5D-B579-3C8ED0D0769D}"/>
              </a:ext>
            </a:extLst>
          </p:cNvPr>
          <p:cNvSpPr txBox="1"/>
          <p:nvPr/>
        </p:nvSpPr>
        <p:spPr>
          <a:xfrm>
            <a:off x="185619" y="245092"/>
            <a:ext cx="958096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0</a:t>
            </a:r>
            <a:r>
              <a:rPr lang="sr-Latn-BA" altLang="ko-KR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026" name="Picture 2" descr="Majstori pokretnih slika - 101-a filmska preporuka - Home | Fac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5734" y="3692932"/>
            <a:ext cx="302164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888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BA" altLang="ko-KR" sz="6000" dirty="0" smtClean="0">
                <a:cs typeface="Arial" pitchFamily="34" charset="0"/>
              </a:rPr>
              <a:t>ZAHVALNOST NA PAŽNJI...</a:t>
            </a:r>
            <a:endParaRPr lang="ko-KR" altLang="en-US" sz="6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585</Words>
  <Application>Microsoft Office PowerPoint</Application>
  <PresentationFormat>Custom</PresentationFormat>
  <Paragraphs>95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Marija</cp:lastModifiedBy>
  <cp:revision>185</cp:revision>
  <dcterms:created xsi:type="dcterms:W3CDTF">2020-01-20T05:08:25Z</dcterms:created>
  <dcterms:modified xsi:type="dcterms:W3CDTF">2022-06-09T00:18:53Z</dcterms:modified>
</cp:coreProperties>
</file>