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9" r:id="rId12"/>
    <p:sldId id="276" r:id="rId13"/>
    <p:sldId id="277" r:id="rId14"/>
    <p:sldId id="279" r:id="rId15"/>
    <p:sldId id="288" r:id="rId1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598" autoAdjust="0"/>
  </p:normalViewPr>
  <p:slideViewPr>
    <p:cSldViewPr snapToGrid="0" snapToObjects="1">
      <p:cViewPr varScale="1">
        <p:scale>
          <a:sx n="104" d="100"/>
          <a:sy n="104" d="100"/>
        </p:scale>
        <p:origin x="-744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63897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47288" y="168707"/>
            <a:ext cx="2743200" cy="4806086"/>
          </a:xfrm>
          <a:custGeom>
            <a:avLst/>
            <a:gdLst/>
            <a:ahLst/>
            <a:cxnLst/>
            <a:rect l="l" t="t" r="r" b="b"/>
            <a:pathLst>
              <a:path w="2743200" h="4806086">
                <a:moveTo>
                  <a:pt x="149547" y="0"/>
                </a:moveTo>
                <a:lnTo>
                  <a:pt x="2593653" y="0"/>
                </a:lnTo>
                <a:quadBezTo>
                  <a:pt x="2743200" y="0"/>
                  <a:pt x="2743200" y="149547"/>
                </a:quadBezTo>
                <a:lnTo>
                  <a:pt x="2743200" y="4656540"/>
                </a:lnTo>
                <a:quadBezTo>
                  <a:pt x="2743200" y="4806086"/>
                  <a:pt x="2593653" y="4806086"/>
                </a:quadBezTo>
                <a:lnTo>
                  <a:pt x="149547" y="4806086"/>
                </a:lnTo>
                <a:quadBezTo>
                  <a:pt x="0" y="4806086"/>
                  <a:pt x="0" y="4656540"/>
                </a:quadBezTo>
                <a:lnTo>
                  <a:pt x="0" y="149547"/>
                </a:lnTo>
                <a:quadBezTo>
                  <a:pt x="0" y="0"/>
                  <a:pt x="149547" y="0"/>
                </a:quadBezTo>
                <a:close/>
              </a:path>
            </a:pathLst>
          </a:custGeom>
          <a:solidFill>
            <a:srgbClr val="59C46D"/>
          </a:solidFill>
          <a:ln/>
          <a:effectLst>
            <a:outerShdw blurRad="19050" dist="38100" dir="2700000" algn="bl" rotWithShape="0">
              <a:srgbClr val="2D5F37">
                <a:alpha val="100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pic>
        <p:nvPicPr>
          <p:cNvPr id="3" name="Image 0" descr="data:image/png;base64,iVBORw0KGgoAAAANSUhEUgAAA+gAAAPoCAYAAABNo9TkAAAAAXNSR0IArs4c6QAAAARnQU1BAACxjwv8YQUAAAAJcEhZcwAADsMAAA7DAcdvqGQAAP+lSURBVHhe7N0FnFTV+8fxZ+7UdtElgqQgLaEiKCgqgmJgY6BigIWiYCCIYICiYCF2Y2Dys5GQEmkklhLpXDbZnN+cu2cQkNiZndmd+Lz/r/3fe87sD5CFZb73nPM8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/YdFXAACAoDRr46zowgRbNUOiK9hEUixiJNkMa7zNYotxWG3RNrE5LRaL4RKXU4pc9iKLy+6+t7lcYrdYxFbkKrJbxGItcrns4p63GIbLVeQqMCyS534rlO9+N5RniDXPIq58q8WS7RKjoNCtQArz3f/b3DxXfq7L5copcBVlFVkKMwsLXRkFrrw0p8O5o0N8s+36lwkAQKkR0AEAQJlwh1zLL7tnV3dITE2HYakaZXVUsBmORLvFHmu1WhLzC/PrFomrujtMVzIsliRDjBirxWqGb/1DBB33f5M767vyC6Vov0tc2e5Rhns6zf0Oa7f7177ZWmTZmCO52YVSuDcnr2Cny1K4KVeK1p2V3DKt+EcAAOBfBHQAAFBqKnzP3Le0jkMs9e2GvVaU4ajgsNgr5RblNXXn6xPdgbuKzWJLcF+DNmyXpSJXUUGhqzDdHey3isuyzm6x/rXflbsrrzBve3Zh/noxjOUdk5rt1Z8OAIgQBHQAAFAiy1zL4vbtLWwVbXM2iLVFVykqKmrmElcTQyzV3eE70XDTnwo/KCgq3F8gBdvctyvshv3P7IL92/YX5q7NNfL+PDOh1c7izwIAhBMCOgAAOMDlcllnpi85Nc4a1ShGoqq5LJaGRVLYwipGbbthS9KfhnLmDu9Z7vD+j8VlWex+M7cosyB7XUZBwayzKjbfpD8FABCCCOgAAESoabuX1opzGKfFWWLqFoq0cr8taOMwbDUNi8WmPwUhpqCoICNfClfbLbbf9xfmrsmW3OU5u2JnnVWnzn79KQCAIEZABwAgzE1atsxxQg3X6TG2qKZRVke9fFfh6TaxNrQbtjj9KQhjLperMM9VsMn9pm+2yyIL0vMzVqQX5s44J6XNPv0pAIAgQUAHACDMzN6zpFm0Leq0aMN5SpHFdbZdrPUMw2BVHAcUqT5zrqJt7ut893BWRkHWot0JjqkXGA1yiz8DAFAeCOgAAISwqdvnVo1zJpydYI9pVChFXWxiNLcZtlj9MlBiRUVFBXmu/NVWw/Zjdn7Wkkx74S8dY5pu1C8DAMoAAR0AgBAyO31p41hLVFeHYe/gEuniNOyV9UuA3+W5Cna6g/v0Alfh9CxXzk8dEk5ZoV8CAAQAAR0AgCA2N2N5k2hxuoO47XR3IFfBPEW/BJS5PFf+TnG5ftxfmD9zb2HW92clt9ygXwIA+AEBHQCAIDJnz9LmsfboznartaPFZTnbbtiT9UtA0MkrzNvissiUnIKcmVmugq87JjXbq18CAPiAgA4AQDmam7msqqPI3iPKGnWmRVwXsEKOUFXklicFyy1F8mVaYcaM9omn/GKxuEcAgBIjoAMAUMbm7F16VpIj7gKXSy52B/KT3CGGf48RdgpdhVkFrsLf8osKf8w2sr5oH9t8k34JAHAUvCEAACDAXC6X5Y+sv86Ll9gLDYv0thv2ivolICK4/w64cl35S8UlH+3JSZ98RqXmq/RLAICDENABAAgAdx4xFqSvvDDGFnWhIdbL7YY1Sb8ERLzcwrxUV5Hrg/SCrC/bp5yyWE8DQMQjoAMA4CeTJk2y1j2nac84Z+z5hkuutBm2eP0SgKPIK8z/u8hV9EG6JWtS+zjCOoDIRkAHAKCUZu9Z0izJEXejYbHeYDdsrJQDPsotylvrKnS9my2Zk9okNFuppwEgYhDQAQDwwdTty+IqRkddZ7PabnEY9pb8gwr4j8v9kVeUv8Llcr27uyBjUsekZuuKXwGA8Mb7CQAAvDBnz/KOSc7YG61ivcpqGFF6GkCAqAJzea78BflSOHFTzq4PL6jYPl2/BABhh4AOAMBxzEhbkpxsjb3RZlhvcxj2+noaQBkrLCrKLZTCLzIKsj9ok9B4isViUYvtABA2COgAABzF7zuXNEqKir3PaXX0MSyGU08DCAL5roJthS7XG+6w/m67xJNX62kACGkEdAAADjMv/a9OCUbMfXbDdqHFYjH0NIAgpLbA5xblz8opzH11bULDj3pbLIX6JQAIOQR0AAC0+ekrL441ogY7rfa2egpACMkvKtidX1T42n5r9mttYppu1NMAEDII6ACAiLcwY2XvaCPqEYdhP0VPRYxpv/wuM6fOlrsG3SbxCXF6FghtRS5XYUFRwZTMwrwJbRIbfKunASDosW0PABCxFmesvnpl1oaVibb4TyIxnCs/fTdVZrgD+uoVa/QMEPoMi8XqsNp7pDhiv1mV9feG5Znr7p+ya06CfhkAghYBHQAQcRbtW91jZdb6ZfG22A/cwbyhngYQhuyGrXa01flsvega2/7KXPfy7PSljfVLABB0COgAgIjx597lXVZkbpid4Ij92mE4muhpABHAZhjRUVbn7ZVsSctXZm34Yd6+FT31SwAQNAjoAICwNy9t6akrstb/nByV9LPTam+vpwFEIMNiWByG/dyKjoSvVmZuWP9X1vo7pq6fGqVfBoByRUAHAIStmfsWN/wrc92nKY6kuU7D0UVPA4DJYbWfGGU4XqpRue7mJelrBy8qWhSrXwKAckFABwCEnd8zFlVekbV+QhVbyvIoq/MytWKmXwKA/7AZtpQ4e9TImP0pm5dnrX186t6FSfolAChTBHQAQNhwuVyWJRmpAypbU1KdhuMWq2FY9UsAcFw2izUx2ogaWsNRYdPyrHUj5+77q4J+CQDKBAEdABAWFqavPD01Z+OCOFvMi1aLlXZKAHxmM6yx0YZzcLItTgX1MWpXjn4JAAKKLX8AgJA2K21ZSqI99jmnxdaHreyHmv7rLHlnwkdqZ4Ge+a/du/ZI7v5cqVAxRZxRTj37XykVkuTJ5x8Tp9OhZ4DIUVBUtD+vKG98VlHuU+0ST96tpwHA73gjAwAIWUszUq9wGo6XbIaNbahH8PG7X8jbr32gR6UTExsj737+isTFx+kZIPIUFhVm50nBC3vyM5/tmNRsr54GAL8hoAMAQs7svQtPTLQlvhxlc56vp3AUW7dsP+YK+nNPviTLFv8l9w25U5q2OFnP/ldCQhzhHNAKXYWZea7C57fk7h5zTkqbfXoaAEqNgA4ACClLMtbcFW11jLJarDF6CqXwyH0jZP7chfLkc49K63Yt9CyAknAH9fTcgrzR6zLSxvSs0SZbTwOAzygSBwAICfPTVzZalfX3zDhb9AuEcwDBQBWkjLFHD2+UVOnvZRmp/V0uF50jAJQKAR0AENTcb3iNxempDyfZYhfbDdvpehoAgobNsFWMscWMW5X197olGauvVS0f9UsA4BUCOgAgaM1JX3by6pyN8+LtMSMMi0H5cABBzWG1nxBni31vZdbfy//ct6KHngaAEiOgAwCC0uJ9q++paEtcYLfYWuspAAgJTqu9cbIj4esVmetn/pH5Vys9DQDHRUAHAASVabuX1lqRtf6XeEfs84bFOHpjbgAIck6r4/RkI/6P5VnrXv9p31zaQQI4LgI6ACBoLMtMPa9adOJSp+E4W08BQEgzLIYRbThvrm2vtnZJcSE5zqcDOCoCOgCg3Kk3rEsy1jwbbURPsVmsiXoaZaBew7oSGxcj1WpU0TMAAkF9b4uzxYxbnf334j/TV52ppwHgEDzBAwCUq2mZf1WrIjEfO6x23rCWk6KiIjEMntkDZcXllluU/2maJe2+02JbbtbTAEBABwCUn8Xpq86MskV9ZrfYKukpAIgYBUWFWTlF+Q82jz/pJT0FIMIR0AEA5WJJRup9MdboZwyLxaqnACAi5RXmz9mbl96vQ0qzJXoKQIQioAMAytQPWxfF1oxPeC/a6uylpwAg4hW5XAX7C3Oek7jcR5tamubpaQARhoAOACgzC9KXnRxnTfjMZlgb6ykAwEEKivLX5RTtv7V5fKNf9BSACEJABwCUicXpqRfF2JwfWi3WGD0FADgCs4icK/f93flZd3dMarZXTwOIAAR0AEBAqRZqSzPXjIq1Rg+yuOlpAMBx5LsKd+x35d7aPLb+V3oKQJjjjRIAIGCm7l2YVNWR9InTcJyrpwAAXtpfuH/S9qK9d56V0GaXngIQpgjoAICAmL13xYkVHbHfWQ3ryXoKAOCjQlfh7pzC3Nubxdf/VE8BCEMEdACA3y1MW9U21hH1nc1iq6inAAB+kFuY++WO7N13dKp86lY9BSCMENABAH61NGttjyiLY5LVYkTpKQCAHxW4CtP2u/JuahZbb7KeAhAmCOgAAL9ZkpHaP8Ya/YJhsRh6CgAQIDlFee9uSt93R7dqLbL0FIAQR0AHAPjF0sw1o2Ot0QP1EABQBvILCzZkF+Vc2zKh0e96CkAII6ADAEplqstlq5Kz/sMoi/NyPQUAKENFbvuL8kY2ias71GKxFOlpACGIgA4A8NmcXXMSEqOqfu202jvpKQBAOSlwFczbm591XbvEk1frKQAhhoAOAPDJrLRlKRUcCT/aLdbWegoAUM4KXUU52fnZtzdPbPiOngIQQgjoAACv/Z6xqHIla/JPNoutmZ4CAASRnML9H+/IyrnlrCpNM/UUgBBAQAcAeGXmzj+rV46p+LPNsDXWUwCAIFRQVJCaIdlXtY5t/KeeAhDkaIMDACix2XsXnlg5ttJvhHMACH7u79X1EyRuzrKMtffqKQBBjhV0AECJzN63vH4FW/xPNsNaW08BAELE/qL8/20u2H7dOYntduspAEGIgA4AOK4Fe1Y1j3VG/WQ3bJX0FAAgxBS4Crdmu3J6tYhtOFdPAQgybHEHABzTgrSVp8Y5o6cRzgEgtNks1mpxlpgZSzJX36inAAQZVtABAEe1IMsdziVmqs2wxuopAEAYyC7KnfhXTJ3belsshXoKQBAgoAMAjuiPvX+1SnLG/Wa1WOP1FAAgjOQXFfy+JXPbZWdVabdNTwEoZwR0AMB//Jmxslm8NWaazWJN0lMAgDBU4Crcku3KuYRz6UBw4Aw6AOAQ89OXNIqzxvxMOAeA8Of+Xl+9+Fz6Gs6lA0GAgA4AOGBG2pK6CUbSL3aLlYJwABAhDIthj7NGv7ksc+1Yl8vFDlugHPEXEABgmrprcc0a0cnTbIa1rp4CAESY/UW532/PzL78rCpNM/UUgDJEQAcAyO8ZiypXMlJ+c4fzxnoKABCh8osKlu7N23tR++QW6/UUgDJCQAeACDd178KkGo6UqTbD1kJPAQAiXEFRwZ5cS37PU2Lq/a6nAJQBzqADQASbun59VHV7yhTCOQDgYO5/F1KiXM7flmam9tFTAMoAAR0AItRQl8uoWtky2W61ddBTAAAcYDUMW6w15p3FGauf1VMAAowt7gAQoZZmrv0w1hp1lR4CAHBU2YX7JzWJrXu1xWIp1FMAAoCADgARaElG6jNxtpgH9BAAgOPKK8yfuitn00VnVDojQ08B8DMCOgBEmMUZa+6Ot0WP1UMAAEosr6hg8a7sXRecUan1Fj0FwI8I6AAQQZZkpF4eY436xLAYfP8HAPikoKjw7z2F6Re0T2j6l54C4Ce8QQOACLE0I7VzlBH1kyr6o6cAAPBJoaswPbMg+4KWCY1owwb4EQEdACLAnxkrm8UbMbNshjVWTwEAUCqFRUV5Oa7cXs3i6k3RUwBKiTZrABDmZmatqJ5gjZ1COAcA+JPVMBwxRtRX6viUngJQSqygA0AYm795fkx8cuXpdou1tZ4CAASRvXvSZNb0eTLb/aHu97g/sjKyJDY+VuLiYiQ5JUnatG8pbdq1lJq1a4jDYdf/y+BR5HIV5RRk33pKQoM39BQAHxHQASBMuVwuy8rsDd84DUd3PQUACBJLFi6X99+cJEsWLNMzx5dcIUmuvekKOeeCs4IuqLv/zXFlFmbf1zy+AV1CgFIgoANAEKnXtm2CJd/S1SKWM91vdxqLxVLFPe0ofvUoXK5Yl1hi3d/Q7S6L68D3dZvVanc6nVF6CADBwf1dymaziTPKKdHRx/4WZbVZJSkpUWqeUF2aNGssrdu1kPiEOP1qaNq+dYeMGz1B5s9ZaI5V6G7Wson7o6k0btLAHMfGxUpWZpZkZmTJpo2bZcXy1TLt59/N/61Sq3YN6Xf3jeaqerDJzM8Z2iyh3nA9BOAlAjoABIFGzU5tUGS1DnbH68vd35g5Kw4AR2C326X9GafKFX0ukXoN6ujZ0LEudYMMGvCYGbzj4mPl4t4XSq/e3c1AXhKzZ8yTN195X/75e7M5vun2a6X3tb3M+2CSnp/9QouE+vfoIQAvENABoBy1bt06JtNlG1rkkvssFovZ/qxNyxZyRvu20rhRA6lSqZI4HI6Q/2bt0lcAcLlckrYvXTb8vVH+WLBQfpv5uzn2Vvde3eTGfle7g25orKirM+ZjRo43w3mjJg3kyeceKXEwP5wK6V9O+k7y8vLcAf9CudEd1INty3tmQc4bzeLr3ayHAEqIgA4A5eTk1qefkF9U8J07mDc1DEOuuOQiuem6a+SEmjX0ZwBA+Mt1h8xvv/9Rxr/2hmzZtk3PlkzV6lVkxJhHzC3wwWzl8tUyqP9QM1B3v7ibDHjgVv2K79Rq+qjHnjd/zGtv6i3X9r1CvxI8sgty3mwaX6+vHgIoAQI6AJSDBm3b1pF84zf3d+ETTqhVU8Y+NUKaNGqoXwWAyJOdkyNjX35N3vnwEz1TMolJCfLM+OFSu04tPRNcVGX2O24YKHt3p/ktnHvMn7tQhj/0jBnSh456UDqc2Va/EjxYSQe8Qx90AChjjU49tYIUWH5U4bxFs6by6TtvEM4BRLyY6GgZMvAeeezBgXqmZPalpcuQe4bLzh279UxwGffsa2Y4b9aqqV/DuaKKxF3bt7d5r7bPq4cBwSbOFt13aUbqa3oI4DgI6ABQxooKreNELPXqn1RXJo57XpISE/QrAIBrel9mBnVv7N61R55+/Hk9Ch5qa7vqca5qiQwedq+e9S9VJK5T1zPMs+3qbHowirXF3OoO6a/qIYBjIKADQBlq0LL9ee7LVfHxcfLa2NESHxfa7YIAIBCuv/oKuaRndz0qmWWLV8j/vv5Zj4LDm69+YF57X9dLklOSzPtAUGfQ1UOAg1uxBRt3SO+3NHPNi3oI4CgI6ABQliwyQl1u73uD1KhezZwCAPzXA3f1l6TERD0qmQ/emiQFBYV6VL5UK7QlC5aZwTnQrdBUX/Q27VuYZ9Gn/fK7ng0+sdboAYsJ6cAxEdABoIw0aN3+dPeldcUKKeYWTgDA0aUkJ8m1V1yuRyWza8dumfv7H3pUvpYsXG5eO5x5apm0QOvQsbhA3Pw5C81rsIpXIT0jdZQeAjgMAR0AykqRmO80e/XoLlFOpzkFADi63pf0FIvFu6ZDv/00U9+Vrz/nFgfl0zq2M6+BdtqZbc3VevVgIC8vX88Gp3hbzENL0lMH6yGAgxDQAaDMuLqo/3/2mWeYIwDAsVWpVElOadJYj0pm8YJl+q58bd+607yq7edlITYuVqpUq2TeB+s59IPF2mNGLspIHaCHADQCOgCUgXr1zlNL5o1tNps0bdyoeBIAcFzNmzbRdyWTvi9Ddm7fpUflZ49ueZZcIXDF4Q6nQrqSlZllXoOZ2hcRb41+Ycm+1TcWzwBQCOgAUAYsSbtqiMViVatBagsiAKBkTqjp/Qr0zh3lH9D37t5rXgNZvf1wKfphQDD2Qz8Si1usPWbikozU4mbuAAjoAFAWjCKbuawRGxtjjgEAJRMbU7wq7I2cnP36rvzExZf9arbqha54VtJDgTujGzHWqA8X7Vt9oZ4CIhoBHQDKgMvlMqsceVvsCAAinU/fN136Wo48K+d7dpfdarZn5bwsV+39wbAY1jhb9BdLM1I76ykgYhHQAQAAAD/zhOSy2m6uKrd7fi7PVvdQYhiG3Wk4v523d3lLPQVEJAI6AAAA4GeNmjYwr9N+Lpu2b5v+3mxucVdV40Npi/vBbIY1NskRP+X37OW19RQQcQjoAAAAgJ+1aVe8ELxyeap5DbTf9IOADme2Na+hyh3Sq1aS+O+/3zgrRU8BEYWADgAAAPhZs5ZNpEq1yrI2db1M+/l3PRsYanv7T/+bat6f1jG0A7pis1gb1alQ49up69dH6SkgYhDQAQAAgADofW0v8zrp/clmiA4U9ePv3Z0mjZo0MD/Cgd2wdahWWT7zFFkFIgUBHQAAAAiAcy44yzwTrlbRv5z0rZ71r3WpG2TSe5PN+9vuvtG8hguH4ei+LHPNm3oIRAQCOgAAABAADodd+t19k/vqkDdfeV/mz12oX/EP1WN92OCnJS8vT7pffG7YrJ4fLNYWc8Pi9DWP6CEQ9gjoAAAAQIC0addCel97sXk//KFnZMnC5eZ9aalwPqj/UNm+dYcZzAc80E+/En7ibFHDF2ak9tZDIKwR0AEAAIAAurbvFdKp6xnmSvcj942Qn6YUF3TzldrWfscN95tb59UW+iefC+8FZotbvDXqvaXZqafpKSBsEdABAACAABs87F6zaJwK6WOeHC/DBz8t//y9Wb9aMmrV/P03J8mgAY8dWDkfO2FUyPY994ZhMRxOcXwzM23pSXoKCEsEdAAAAKAM3HT7tTLw4f7mmfRZ0+fJLVffZYb12TPmHbPKu9oW/+ar78v1l90u77/xiWRmZEn3i7vJM+OHR0Q497BZbCmV7YnfTd27MElPAWGHtgUAUAYatGzXTCyWxQ3r15OvP35PzwKls3nLVtm8daseBbeKFSpI3RNr6xFQcl98/Z0MHjZCj0rmyeceldbtWuhR8Nm7J80M2j9N+c1cUVfi4mMlOSXJ/FD3ebn55udt37bDDOQezVo1lWtv6m32WY9UeUX507fGrO9yluWsAj0FhA0COgCUAQI6/OnjzyfLmHGvSHpGhp4JDU6nQ3pd2F2G3H+POB0OPQscWzgGdA+1TX3aL7+bq+nqXLknrB8uuUKSdO5yhnTqenpYVmr3RU5h7odN4upeo4dA2CCgA0AZIKDDX+4b8ph898NPehSaGjesL5+8PZGQjhIJ54B+MHW+fM/uNHPVXN3bHXZJSUk2w7laVcd/ZRbuH9Is7qRRegiEBc6gAwAQIiZ/813Ih3NlxapUGTl6rB4BUNRZclWRXW1d79CxrbRp11Lq1j+RcH4MMYZzxIK01efoIRAWCOgAAISIjz//Ut+FvsnffqfvAMA3hsVixNmjPqWyO8IJAR0AgBCxYvVqfRf6cnPz3P89qXoEAL6xGdbEyvaEz2cVbYzWU0BII6ADABACco9SPCqU5ebm6jsA8J3NsDVPyi54Rw+BkEZABwAgBKiCauHWpqxxQ6pRA/CPKKvz8sUZqXfqIRCyCOgAAISIKy/tpe9Cn/pvoYo7AH+KNaLGLkhbeaoeAiGJNmsAUAYC1WYtKztblixbrkfwiHJGScvmp+hR+FDb3O8b/Kj8/Nt0PROa1E6ASW9PlPj4OD0T+lRP+uUrVupRZKuYUkHq16urR6UXKW3W4B8FRYXr/87d0fKclDb79BQQUgjoAFAGAhXQT+18rhkM8F9NGzeSieOel+Tk8GpRpEL6x59NlvET3gi5r73T6ZBeF3aX+wfcEVbh/Jv//SAPDX1CCgoL9QxGj3hcepzfTY9Kh4AOb+UU5X3XJLbOhXoIhBQCOgCUgduHPdjjl6+mfe3vgN6wdQfzWqluZfOKYll7syTb/ZHiDudvjB8rJzdqqF8JHyqob96yVdZv+FvPBDcVyBs3aBBWwVx5eeJb8sIrE8z7hMoJ4oyLMu8jlefv3n39b5d+N/bRs6VDQIcvMgv2D2wWf9JzegiEDAI6AATYlNWrnflpfy944LZHTw5UQO//1b3mFcUydqTL5Ic/lXT31WazygtPPSldz+qkXwVKz+VyyaDHhsnXU34wx60vPVU69DnDvI9kv7z4o6z4ZTkBHeWuyFWUvzc3o/2pyScv0FNASKBIHAAE2Ak1bC/FxcSerIcoA/GVE+Sal2+Q2q1OlIKCQun/wGB5bvwr+lWgdDIzs+SG2+86EM47396FcA4EGcNi2BMcsR/O2jiL/ugIKQR0AAig5VmpF0cbzr56iDJktVvlgiE9pe2V7c3Vztfeelf63/+QFHJOGKWwees2uapvP5nzx3yxOWzSc2gvaXpeM/0qgGBiN2wNE5OrvKSHQEggoANAgMzYs+wEh8X5DmeJyo8K6W2v6iBd7u5mhqmfpk6Ty6+/Wf7ZvEV/BlByf61cJVfeeIusXrNWnLFOueyZK+WEVifqVwEEoyhb1I1L0teET49KhD0COgAESGVn3AdWizVBD1GOGp99slwwuIdZxEu1wrrsuptk0dJl+lXg+Kb8+ItcdVM/2bFzlyTXTJErx14rFetU0q8CCFbqIXmU1fHW1F2LaxbPAMGNgA4AAbBk35oRdsPOodQgolY6ez15uRmq0vbtkytvvFWefn6cfhU4sqzsbBn8+Ai5d/Ajsj83V6o2rGaunKs6BwBCg82wJlaLTnxTD4GgRkAHAD9bmJHaOcbuHKyHCCIqVF3+7FXmiro6l/7m+x9Ku7PPk7fe/0gKCgr0ZwEi+9Iz5MVXX5czz+spX3zznTnXvGdLM5yr7e0AQovDsJ+zJGPNXXoIBC2ORgKAH/20b26F2vZqS20WazU9ZVq/9m+5vc99Qpu14LFxwQb57ZVfzFZsitVqlSaNGsrZnTpKQny8VKpYQeLjYs3XEN5cLpE9aWmyZ89eyczKkmkzZ8niZcvNhziK2tLesW8nzpuXAG3WEMyKXEW5uwr2tWqf0PQvPQUEHQI6APjRiqz13zoNR3c9PICAHpwK8wvNMLHs+yWya/1OPQsUU8FcdQGo37GhnsHxENAR7PKLChY0jK3dWg+BoENABwA/WZy55oF4a/QzengIAnrwUyvpW5Ztkm2rtkr23izJTss2AzwigyPGITHJseZH1QZVpUbTmuY9vENARyjIKsgZdUp8vSF6CAQVAjoA+MGf+1I7JNiiZlgNw6qnDkFABxAJCOgIBUUuV0F6UVabVnENF+spIGhQJA4ASmlW2rKUeLvj06OFcwAAEDwMi8UWK86JLpeLxUoEHQI6AJRSkjX2Q5vFVkMPAQBAkLNb7W2Wpa8ZqIdA0CCgA0ApLE1PHRJlc3TTQwAAECKibFEjZqYtPUkPgaBAQAcAH81PX9Ux2hr1hB4CAIAQYjUMZwV73Gt6CAQFAjoA+GBq+vyKCbboSYabngIAACHGaTi6LMlYfa0eAuWON5YA4CVVVKaqUeETm8VaVU8BAIAQFW2NGqsKvuohUK4I6ADgpaWZa0c4rY6z9RAAAIQwq8VaIckeM0YPgXJFQAcALyzKTO0WY3UO1kMAABAGnBbH9X+mrzpTD4FyQ0AHgBKan73shBiL8xPDYtA3FQCAMGJxi7NGTZjkcln1FFAuCOgAUALzXfPt8RL/hc2wJuopAAAQRuyGrWHjrHUP6iFQLgjoAFACUdkpr9otttZ6CAAAwlCUYX94ZtaK6noIlDkCOgAcx5KMtdfEGM6b9BAAAIQpq8Uak+xyUjAO5YaADgDHMHvPkmbRhuMNPQQAAGEuynBcQcE4lBcCOgAcxdS9C5MqOJM/txqGU08BAIAwpwvGjXe5XBSFRZkjoAPAEah/lKs5kj62GUY9PQUAACKE3bCdsiwj9XY9BMoMAR0AjmBZ5pqRDsPRTQ8BAECEcdqcT8zcuSJeD4EyQUAHgMMszVpzSYw1mjYrAABEMJvFlpIQZX9MD4EyQUAHgIP8sXvFKVHi/ECdP9NTAAAgQkUbzrtn7114oh4CAUdABwBNFYVLjIpRReGi9BQAAIhg7vcE9iR78kg9BAKOgA4Abroo3CSbYauvpwAAAMRh2K6cvW95Oz0EAoqADgBuSzPXPuMwHOfoIQAAgEkde0u2xT6th0BAEdABRLxlGWuuirVGDdRDAACAQzgMe6cFmSvP10MgYAjoACLa/H2r20dZne9QFA4AABxLjCXqWX0LBAwBHUDEmpO1uGa83fm1YTHsegoAAOCIHIa9yaLM1D56CAQEAR1ARJq/eX5MsiX5a7vFVklPAQAAHFOU2EfOnz+fB/sIGAI6gIgUk1jhY7vF2lIPAQAAjsthtddwNky6Uw8BvyOgA4g4izNSR0VZHT30EACAiLB9206Z/sssPYKv3CF9yJTVq516CPgVAR1ARFEV2+Os0Q/qIQAAEePVsW/KyMfGyJKFy/UMfKGOx51QzXqHHgJ+RUAHEDEWpq88PcrqfJuK7QCASJSfl3/IFb6zW20PzXdxFh3+R0AHEBFmpS2rF2uL+cawGA49BQAA4BO7xVbZkZ10ux4CfkNABxD2pm6eX7GiPWGKzWJN1lMAAACl4hT7w6yiw98I6ADC2rJlyxzVEit9YzOs9fUUAABAqdkNW+WozMR+egj4BQEdQFiznBjzscNqa6+HAAAAfmO3OoZMdU216SFQagR0AGFrSWbqc9FWZy89BAAA8Cu7xVatQnatvnoIlBoBHUBYWpa15tY4a8y9eggAABAQ6iz6UJeLXAW/oNUQgLCzYN+qCxJUxXY3PVXu1q/9W27vc580rF9Pvv74PT1beg1bdzCv/b/iWQSA8vfLiz/Kil+Wy339b5d+N/bRs6XzxdffyeBhI/SoZJ587lFp3a6FHkWGrZu3y49TfhVxufTMf/3280zz8zp3PUOq1aiiZ/+rYuWK0v3ic/UIJZFRmHNj87h6b+sh4DMCOoCwsiQ7tUOMRE01LIZTTwUFAjqASEBALz+vPP+GfPXZFD0qvfcmT5BKlSvoEY4ntzBvfeO4OnX1EPAZAR1A2FiUubplrBE13WqxxumpoEFABxAJCOjlZ8e2nTL1pxniOsYK+k9Tpsrmf7bKORecJTVqVdOz/1WxUgXpen5nPUJJpRdkXNkivtEnegj4hIAOICzMTFt6UmVH4iybxVpZTwUVAjqASEBAD26P3DdC5s9dyO9PgOwvzPvj5Lg6bfUQ8AkBHUDIm7bjj2rVY6vOtBpG0G4tC3RAb96zlXkFgPK0ccEG2btpDwE9SBHQA29nTlqndilNpush4DUCOoCQNn/P/MQEZ6UZNsN2ip4KSoEO6AAQTAYOuENuveE6PSodArr/ENADL7cw76vGcXUu1kPAa7QDABCyZhVtjI53VpoS7OEcACJNYkKCvgMii92w9ZiVtqyeHgJeI6ADCEkul8uaklP0pfsfwtP0FAAAQLkyLIaRZIu5Tw8BrxHQAYScoS6XsSJrw+cOw06TVgAAEFTsFvsNc3bNYRsJfEJABxBSXC6XpXfW+k+irI6L9BQAAEDQsBpGdHxUxX56CHiFgA4gpPyVtf69aKvzMj0EAAAl5Ixy6KvTvCJwrIbtbrWooIdAiRHQAYSMJRlrJrrD+TV6CAAAvHDnwFtkxJhHpGnzxnoGgeKw2Gssylx1uR4CJUZABxASlmSmPhdni+6rhwAAwEspFZKlTfuWeoRAizKc/fUtUGIEdABBb3FG6qg4a8y9eggAABD0HBZ7x9/3LueJCLxCQAcQ1Jakr34s3hbzkB4CAACEBIvFIhXssRSLg1cI6ACC1uKM1OFx9thheggAABBSrBbjuvmb58foIXBcBHQAQWlJRuoz8baYR/UQAAAg5FgNa4wzPuEGPQSOi4AOIOgUF4SLeUAPAQAAQpbNar9T3wLHRUAHEFSWZqa+RkE4AAAQLpyG4+R5+5aepofAMRHQAQSNJRlr3om1xtyqhwAAAGEhwRZ/i74FjomADqDcuVwuy7LMtR/F2aL76CkAAICwYRXrlTOLVsTrIXBUBHQA5WqSy2X9K2v95zHWqCv1FAAAQFixGkZUYo7jOj0EjoqADqDcTF2/PuqU7L+nRFudvfQUAABAWLK6DHqi47gI6ADKxU975idWr2z84jTs5+opAACAsBVldTSbl7m8pR4CR0RAB1Dmpu34o1ptZ6VpdsNGRVMAABAx4iXmJn0LHBEBHUCZmpm29KRqcVWn2wxbcz0FAAAQEWwWa59Jy5Y59BD4DwI6gDLzR8aKUyo7EqfbLEY9PRVQs2fMk9deeMv8mPbz73oWAACgfFgNa0K9mtbL9BD4DwI6gDIxf9/q9klG7O82i7W6ngqYrMwsGdT/MRn20NMyedK35seooc/JoAFDZe+eNP1ZAAAAZS/aHnW1vgX+g4AOIOAW70vtmWiPnmo1rGXS/3PMk+NlycLlUqVaZbnt7pvkptuvNe+XLFgm4559TX8WAABA2bOLrdvcfX9V0EPgEAR0AAG1JCN1YJw9erLVYkTpqYBSK+Szps+TuPhYefnt0XJx7+7S+9peMnbCKHNOvbZ920792QAAAGXLMAxbtOG4Rg+BQxDQAQTEpEmTrMsy1r4TZ4sZbbFYyux7zdrU9ea10ckNJDYu1rxXklOSzDnln783mVcAAIDyYDdsN+hb4BAEdAB+NyNtSXLz7u1+irFF9dFTZSYlJdm8bt+2w7we7J+Nm82r53MAAADKg8NiazFz3+KGeggcQEAH4FeqjVpVe9LvdsN2lp4qUzVr1zDPm//z92bzLLoqGKe2vav77Vt3mK+pzwEAACgvFrcUa/wVeggcQEAH4DeLs1d1rGxPnG81rI31VJlzOOwy8OH+7qtDfpoyVS7t1keu6tHXvFdzxa/Z9WcDAACUD4tYrtO3wAEEdAB+sThzzfUxrphfbYY1SU+Vm2Ytm8hLb4+WNu1bmoXh1MdpZ7Y159RrAAAA5c1pddSbvWdJMz0ETAR0AKWiisEtzUh9Ld4a/bbVMGx6utzVql1DRox5RD77/l3z47FRD5pzAAAAwSLJHn+ZvgVMBHQAPpuaPr9is+5tf4m1xdyqpwAAAFBCFoNt7jgUAR2ATxZlrm5Zw155vsOwd9JTAAAA8IL7fdSJc7OWtNFDgIAOwHtLs9ddEWdEz7aJtbaeAgAAgA/iixIu1rcAAR1AyblcLsvSzDWjY8TxsWExnHoaAAAAPrJYXFfrW4CADqBkfto3t8LK7L9/jLVGD7RYLHoWAAAApeG0Our8vntRUz1EhCOgAziu+emrOta2V1vqNOxd9RQAAAD8JMWZxDZ3mAjoAI5pSWbq4CRb7FSbxVpNTwEAAMCPXFJ0jb5FhCOgAzgic0t71oYf4qwxIw2LxaqnAQAA4GdOq7PRzLSlJ+khIhgBHcB/6C3tyxyG/Vw9BQAAgABR1X2SbbG9ikeIZAR0AIdY9O+W9qp6CgAAAAFmEcvl+hYRjIAOwDRz55/VV2Zt+DGBLe0AAABlzmHYWqsjhnqICEVAByBLs9dcWTm20l8Ow36OngIAAEAZMiyGtaIl6RI9RIQioAMRbGr6/IrLM9d9EWuJ/shmsSbqaQAAAJSDKJvzAn2LCEVAByLU4qzUnjVslVZEW50UJAEAAAgCVpel21SXy6aHiEAEdCDC/LRnfuLyzHXvxxkxX9kstop6GgAAAOXMZtii4zNW9NBDRCACOhBBFmSsPqe2o/Jf0VbnNaqdBwAAAIJLvC2mk75FBCKgAxFgevqCSiuyNnyYaI35wWa1VtfTAAAACDJFRS4KxUUwAjoQ5pZkrelXzVpxjdOwX2Vx09MAAAAIQk6ro9bMtKUn6SEiDAEdCFNz9y5rsTJzw5w4I/pVq2FN0NMAAAAIconW6Av1LSIMAR0IM/M3z49ZnrVuTAVn4nyH1d5OTwMAACBE2Awr7dYiFAEdCCOqdVpCcqXV0YbzPsNiWPU0AAAAQohNbGdOdU2l3VoEIqADYWD2vgX1V2St/za+uHVaDT0NAACAEGQ1jKjoPRW66SEiCAEdCGFT10+NWpax7slK9krLnYaju54GAABAiEuKSuqgbxFBCOhAiFqcvvayapXqromxOYcYFsOupwEAABAGXFJ4kb5FBCGgAyHmj33L263IXD8z3h71qcPKdnYAAIBwZLfYT566d2GSHiJCENCBEDFt99JayzPXfZhsT5jttDpO19MAAAAIQ4bFYiQYtFuLNAR0IMhNdblsSzPXDqkelZQabXVeZVgMi34JAAAAYSzOHsWiTIQhoANBbHHmyvOrZ29cHWuNetJqGE49DQAAgAhQ5BKKAEcYAjoQhObtW9xwRca6b+Ot8VPshq2OngYAAEAEcVhsNWdnLKmih4gABHQgiMzfMz9xWeba51PsKcucNidPTAEAACKYxS2qyH6BHiICENCBILEkY81dCVGVN8RYo+4xLIZNTwMAACCCxVhj2uhbRAACOlDO/kxfdeaqrA1L4mzRL9gsVlppAAAA4IAiS9H5+hYRgIAOlJO5mcuqLs9c91GSLfY3u2E/RU8DAAAABzgs9hOnps+vqIcIcwR0oIzNnz/fvixz7eBkS8KaaKvzSnW2SL8EAAAAHEK9V0ywxJ2nhwhzBHSgDC1KX3VJfONKqTHWqJE2wxqrpwEAAICjijeiW+hbhDkCOlAG5qYtabMya8P0BHvc53bDVltPoxSWLFwuk96fLMMHPy2D+j8md95wv1x/2e1y2Xl95KqeN8stV98lj9w3QsY9+5q8+cr7MnvGPMnLy9f/awAAgNBRIEXn6luEObbWAgGk+lYmSNxTTqu9j2ExeCBWCnv3pMms6fNk2s8zZeXyVHfYztOveKdZq6bSpl0L90dLqVm7hjgcdv1KYK1f+7fc3uc+aVi/nnz98Xt6tvQatu6g7wAgeAx/+CG54pKL9Kh0vvj6Oxk8bIQelcyTzz0qrd3f64FwUVhUVJC7fl9s06ZNfXsDhJBBYAACQJ0zX5K+dnBFa9LaaJvzBsK57+bPXSSjhj4v1196u7karlbOfQ3nypIFy8wV9TtuGGiusqtV+KzMLP0qAABA8LEahi2rpussPUQYIzQAfrYoM/W8+EaVVsXZo0ZaLZwz95Xakq62rT9y3xPmqnlpQvnRbN+6wwzramu8Cv9qlR4AAISelctXy7RffjffP4Trg/d4W1xLfYswRkAH/GR+9rITVmRu+CLBGvM/u9VWR0/DS9N+/t0MzMMeelrWpq7Xs4GVmZEl3335o7mirq6cVQcAIDSoh+uDBgyVe24dLKMee858/3Cz+9/z+XMX6s8IHxaLsIIeAQjoQClNcrmsyzLXPJgoiSudVnsvPQ0vqdXsRwaOkFFDnzPvy4MK6mol/V73P/Ll9WsAAAAlox6oq4Kw6vhardo1pFPXM6RN+5aSlZEtwx96xlxVDycWMdrpW4QxAjpQCn+mrzqzec4/S2Ks0U9ZLUa0noaXfpoyVe688X6ZPyc4nnarlXv1NP6fvzfrGQAAEGzUETj1b3ajJg3k9Q9flMHD7pURYx6RfnffaB6Ne//NSfozw4PDsCXOSFtSVw8RpgjogA+mpy+o9FfmuveTbLG/2S3Wk/U0fPDaC2/JmCfHm6vXwcSzos92dwAAgpNnhbz7xYd2IOvc9XTzujZ1g3kNJ/E2e2d9izBFQAe84HK5jKVZa+6pZq24NsrqvMbipl+CD1QwnzzpWz0KPiqk/xmGZ9gAAAgHDofDvB5e5DXYHvr7U7Qltom+RZgioAMltCBjVddV2X8vizWin7ca1ng9DR996Q7mams7AACAL9TWdkUVePUcS1M739589QPzvlnL8NvkWCiFXfQtwhQBHTiOqdvnVl2ese6LJFvcTw7D3lhPoxTWpW6QV194S4+Cl3oy37odHU0AAAhGnbqebhaFUzve7u032GzPev1lt5ln09W/4Tfddq3+zPDhsNgaqR2deogwxBcXOIbFmWtuqBlfbVW0zUl1dh+p82GT3p9sbmdXlVbVh6rUHgpuuv0a9z/wdj0CAADBRhWGO+eCsyQvN98sGLd3d5qcVL+OvPT2aKlSrbL+rPBhWAznvPSlVHMPYwR04Ajm7F1UZ0XW+h/jrdFvWS3WBD0NL6h+5upJtupL+uYr75vb2VVPUvURCtXRe1/bSy7ufaEeAQCAYBQbFysDH+4vH30zUV5+e4y889krZjhXbdfCVbQR3VrfIgwR0IGDuFwuy5LstQNTHCl/OQ3HOXoaXlDbzFQwV6vk6kl2qNq0cTO90AEAIW3BH4vl1mvulmEPPS1bN2/Xs+FJBfW69U8My1Xzwzmsjob6FmGIgA5o89JWnroqe+OCOEvUaJthjdLT8ILazq76mYdyMPeYNX2e+d+iCs/Qag0AEEr2paXLyMfGyJB7hsvGDZtk9ox50u+6e+TTD76UoqIi/VkIVUVFhZ30LcIQAR0Rb9bGWdHLM9eNS7HHznEYthZ6Gl5Shd9U3/Bwam2i/lvGPfuaeX6ekA4ACAWzZ/wh/a69R6b/MkvPFMvLzZM3Xn5P7r/jEdm2JbxX08Od3bDX17cIQwR0RLQF6X91SqlQfVm01dnfcNPT8JIKr8MGPx22fUdVNdinQqSwHQAgMmWkZ8ozw1+QYQ89JWl79+nZ//pr6Srpd9298tVnU/QMQo3VYkTN2LO0uR4izBBIEJHUqvmyzDUvJdoSfnUY9rp6Gj5SBeDC/by22vKutrsDABBsZv42xzxr/usP0/XMseXuz5VXnn/DXE3fvGmrnkUoibM52upbhBkCOiLOH+krT69QocaSGGv0HRaLhb8DpaRWz99/8xM9Cm9TCOgAgCCSnZVtFmUd8fCzsndPmp4tuWWLV8gdfe7j37cQ5H4fe5K+RZghnCBiTFq2zLE0c81zybbY6XbDVk9Po5TU9m/VczQShEPxOwBAeFBb1W9zh2vV1rQ0cnPz5MVnX5PHH3wqbI+qhaNCV8Fp+hZhhoCOiPBn2oo2zesmLIy1Rt9rWDhr7k+qMmykSK6QrO8AACg/X3z8jTzQ/1HZsW2nnim9OTP/kDtuGCirVqzRMwhmVotxsr5FmLHoKxC2lmSuHRxjOIcbFotNT8FP1Pb2nmddqUfhr/vF58qAB/rpkXfWr/1bbu9znzSsX0++/vg9PVt6DVt30HfAf9ltNqlerarUqllDqlauLDEx0RIbEyNOp9O8xkRHS7T7IyYmSqKjolXrHsnLzzf/bue7r2plLS19n+zbly679+6VvWn7ZPfuPbJpyxbZuWu3/lmA/xr+8ENyxSUX6VHpfPH1dzJ42Ag9Kpknn3tUWrcLv8YsWZlZMnrE+IA+HLfZbXJr/+ul52UX6BkEI5f7Y+P+HclnJbeMjG2MEYSAjrA1K2thjRRX8vsOq72znoKfqTcIwx56Wo/CW63aNWTshFESGxerZ7xDQEcgVUhJlratW0mtGtXdHzWkVi33h/tavWoVCVSDitzcXPln8xbZ5P5Y9/dGWblqtaxYnSpr12+QwsJC/VmIVAR0/0tduVaefHRMmbVIO/Ps0+TeIXdKdHSUnkGw2Z6X1r1DYhPK8YcZAjrC0qKstT1iLPZ3bRZrkp5CALz5yvsy6f3JehS+4uJj5aW3RkuVapX1jPcI6Aikbyd9IPVPOnJDiu07dsrGTZtl85YtkpmVLTk5OZLt+cjOdl/3m/dq3mpYxeGwi91ud18d4nQ6JDkxSZKTE81rSnKSVKpUUU5wh//4+Dj9MxxKrb6vWbdOFi5ZKn8sWGR+7NrNanukIaD7l+oi8uoLb0q+++9XWapes5o8OvIBqXNSbT2DYJJdsP++pvEnPa+HCBMEdISVZa5lDktW9Lgow3mLxU1PI0BGDX3eLBJXGo0b1pcVq1L1KPiocP7MuOFSt/6JesY3BHQE0g3XXCmnt2sr/2zebIZx8+OfTeZYbVMPhMTEBDOoq+3zDeqdJI0b1JeTGzWUyu4Af7i/3b+WeX8ukFlz/5AZs+ZIRmamfgXhioDuH6od2tinXpGpP83QM2VPPai7+6Hb5exzz9QzCBb5rsJXGsaccIceIkwQYBA25qQvOznFGv+hzbA111MIsEH9H5MlC5frkW9+//FbeejxEeab9mDjr3CuENARKVKSk6Vp40bSsvkp0qp5M2nW9GTzrLtHQUGBGdZ/mjpN/vfzr7J3L8cnwxEBvfR27tgtQx8YKevWbNAz5atX7wvl1rtuENY/gsf+otxFJ8fWbamHCBNUs0ZYWJy55oYK1sQ/Cedla7sfqsdWrFBBXhrztAwbMsh8Sh8sTqpfx9zW7o9wDkSSPXv3yvRZs+WFVybI9bf1lzadzpFLrr1Rnhz9vMyYPUdcLpHT2rWVoQ89IDN/+FZef/E5uaj7+WbROgDF1q5eL3ff8mDQhHNl8qRvZfjgZyQvQLty4D2rWI98tgkhjYCOkDbfNT9meebaj+Kt0W9ZDYMqJiHK6XDIlZf2ki8/fFd69eiuZ8uPWiV4fsKoUp05B1BMFYxbvmKlvPvRJLm5/73Soev5cv8jQ+WX36aLq6hIzjy9gzwz/DGZ9fMUGfvUCDm9fVtW6BDR5s9ZKAPveET27NqrZ4KHKg47aMBQ2ZeWrmdQnuyGLWFW2rIUPUSYIKAjZM3NXNUiIbvygmhrVOT0+QozCfHx+q5Y3RNry1OPPyK/fvOF3D/gDnNclho1aSDPjB8u/e6+0SyUBcD/1Pnzb/73o9wx8EE5/dzu8uiIp8wt7w67Q84/p4u8+dILMuXTD+Xqyy89ZGs8EAnUKvVjD4yU/Tn79UzwWbl8tQzoO8g8uoXyZ7EUtde3CBMEdISkJRmpvSsYMXNshrWhnkI5iPOx5ZhHwlGqQNeoXk1uueE6+d/nH5thfcjAe8yV9UAGdrWlXbVRa9ayiZ4BEGj70jNk0uSv5Lpb75SuF10qr7zxtmzfuVPq1jlRhj50v8z4/hsZdHd/qViBBSKEt8KCQhk76mV57YW3pKioSM8Grx3bdsp9tw2RebP+1DMoL7FGTD19izDBHjKEnMX7Vo+Ms8c8RJX28lfaInEqcKsQ7o3cvDzZvGWr+bFrzx7ZuWu35LnnDpaekWFe1db5+Ph4qekO/OoNvgr+6sz7qZ3POWJl66+nfhywlXOKxAElY7VapfMZp0nvSy6SM0/rYPZxVz3XP/3yG5n47vuydVvZ9IBG6VAkruRycvbLiCHPyp/zFumZ0KH+ft49qJ9069FVz6CsFRQVjGkQW/t+PUQYIOAgZPywdVFsrbiEj6Jszh56CuVs3LOvmb1ZfdW2dSt5b8JLelR2zr/0Slm34b9b89T29kCtoBPQAe+dULOG3Hz9tXJJj+5mb/b8ggL56tv/yfgJb8jW7QT1YEZALxl1lvvRgSNk9cq1eiY09bnlSrn6hsv1CGVpf1He9JNj63TSQ4QBtrgjJMzLXlqrTkLy74Tz4FKrdk1955tKFctn26paST8SVZgHQPBQ/dwfe/Jp6dLzUnnnw0+k0B3QL7u4h/ww+ROzTkVcbOmO2QDlaevm7XLfbQ+HfDhX3n39Y3nxmVfFVeTSMygrFrE00LcIEwR0BL1F+1a1S5LE+bRQCz6lbUFWo9qRg3KgHe3nVYVvAASf7Tt2ysgxY+WsCy+R1995X1VFMutU/Pz159Lnqt5it9n0ZwKhQbVPU2e4N/+zRc+Evilf/SRPPjZGCvIL9AzKgt1ireRyudgVHUYI6AhqSzJSL4+zx0y3Waz0uwpCJ7kDusPhe+/yihUr6LuydbQVdPWGKS8vX48ABBvVY330iy/J+ZdcId/98JMkJSbKw/ffK199/J6c2qql/iwguC1bvEIeuPNR2bsnTc+Ej5lTZwd9FfpwY1gM6+w9S5rqIcIAAR1Ba2lm6pBYa/Qn7m88vidABFRsXKw0alJfj7xXs5xW0FXRuCPJzMhiFR0RR9XbtNqsYrUXfxjW4H9rsHnrNrlvyGNyxY03y8IlS+WkOiea9SyefHTIf9o3AsFkwbzF8vC9wyUrM1vPhJ8FfyyWh+56XLKywve/MdjYrHZa0IQRtkMg6EyaNMl68vmt34qxRV2npxDE3nz1fZn03mQ98s4nb78uLU7xz0Pfjz+fLPPmL5AZs+dKbl6u+Sa9Tu3aZnGprp3PlPiDWrotWrpMrrjhFj061IAH+kn3i8/VI/+hSBzKWnRCtCRUSZT4ygnua4IkVkuSmKQY93yMOOOc4ox1ij3aITaHTSzGoW8HCvMLJX9/vuRl50puVq7sT8+RnH05krErQ/Zt2SsZOzMkffs+81pUWL4todQDhkt6XigP3TvA/Hu/e88eGTl6rHz7w0/6M1AeKBL3X6rOyfDBT0fMTq2GJ9eXkWMfk9jYGD2DQMnJyx3UJLHus3qIEEdAR1CZv2d+YqyjwhdOq+NsPYUgp9qsqXZrvvj9x2/NtmcHU23UVIX1xe4QrVqpNXcHeBWwj2XGrDly84B79ei/nE6HDOx/h1x/9RXmeNfu3XL6uRea94e77e6b5OLe3fXIfwjoCKS4CnFS4cRKUrVhValcr4ok10gxg/nhwdvf9mfslzR3YN/7zx7ZvOwf2bVhl+zdtMcM+GVNfS955IF75fxzupjjn6dOkyHDR8q+9HRzjLJFQD/UH3MWyPCHnpH8/Mg6RlW/0UkyauxQiYunoGMgFbiKxjeIqTVADxHiCOgIGr9nLKpcyZr8o81CMbhQc/1lt8v2rTv0qOSWzJ5m9ipXMjIyZdyEiTL5mykH+pgr6rz4r998oUdHpkK9qvCsPrdF0ybm2fYM94+xYnWqfPzZZPn5t+nm5/W/ta8M6Hez+flH64VOQEcoUCvhVRpWkxPb1DVDeXLNlKDZmp6dli07126XvxdskC3LN8vuv3eVaWXns888Q554ZLA7sKeYxeUeePRxmTt/gX4VZYWA/q/5cxfJ44NGSUFBZBZPq9ewrjw7frhEx0TrGfjb/qK8mSfH1umohwhxnEFHUJi588/qlYzk3wjnoalT19P1XcmpMO0J54uXLpeze1xihmwVzuueWFuuvLSXDBxwhzw/8gnzc45F/Ti33nCddD+364EfV62mdezQXl4a87T5oVbRVe9k9QBAvV7psJV7j+QKSfoOCC5JNZKleY+W0uvJy6XPhL7SfUhPaXJuU6lQu2JQnRtXDw9qt64jZ95yllw59lq5Zvz10um2s6XmKbXM7fSB9uv0mdLjimtl+qzZUqVyJXn7lXHu7yW3i81m1Z8BlB1VEO6JwU9HbDhX1qxaJ489MEry8v77UBx+4pI6+g5hgICOcvd79vLaVWIqTbcZtsZ6CiGmc5cz9F3JtW3dyryqbexqe7oK5mruf59/bH4MGzLIDN3NTyl93RO1Rf6l0U9Lx9PaH/jxqh+lQF1yCgEdwUNtXT/lguZy2dNXyNXj+kjHmztLjaY1xeYMnbZi6sHCKec3l4tHXCbXvHyDdOp3tlRtVC2g2+9Vtfdb7xooI555TvLdwejWG/rIO6++JCnJ/P1G2UlduVYevf/JI+7WijRLFy2XJ4Y8K4UFZX/8JRKoVmv6FmGAgI5yNSttWb2KRXEzrYb1JD2FEKT6oZ9U37uHty10UB466hkznHfvdo5ZhVmtngeCCucTxz1/4Mc/WiX3KtXo6IfyZdisUrPZCXLBQz3kmpc8gbZ6SFRXP574SvH6gcOVcsVz15g7AmKSA3M21eVyyXuffCqX97lJ1v+9Udq0bC5ffPC2NG3cSH8GEDgbN2ySIfc+ITnZOXqm/DRoVE8qVS6ftqYH+2P2Anl6+AtSVFS+hSXDkft9tGPq9rlV9RAhjoCOcjN3318NKjoSptmttpp6CiGs97W99N3xqUrL3c89xzwLrgq8qe3nwwYP0q+WDXU+9XCqp3uVqjyERvlQldWbntdMeo+5Wi5+4lKp26Ge2KPt+tXwU7FOJXNHwDUvXS9n3dnVHAfCqtS1ctl1N8n032dLtSpV5MM3XjUfCAKBsm3Ldnno7sclI/3feirlacRzD0u/u2/So/I1/ZffZexTr+gR/MnpjKYXepggoKNczE9f2SjZHjfNZrFW11MIceoceq3aNfTo2K689GKz7Zk6C64qq6twfnAbtJJSrdVO7XyuWfXdW+qs+uFK+utHZFAdBCaO/3fXRaBEJ8bIqVe0k6tf7COdb+8iFU+sqF+JDKrdW5NzT5HLR18l3R++yNwt4G+ZWVnS756BMuGtd8XhcMpzI4fL/XfdabZoA/xpz+69Mvie4bJn1149U/6cUU6JinbqUfn78btf5bUX3tIj+EuU4ThR3yLEEdBR5uZmLG+SaIuZ4Q7nbMUJM9feVNzG7FjU6rk6D+oxZOA90quHb1XT5/25wNwev3jZcj3zr5cnviXNTuss337/o5451OHt3ZQq1Vg9RzFVt0AduVCFBlVQDwTVp7ztle3l6vF9pN3Vp0lsBe8fUoUTq80qddrWlUtH9ZYeQ3tJ1YZHPobiq6Iil4wZ/4rc/dAQ2b9/v9xy/bXy9PDHxGaleBz8Q62YD757mGzdvE3P4GgmT/pWPnz7Mz2CP8Qa0byJCRMEdJQpdeY82Rr/o9VijawlogihVtGPdxb9uVHDfVotP5JGDRqY13XrN5hXj+ycHHnp9TclNzdXnn3hJT17qCOtoDdqUvzjIbKpB0Zm5X+HQ7745juZ7P7wJ3u0wzx7feUL10rbqzqYQR3/UsXjarc6US5xB/VuD3SXlFr/PY5SGj/8PFWu63enpO3bJxddcJ6M110egNLIz8uXoYOekr/X/6NncDzvvv6R/DRlqh6htCyGwTbAMEFAR5mZsWf+CRXtCT+xrT28DXy4v3mW+0jUarlakTwSdR5d9S2f8uPP8s5Hn5hXtUJ+LJ5Cb5u3bjWvHv9s2nygpc22HTvMXsiHq3SEM+jKpPcny+wZ8yTP/WYLkUe193vq8UfM+wlvvyeDH/eu9/LxnHhqHbMiuzp7HZsS2Svmx6OK4tU/o4Fc9uxVctr1HSXKjw8yliz7S665+Xbze8NZHU+XN196QeLj+HrAN6og4TNPvCh/LV2pZ1BSLzz9qiz6c6keoTQKivKpgBkmCOgoE6qyZBVn5R9thpXzMWFOVXQ/54LOevQvddZcfRxOBXPV//z8S6+Ui6/qI/cOflRGjh5rXq+79U6zP/rIMWP1Zx/KU+ht85ZDtxMevjqelJSo7/4VHx+v7/71zoSP5M1X3pdhDz3NU/0IpPruq/Z+ytCRz8iYcS+b9/6QWDVRzhvUXS585GKzbzlKzhHtkFaXtJHeo6+W+h0b+u3c+Jp16+XKG281d+C0adlC3nrlRYmLDUxFeYS3N15+T2b8OkuP4A31MH344Gdkw1rva8ngUBaxnKBvEeII6Ai4H7Yuiq0eV3WKO5w31FMIc9f2vUKq1zy0xEBGRqa+O9SdAx80A7jqh66KcamzvyrId+/W1RyreRXgD18lVzzFuw5/Tb3JvqRn8bn2bl3OMrcqH07NVap46Dn0wsJCsx2bMuXLI59dR3hSdRFU3331wOihx0eYBQj9wWq3SrMLWsjlz14l9U7nCEVpJFRJkG73XyDnPXihxFdO0LOls2XbNrmq722ycnWqnHJyY7MoYEw0Rw5Qct9/87N89uFXegRfZGdly2ODRsm+tHQ9A19YLJYq+hYhjoCOgHK5XNYTEhK/shu2lnoKYe79Nz6Rq3r0la2bt+uZYnOPsl1dBfLu53Y1z/z+7/OPzavaCv/cyCfMsfpQb5prVPvvmXFV6E2dHd25a/d/HgCMGvqIvD/hZbNa89EcvqVVbW1WP7/yz9+bzSvCn9rWPnDA7ea9Wjn315nzxKpJ0n1ITzmz31l+3Z4d6U7qUE96P3uVNO5ysl9W09VZ9Btuv0tS166Tls1OkddeGCNRUcFT8RrBa8Wy1TJ+9Ot6hNLYsW2njHj4WSkspEe6r+wWW5z7fTfZLgzwRURALc9a96HTcHTRQ4Q5dW77/TcnmfcOx6H9m9VK+JFW0VU4em7UE2ZQPxK1Sn60c+uKJ7jv3L3bvB7s1NYtxWaz6dF/HbwV/vKLe5rFwTwr63l5ebJ3T5p+FeFKfc0929rVyrm/wnnDzo3lsmeukBNacaonEKKTYqTLXd2k6z3dzDZ1pbU3Lc0d0gfI+r83Slv3942Xn3vmqLU0AGX3rj0yfPDTB+qdoPSWLvpLJoyj/ZqvLBaLMSN9cT09RAgjoCNglmasHhljjeqth4gAm/Sqc+OGDeR/n30srVo0M8ceR1tFLw1PuzT1AMBblQ5qtda6RXN99+/KemZGlnlFeFLh3FMQzl/hXPX07nxbF78FRxybehBy6VNX+KV3+q7de+T62/qbRSZPb9dWnh/1hBgGb5PwXwX5BTJiyLM8xA2Arz6dIr98P02P4K0osZ+kbxHC+JcHAbE0a80lMdaYh/QQEUitTk94YYxUSEnWMyKLly7Td/7jqeSuzpB66+AVskYN6+u7f8+0V6lW2bwi/Kh+/J5wrmog+COcJ1ZLkp6PXyJNz2/mt0JmOL6k6u7f96G95JQL/n3I5itV1f2mO+82t72rXT2PPHCvfgX418tj35AVy1frEfxNVXZft+bQ9qkoGTolhQcCOvzuz4yVzaLE+YH7DSrvUCOcWom+8Zqr9Ehkxuw5+s5/ztBF3UaPe1nuG/KYWeSrpBJ0P3YV1ho3KA7ou3bvltzcPEmukPyfbfoIH7l5uWYhuKGjnjGLEJaW2sp+6ajeUqXBocURUTYcMQ7p1O9sOfPWs8w+86WxcdNms3hlfn6+XNP7Munb5xr9CiDy208zKSIaYOqI2YiHR0tWVraeQUk5Dce/qyIIWQR0+NX3G2elJBgxX1gNI0pPIYJUqVbJvKrt5p6grM6Yq0JuyopVqUet5u4rVWBOnSFWP8d3P/xkvrEuqYq6inuvHheYV2XdhuJWL1WqFv+3IDyphzCqINzHn5W+WnvT85rJ+YO6S0wyLbrKW7PuLeS8B9xfi6TSHS+Yv3CxDBn2pHn/wF13yoXnnWveI7L9vf4fGfuU/9ov4ui2bNoqzz05Xo9QUg6L/b89ZBFyCOjwG5fLZTmxQvWPrYaV8y8RKjYu1twWnp6RcSDoxsfHyfVX/dv//Lsff9J3/qMeAqgz78qMWXNKvIquVs6Vgx8aqP+90qxVE/MKHI1hNaTd1R3MldvSrtrCf2q3PlF6Dru01K3Yvv7fD/LyxLfM4wqjhj4sTRrTKTSS7d+fK08+Mtq8omz8Pm2uTP7kWz1CSRRKIb3QwwABHX6zNHPtCIdhP0cPEaEaNSnu9TxTB11F9TX3rKJ7ArC//fzbdPOqqr4fqe/5kXg+T2139vjux5/Na2P93wEcic1hkzP6dpJTr2gvFoPTPMGm4okV5ZKRvaVC7Yp6xjcvvDJBfvzlN7NexYtPjzzwUA+R5+XnJsrGDZv0CGXljZffk9SVa/UIx1PoKqyjbxHCCOjwiyWZay6IsToH6yEi2Gkd25pXT2BWVKX1iy8s3kauzqF7c078SNSK98E/hjpDrAp9KUPuv8e8loSnWnu6XkFX4Vxtz69Vu4Z00P8dwOHsUXbpdNvZ5nZqBK/4SvFm0b4q9UtXF+Chx5+QDRs3Ss0a1WX0iMcpABiBZvw6S3787lc9QllSbeyeGjaWnQslZBELReLCAAEdpTYzbelJ0YbjI4NlJLi1ad/CXG1atHTZgW3uysP33yvVqlQxz/6Wppq7+jHbdD5Hzjj3QvO8uboeCOcD7zlmz/TDeVb11a9Jhf4x44rPFl7c+0LzChxOhfPOt3eRxl04AhEKYlNipfsjF0nVhsXdHnyRlZ0tdz0wRPbn5kqnM06TW2+4Tr+CSLBj204Z+/QreoTysHnjFnnl+Tf0CMdiiOXf/rEIWQR0lMqkSZOsFR0JH1ot1tId9kPYUOfQu19cXFBJBWfPSrfaTn5N70vN+4NX172lKq83bljfPOeufpydu3eb/cwnjn/e3Ervi207dkjvG242V8/VFn3Prx9Hpx5uPDfqCZk47vlD+smHM5vTZp43V723ETpUwbgLBveQyvWq6BnvrVqzVh578inz/p47+kmzJieb9whvRUVF8tTjYyUrk2ri5e2Hb3+RmVNn6xGOxv1+vHhrIEIaAR2l0uj8Vk85LDb2AuMQ1/btLXHxseZ58wlvvatnRbp0PtO8Tv5mis/V3NV2+S8/fFe+/Ohded4dEN+b8JLM/PFbr1bOD7fxn03myvxJ9evIk88V98bGsbVt3cqsoN/xtPbuoD78wG6EYHPpRT2kW5ez9Mh3hs2QM27sJI3OJpiFIlVhv/uQnpJcM0XPeO+r776XSV98JYZhyLNPDJWoKJqVhLsvPv5G/lq6Uo9Q3l589jVJ27tPj3AkVsPqWOZaFpz/IKPECOjw2eKMNV1irM6BeggcoFbRHxp2n7nVffyEN8yt6Krn9ODHR5ivq9Xv6aXsia76ll/gDogqKPpKbW1XUioky2133yjPjB9m/tpxfAcX4lNfg4Mr9QeLNi1byMjHhsgTj5S+PEbbqzpI0/Ob6RFCUWyFOOnx2MUSV9H3Qm+jnn9BNm3ZKifWPkHuH3CHnkU42rRxi7z7+kd6hGCQvi/DLNaHY9u+z1VL3yJEEdDhk6np8ytGWx0fcO4cR9OmXQsZ+Eh/M6Srreiq57Q6l261Ws3Xp/zg/3Zr3srILF7FP6VlE/PcOeG85A4v9Ne/381So7rv53z9TT1AeNIdzpW3Pyjdm+zmF7aU1peeqkcIZQlVEuX8By+UqIRoPeOd7OwcGfToMNVWVK694jLp0LaNfgXhRH19nx/1suTl5esZ+EPlqpXEZrPpkW+m/zpLZk2fq0c4klijiEJxIY6ADp9UMSq8YrNYfT/Qh4jQqcvp8tLbo6X3db3ktDPbyk23Xyuvvve8+Zqq5u7rNnd/USthShX3mwZ4x7P7wEMFYrXlPVjcfcetcuIJtWRV6hqZ8PZ7etZ7ddqeJB36nE7l7jBSpUFVs9CfapXniz8XLZa3P/y4uD/6449ITLRvYR/B6+vP/yfLl6zQI/hDg8b1ZOJH4+SGW6/WM74bP/p1ySzn9w9BrZD356GOgA6vLU5ffVmU1XGZHgLHpFqW3XTbtfLYqAel97W9zLEK6yrgTXj73/PpJXWsFm0rV6ce6GNeEp5q8ic1oG2oPzRuGBy941UBrxuvucos8DR42AizTY8vUmqmyNn9u4rNadczKE+bl22SBZ//IfM+niOpM1dJdprvhbvqnVZfTr2inR557/nxr8ra9RvMzhQD+t2sZxEOdu7YLW+9+oEe+YfD6ZDzenQ16xdEosSkBHn0yQfM+99+nmleS2PP7r0y8SXfH7yGO7vF6nuxDQQFAjq88nvGosrR1qgJegj4xNPG7OPPv/RqFX3yN9/JqZ3PkfMvvdJsiTbFHcbVxzsffSL3DX5ULrqqjwx+/IkS91lf4Q70Sq0TaphXlJzneMDBVG2B8mYYFhn+8IPmG+E33/9Qlq9YpV/xjtoC3W1Qd4lOjNEzKC8bF2yQd295QyY//KnMenemzPtotvzw7BT54I63ZfE3C6Uwv1B/pnda9mojDTo10iPvqO8xj4wYJS6XmN0j6tXlIV+4eOW5ibI/Z78e+Ue701rLPQ/dLn1uvlLPRA71vXjIEwOlUpWK8tKYCbJm9Tr9Sul8/83PsnwJBfyOxG61+V5oA0GBgA6vJEviBJthTdZDwCfNWjaRZq2amoHuux9Lfhbd6XSK0+E0K66rbcv3ukO5+hg5eqy5cq4qiate6AcXMDuaeX8uMNuqJVdIkrr1T9SzKKkj/R6vWFX8wKM8Xdqzh7mSv2XbNnnxVd+KCanSGmfcdKZUqF1Rz6C8pM5YJV8PmyzpO9L1zL9ys3JlxsTfzA9fGFZDOt7cWVJq+dYmcMGiJfL1lP+ZdTUeHUS91HAw9/f5MmvGPD3yn7mz/pQN6zbKFX0uMf/9iyTqaFtz97/33335g/zw7a961j/Gj55g7pTCoZwWBy0mQhwBHSW2MH1Vryib4yI9BEqlV+/u5lUF7ZKuoquq7aql2ktjnjZXrbp2PtOsIK6uAwfcIb9+84VceWkv/dnH5unFflpHugT6QhX/O5x6cFKe4uPi5L7+t5n3z4wdL7m5uea9t5p2O0UanUU7tfKW4Q7lv7z4ox4d3bLvl8jKX//SI+9EJ0RL13u6iTPWqWe88+wLL0lWVra0P7W1XHjeOXoWoUgVhHv5+Tf0yL/ycvPkqaHPS35+gQx67G6Ji4+MVtUdz+ogl119kaxcvlpeef5NPes/69f+LV9/NkWP4GG1Wtn6FeII6CiRRUWLYmNt0S/pIVBqrdu1NFfR1Sq2N2fR1cqtCuRqpVwFddUHXV1vveE6s0d6SagHAqoXu3LOBaXvkR2JEo7wBlPVAChPA267WVKSk+WPBYvkfz/9ome9U+GEitL+2tP1COVFbVv/buTXUpBXsvoBKqT7qnK9KnLqFe31yDs7d++WF1973by/f8CdR3xwhdDw4dufyvatO/TI/9QK+oQX35KKlSvIfUPCv0Vf7Tq1ZODD/c2+5SMeftbnWiDH8+7rH5tn0vGvwqLCqvoWIYqAjhKxZcc9Y7NYg6eHEkKew2GXm267xrxXZ8jLcvVV/Xxqe716QNCoSXAUNgs1npZqqr/9zQPulZ5XXFuuZ9BrVKsm11x+qbndccSzz+lZ79ij7HLWnV3FGcfuwPKmzpnvWr9Tj45v26qt5pZ3X53SvbnUbuXbUZf3P/lM/tm0WapVrVLiHTwILju275IvPvpajwLn28k/yJyZf8hpZ7aT83uG746LmNgYeXTkILE7HPLkI6Nl1849+hX/U60P337tQz2CUiRFlfUtQhQBHcc1N21FmyjDWbxvFPAjFY67X3yuWdH9zoEPlknbNfVzvPPhJ+b9tTf1Nq/wXvNTmprn+FV/+xmz5siqNWv1K+XjzltvMvvrfjXle59X8lv0bCVVG/EcsrxtW71V/vz8Dz0qubxSBHSrzSpn3nqWueXdW2pl8IVXi1fRb+97vcTE0HYt1Lz1yvtl1vP8uZEvye5de+S2e24yu5qEG9V+cNBjd0nNE6rLxJfekaWLfDt+4o2fpkyVdWs26BGKXEUUUAlxBHQcV4ItZqxhidDeIAi4fncXv0lRK+gjx4zVs4Fz75BHD6yeR1qxHn9RxfhUz/NFS5ebY3Xk4JO3X5cvP3r3iB/qtYNfV5/vT7VPqCUXdz/fDErjJ/h2hrTiiRXNqt4oX2oV/MdnfTtTGl85Qd/5JrFaks9b3b/74SdJXbvOPGJx/VVX6FmEglV/pfql9VdJpe/LkNFPjDN3kT30+L1is/vWjz9YqXaq7c84Vaa5f08nf/Ktng0sl8slr734th7BYrEk6VuEKEIXjkn1PHdabQE9kLlw/hJZtWKNHiHSqDcpqkd6XHysfPHNdwEN6WrlXK32qp9r4JA79Sy8desNfcyrqh+gdDytvbQ4pak0blD/iB/qtYNf92yP95cBt/Y1K2l//tW3smnzFj1bcobNKmf07SyOGM4Pl7ffXvnliBXbj6dqQ//8mWrS7RSp1qi6HpWcOlrx/Euvmvd9+1wjSYmle1iAsvPauLfNgFeW1PueTz/4Uk5qUEf63n6dng19bdq1lOtvvcos3vbcqJf1bNlY/OdS8/gA3FwW2qyFOAI6jmqqy2WLMhxj9DAgVGXTh+99QoY9+JSeQSRSK+i3DrjBvFchOhAhXW3H9vy4qnBNlWoc0fJFpQoV5JYbit9QZmSWf9/zuieeKN27nSt5eXny8htv6VnvNOzUUGo2q6VHKC+qpZr68EXbK31b+T6c1W6VM27uJDaH96uav0ybIUuW/WV2E7j2isv1LILZrGlz5a9y6qX9zoSPzNX7i3t3l9btWujZ0FXV/W/qQ8PulZzs/fLEkGcld7/vR0589darH5T5w5ZgZFgsFFIJcQR0HFXFrLX32q32E/QwIFTLEbXyoM4gI7Kd3qndgQrIKqSrwmOeFdrSUmeS7xz4kHmvqrZ3oLWazwbf/2+feRWOFdWyLtcdkEvKn7UGbrz2SjEMi0z+dops2+59BeaohGhpe9VpeoTyolqqqdVzXzTu0kRO8LHA25FUqV9VGp3tW5u9lyYWt5K6+vJLqejuRwWuQn3nX++/OUnflb3CwkJ5ethY2e8Osvc/MkASk0J314XD6ZBHRw2S2LgY93/T87Jlk3/+7fbW3+v/kRlTZ+tR5LIIAT3UEdBxRFN2zUmIMhyP6CEQcLFxsZJcofjYVHJSkrkV/bp+d8qM2XPMOV9N+fFnue7WOw9UGE9O4WiWr9Q2dXX23EP1pVfn0dXX6oxzLzQL/akK+b+4A7uqKbBr924zuKsPFcrVA5fv3F8P9fn+oM77XnTB+eaKyVvvf6RnvaMKw8VXYjdgefv5hR98qsKeUDlBzujbSY/8p03vdj4VjJs2c5as/3ujVEhJlp7nd9OzKI3cojzZklfyiv4l9fu0ueVeWGzLpm0yfvQE898lFdItFv1CiLnnwdvlpPp15ON3Ppd5sxbo2fLxwZuTIn4V3RALTwdDHAEdR3RCdOVBVouVQ3QoU56WZ32vu1ratm5lBrqb+98r9w15zOvVdBUK1Zb2ewcXF4WrXKm4qGl+GVXqDTcqiD83crgeFVMr6Rd3v8C8V7/HaiV95Oixcoc7qJ9/6ZVyuju0N+vQyfxo0/kcObvHJXKf++uhekf7w1WX9zJ/Xb9On2mGIm8lVE2UUy5orkcoL4u/WSibl23SI+90ububOGOdeuQ/cRXipHmPlnpUcioYvP3Bx+b9jddeZVa0RumsydkUkBX0998o7uZR3n75fppZpO7UDq3kosu669nQ0ePS8+XsbmfK/DkL5d2JxX/2y5O5iv7rLD2KTIbFCK/KgxGIgI7/+Gnf3ApOsd2rh0CZOal+8TZVFeAmjn9ehg0ZJAnx8WaF5PMvu9JcoVUh8FhUMFdb5FVAVFcV4IYMvEfu63+7+fr33/wsl53XR3qedZXcc+vgMmutE+p6Xdj9kOJu6oGJ+pp88sWXeqZsqeKC11x+mXn/9ge+rZ636tUmIOEOJadaqs2Y+Jseead5z5ZSo2lNPfK/puc3l7iK3u+uUMct9qbtk3p168hpbU/Vs/DFupwtklWYo0f+o1bPVSGzYPHiM6/K9q07pO+d15kr0aGicdOGctvdN8q2Ldtl1NDng2bl+oO3PtV3kcniNnPnCraGhTACOv6jqrXCw1bDGqOHQECp/qXqHOCbr7x/oF/qilWp5urslZf2Mttz9erR3axToMK5Cumndj7X3LauenCrVXL18dDjI+Tiq/uYq7VqrAJk3RNry6S3J8r1V18hCXFx5o+dk7NfMjOyzKJiK5evlnHPvmbO4+jUQ45bdWE4j3l/LjS/Jur3eEC/m//zoT5f/b57PtRYzTduWF//CKVzXpezzW3Ef61cZf5avJVcI0Uadm6sRygPhfmF8ssLP+qRd1TV9o59O+tRYETFR5kPAbyVm5srk/SDq8t69TSv8N7O/DTZlb9Xj/zrk3c/13fBITsrxzyPrrpRqEJrTmfwPzhMSkmUR598QAoLCs2icFmZWfqV8qdW0SO9onuuNTtF3yIEEdBxiGk7/qgWZXHeoYdAQH056VsZ8+R4c6vhpPcnyx+zi8+uqaJuHioAPvX4I/LrN1/I/QPuMAOe2k6tqrJ//Plkc5VcfUz+5rviYO8Ok+qc9Etjnpb/ff6xNGpQHAg9BZtObdVC5v/2k/ma+lz1gOC7L30LCZGiedOm/2mNtm5D8dnN7t3Okf639v3Px0D310rtXPB8qLGaV0cX/OGSnhea10mTvzav3mpxUSuxR9n1COVh1rszZO+mPXpUcqrCerf7i49WBNrJXZr6tIr+2VffmNdzOp8piQmcFvNWduF+2bDf+5aJJbF04XJZvXKtHgWPv5aukvcmfmJ2Nbntnhv1bHCy2qzucD5IUiomy/OjXpa1qev1K8Hj8498+7chXDjsUcWrEghJBHQcokJ0hTuthsGeTwSc2s735isfmPdqhVUFOLWlPToqygzgqsDYwVRAVO29vvzwXfn9x2/lvQkvmZ8/5H53ANQfX370riyZNU2eG/WEdHW/MT5YfHzxv1Wqc4C6V8F/2OBB5txrL7wlv/4w3VxR375tJ9veS2DX7uJg5e+e5iVRvVpVaX9qa3MXxLc/eP9wJaFKotTv2FCPUB7WzV0ri7/2fueD0qHPGRJfuWxCrzPOKU3Pa6ZHJbdx02ZzZ4fdbqdYnJfUefPVORsDtl36i4+LH54Eo0/e+1yWLFwu5/c8R07r1E7PBp9+d90oTZo1kq8//59M/WmGng0uakfe6hVr9CjyFBXmxepbhCACOg5Qfc/thuHX1fN5s/6UdyZ8eNSPD98uPiek3mgf6fWDP5aXU69SBMa40RPMr7vaxq5WWNUWaHV/SpPi9kaqCvjRVKxQwVyJVZ9//VVXHPhorFfLj8SzZfDgdmBq6/wl7g/163hm+AvmmfTrL71Nep51pVzV82a55eq7ZFD/x8xVfhXi1Sr/T//7TebPXSj//L1Z9u5J0z9SeMvI/G9bNM+OhEVLlpnXsqS+Zqr41ve/TPWpZVuTc08RRwxFbsuLqtbua0s19WDFl+JtpXFy1ybuoO5916Ivvv7WvF7SM/QKf5WndTmbJa8oMA9JN23cInN+n69HwaeoyCXPuv8tUsew7ht8p1SsVEG/EjxUQbiel54vy5eulNdefEvPBqfPIngV3V5k9b4NBYIG5UVxwOL01Jvj7TGv66Ff9Lmkn+zYvkuPSqfhyfXlhdef0iOEMrWlXJ39ruQO2mqruWd1W1Hnx9WWdbWdXa2Y+4vaEq/OrauVc/VzeqjAfvFVfcwHAmrLsz3aIXnuAFGQV6A/49hUUFXt4VSbnLi4WKlSrZLZMq5KtcoSF+++Vq3kfj1Zdu/YLffd/rA0rF9Pvv74Pf2/Lr2GrTvou8BRhfr++O3QlWrV/k5V2FfHBDp2aC9dO3eS5qc0MX9/j0b9Xvdxfw0WLS1dqP9x8iSpfUItuf62/jLnjz/1bMmoonBXv3S9xCazuFBevh42WTYu8L69VYz7a3aN+2tXHoX91AOFZd8v0aOSUbuBfv/xO4mNjZEeva+R1WvX6Vciw/CHH5IrLrlIj0pm4/7tsi3vv+8Zpn//u7z+tHdh8MnnHpXW7VroUbEXnnlV/vfVT3oUvE7v1E4eHTlIlixYLoMGPKZnfffVrx+aK8qP3DdCz/hGFXJ9/rVRkpmZJf1vfED27A5MjQB/MayGvD3pZans/nc40mzL3Xn+aUktvtdDhBgCOg5YkbV+qdNwNNVDv1g4f4ms+uvf88SHy8vNN1fRVci5+sbiisxH06ptC2nQ6CQ9QihZl7rBPKOmtpCrledli1dIUVGRWaldhbuDqXPlqvibWt1WZ8/95eYB95r9t9VKvdpOf7DFS5fLdf3uMIueXTCkp9Rtd5Jkp2VLbuZ+ydiRXnzvDu3Ze7PM+/Tt+8yrGnvbu1mt5Ddv2kQqVUwxdwKoj0oV3dcU99h9rVQhReLdgVgVySuJsgjoijpWoH6tB1NfJ/X1OpgK7DWqVTNDvXrwov470jMyJSMzw3wIon6PS8PzgGPHzl1y5vk9vd4G27hLE+ly17l6hLKmQq6vq+c9h/aSE1oVd3ooa7vW75RJAz+UosIiPVMyo4Y+Yq6gv/z6m/LCq359/h30vA3oaQWZsjr7yDun/BHQs7Nz5OoefWX/fu/77ZeHux+8zdzq/tarH8gn732hZ33jj4Ae5/5+Pv7NZ6RSlYrmzrJQ2dV45fWXyg23Xq1HkWNHflqv9glNyqfNCkqNgA7THxkrOlewJUzVwzKTlZktl3a7zlxx/PyHd/UsQtnhYXzl8lRzC/nhVHGxw/tqK0db6S4NFcB733CzGRpVsbmDV+w9PA8G1CpdrxGXSXLNkhVAVZWoVVDP0uFd3asV+HR3sFfhvTjgu1/bm13iVXnFDO3usG4GeDPIu4N7XJycf25XqVWjuv6ssgvo6sz/4QXexox7WSa8XbwbIDo62vw6Fxb6v1/xwe667Ra585ab5INJn8vwp0fr2ZK77JkrzQrgKHvq78IHd77j1d8DD3UOvPPtXfSofHwx5FPZsty7fu1ndTxdXh07WlalrpGeV/pvR1Ao8Cag5xTlyl9Z66TQdeQHIP4I6FO++lFefCZ0unaoh7nj33pWqtesKvfd9vAxFzuOp7QBXR0pGjHmEfP38+XnJppnz0NFhYop8t7k18QwIutU767cPVe1TTql/BvTwycEdJhWZq7/zGF1XKqHZYaAHtr+DeGr3aF8gxnOjxTGEyonSPWmNSV92z7Z8tdmMyh/+eE7Rywwps4Un96tuK2aCujH2jJdUlfccIu5rfp42+Y9q+yqt3LPxy8Rq92qX/EPz6q8GeR1aPesyquArwKMCvXH2mJ/5ukd5PUXn9OjsgvoR/q98/Slnzjueel4WvFOCPX1U33sVaE/da9W1BXVPujqvreZ96Xx3acfmv2lr79tgMz5w7uzpJXrVZHeYyJvJSUYqAdZnz7wkbkS7S31/eOal2/w+99Hb636bYX89Lx3O0ZVyJrzy/8kJjpauva8VP7ZHJjK5MGopAHd5f6/ZVlrJafw6Cvb/gjoA/oOktQgrN5+LHXqnSgvTnxKdu3YLXfcMFBysvfrV7xT2oB+/a1XyVXXX2YWU1X1WkLNsGcGS7vT2+hRZNidt+/6UxNP5o11iKJIHOT37OW17Yb9Yj0EjkiFcNWSTJ0dV8XUep51lXlVBdTUmXL1ugrnauW50dknS8ebO0uvJy+X2z+7S/q83tccp20tLqo2cMDtR63+rVa3e11YXFRJrWgfXNTNF+qstArn6qFAn6uv0LNHprbUqwcCm5dtkj8/m6dn/ScmKcb8/VEPAOqfUVzsSlWkVluu1fZddb72prdvlds+HSDXu3/P1Gqvmlcrh7VbF2/tnf777GMW0AuUFatX67t/eSq5163z70MUT4X8Fqc0NUO7WnVXHw1OKv3xlLp1TjTD+d60ffLHAu8rgDfsRN/z8jLvo9k+hXPVUk0dOynvcK6c2KauRHlZLE71RFcP/ZSuZ3UyrzjU2pzNxwzn/qAeHodaOFfWr9kgE8e/K9VqVJX+A2/Vs2Wr/RmnypV9LjUfwo99+hU9G1q+/+ZnfRc5DLHY9C1CEAEdkuyK6W+xWMr/3Q+CRmnCuAqZXe/uZoZPFUQ9b6zVuVO1WqyCm6q+fixqtVYFeLXdXfU3L43xr71hXtXZ8+Od61bbyVXrNrXqO+/jOebKdnlRbaTUVmx15lZt763a8N9t7eNfm6jvys6MWXP13b88RwUWLV1uXgNNbRdWfp0+w+ut9Cro1WlPDYvysG31Vvnz8z/0yDvqAVbFOsFR4Em1XDuhpfc7en6ZVtyGqmunQ1s/QmRr3m7Zk79PjwJHbW8PVV9/PkX+mLNQupzXSc46p6OeLRs1alWTQY/dLVmZWfLEkGckr5Q1RMrL3N//DPqCdv7mshi8rw9hBPQI9/Xm+TF2sfbTQ0Qg1XPVE8bvvOF+v4TxI9m7qXi19XjhXFHBz1PITVV193XF2LN6rsL+8VbPPVSBM7W9XgU6teIdNA4qhvbztOmyectWPSobasv64T+nKuSn3Df4UTm187ny0OMjzLP8k7+dYq4aqt/7FatTzfvR4142P7c0Tmt7qnn9fY73uxvUww61VRplSx3Z+PHZKXrkHfU1K+uWasfT0P090FtTZ8w022e1aHaKREd7364tXGUV5sim/dv1KHAKCgpk2i+z9Cj0qG/9o5940WzrOWBQP6lavbJ+JbCi3H9WHxv1oETHRMlTQ8fKti2B/1oFiipKO/XH4OzXHijud2NkvBDGFy/CnZiQ2NdqWOP1EGEsLy/fDOOeFmeeMO7p863mVXE3FcYr1a1shnG1tdqXMH4kLXoWFxj77seStbjpfm5XM8yrsKxCui9b3UeOHmteS7J67qFW7RVfVsoCyRPP1YMD9XviKc5WltR584Opr5HqYZ+clGQGeLXbQR1LeGjoE+Z5fnX2X7WwU/eHV3v3lt1mkzYtm5tvVmfP876Pcb2ODfQdypLaOaMKJnpLtVLrdv8FehQ8qp9cQ6ITvXtwl56eIX+tWiU2m1VaNW+mZyNbnitfVmVvNM+fB9r8OQslw/01CGX70tJl9Ihx5gOeBx+7x2wfFmgDH+4vtevUkncnfizz53p/pCjY/PbzTH0XGdx/t1hBD2EE9AjnMOx36VuEoXmz/jTD9/WX3e4O41eaYVyF8+OF8Suev8YM42prtS9h/EjqtDvJDJdqNbWkK+IqWKsK5up/4+1W9+9+/Nn8edTquWeltyQ850WDtdK3+nooU9z/faU9n++txUfoX969W9eAV25XWrvDeVRUlKxKTZU9e73bqmjYDKnVPLgeuESC1BmrzA9fqHCujnkEG3uU3R3S/z1uUlJ//FkccNq1aW1eI92a7E1S4PK+mr8vpv38u74LbX/OXSSTP/lWGp/SUK7rW7IdYb669Kqe0vGsDjJn5h/y8Tuf69nQpmoQbP4ncoo02ixl8BQHAcMXL4LN2bvsbHdAr6eH5cLhsIvdbje3UMG/VFGcJx8dY25f3751hzlXVmH8SNSKmPq5lXc+/MS8Ho8K16qgnDJm3Ctebev2nNP2ZvVcmaffSJdXv+Wj8fRbr9KwmtR2/9rUivW7Jfx99JcZs+f+56GAegiifi2qMNz1V19x1I+unUt3/rb9qcUVeGfN9f4sc6U6lSSxaqIeoSyojgS+9jtXveqD7e/fwVSBR2/NnV+8M6ddm0NbFUaiDfu3SGZh2dT3yMnZL79P/2/9jFD15qvvy9rV682ibc1aNtGz/tW8VVPpe8d1smXTVnlm+IviOuh4VaiLrG3uFjJeCOOLF8GSHHG36NtyY3cH9NEvPyGjxj6mZ+APqqDLsMFPS+7+4lDX/MKWZRrGj0a98Va8Wf1Vq98q3KkQqLa6l4RabfesnpfkzLuH+t+oFmHqrHKwFKbyUG2qFJv7a+Y5l1vSBx3+or4Gnh0GHuqMuaK+Rmq7+9E+VEgvDVVcUJm/cJF59UZNVs/L3M8v/HDgoZI31N+9M/oGd7Xzqo2qidXm3fdO9edWnUNv2rixxMRE69nIszs/XXbklV2xrtkz5oVsYbMjKcgvkJGPjTGPOT3w2N0HCnX6S6XKFWXIEwMlPy9fnnj4WcnOKr9CqYEQSdvcXWS8kMYXL0JN37KgklWsl+lhuWp4cn2pVbt42y78Y9TQ5w+smis2p63Mw/iRVGlQ1Qy+nvPKJaUCnqqsrs5Al+Qs87gJxZXbB9za17yW1C/6jLVnG3kw8QR0q8Nmri6q30f1MKGsrdSB3EO1r1MWL1tu9j0/mmO9djwWi0VOaVLcIk0VnvPWCS1O0HcoC4u/WWi2KvRFl7u7mbttgllcxXipcGJFPSqZjMxMs1WhOoferIn3hebCQXbRflm/f7MelY1Z0/3fLrO8bf5nq7z83ER3mK4g9w4pLqbqD2o346MjH5DEpATzaNz6NWXfzjPQNm3cIhs3+Pa9KeQUFekbhCICeoRKSUi4yWoY9EgMQ+OenWAWxVFvctte1d6c2+lD/+FAaX1pcSXuyd+UvLKzWgkfNniQea+Ko+06RjBVwV9thff27LniCX/BuL02P/vQ1UjP72NZUw9XDtaxQzszpKstvKd36y7X3XqnWShu/IQ35J2PPjEruquv2UelKBJ3Up0TJS42VrZs3Sa793i3+maPdkjlelX1CIGmWqrNmPibHnmnec/iApShoFpj78+hL12+wrw2adTIvEaSQleRpGZvlCL3tayo6u0L5i3Wo/Dy43e/yoyps+W0M9vJ+T276tnSuXPgzdKgcT3znPv0X0O36v3xqNo8kcAwjPA5mxCBCOgRyio2/z12RdBQxd+++/IHsxibOmNetUFxobP0bWnmNRjUbV/PfHigwnBJi8UpKmx3PK29Gb5Hj3tFz/6XZ/Xc06atpNSWe9WWTal0Utm0sSmN+h0bmq3vypvqHT9x3PPStnUrc9ulqoKvdjmMe22iWUVfVXQfM+7l/2yN90bzpsVHI5Ys977feqW6ldwh3a5HCCS1y+OXF3zrN62KMnbs21mPgl/NZt7vylixqrhg3smNIq+jwLr9myW3KF+PysayxSvCbov2wcY+9Yrs2L5Tbrunr9SqXUPP+ua8Hl3Nj6WL/pKJL72rZ8PTH7OL60GEuyL3/yF0EdAj0Ny0Zec5rXb2fIYZ1a9cVWhXVBE4tQXaUwU5c3eWeQ0Gaqu9p1ict63C1Cq62uquVslVlfbDqWCoArwqWKZagHlDVShXAVMpyC2b6sLeyNtf/Ob24KMKba8s3iFRllQAP3ybe/NTmsh7E16SJbOnmddhQwbJgH43i8OL4nzH0qhBffO6dPlK8+qNKvohFQJv1rszZO+mPXpUcuqBYjC2VDsW9f3VYlj0qGSWr/QEdO+LzIWyTbk7ZG++9632SmvxAu+Pw4QSVWvmmWEviN1uk4cev1ds7qsvGjauJ3cOvEV27dwtIx5+tky6cpSncH9w42Exm5IiVBHQI1CCPe56fYswoc6bPzJwhHmvtol6AnBMcqx5LcjNP3CGORioInXqTbk68+1Nq7CDt7qrVdmDzzWrH8cT+Pu7w6G3Dl7h3bvZ+5ARaPk5xb9P6vfNQ+1GKOtV9BWrUuWiq/qYBfsOP1euquWrlXRVmK9ihRSzjZ8/nFSnuMjbug0bzKs3qvuwFRneWzd3rSz+2rdeyR36nBGULdWOJb5SvNedAVanrjXDT53aJ0hMdGQUiksvzJItueVzxGrr5m36LnypsPnh25/JSQ3qSN/br9OzJafOmz8y8gGxWESefHi02W893Km/gwv+CM+jD4dii3soI6BHmPl75ifaxHqJHiIMqKfowwc/I5kZWea254O3iaqt5J6Qvuefsi8odjQqVKqzpuo888efeXc2WW11b9umlblS/uRBVd09Z899WT1XPNvblYztofEmRa2meyq6lwVPKzW1i0FVkD+7xyXm7/uRWq+ptnj+UvfE4poAa704EuGRckIFfRecgunBma9UtXZfW6qp71ll+WfYn5JrefdnS/09+fufTWbRQ1VXIdztL8qV1Ox/9KjsZaT7XpgylHz41qdmUO91xYXSpl3J/y4ZhiEPPzHQrNz+ytg3ZcXy1fqV8BeutQkOxhb30EZAjzBOe9INVsPwz75TBAVVsX1t6npzy6Xa2n64mKQY87pvS/CcQ1c8q/xqW7o3q+jKU0MfObDVXa18l3b1XP3v1cqweuOspO8IvoCep1tWWR2HVuNXAcfzECbQmp/S1Kyo/+WH75oPSdQDloceHyG3DLhXFi8tPh+uCvjd7B4fXkzOV9HR0VKtahXJz8+XfzZ5VwFa/dlPqBJ8/c+Xfb9EJj/8qYy/6Hl55bIX5d1b35AZb0yT7L3BcxTFGz+MnuLTr139uT3S96xQUbmu97UqVEBXTqgV/p1LduTtkUJXeG+XDgZFRUXyzPAXJCszWwY+0t9cFS8J1eu8Waum8tOUqfLd5B/0bGRQDzTCnUUMEnoII6BHGJth66dvEQZee+GtAxXbuw/pecT2RKqvsJKxyz+ByV9UsFTtitRqqzr/7Q211X1g/+IicENHPWOuwpdq9Vxvb6+YUrxdPBiDkuqhrBx+zlB9zRvrhx2Bpn5/Pdf3XntJXhrztPm1UBXce99wszz42HCzirv6WviL5+f8+59/zDei3kisluz1OeFAUivNkx/51FxtPrgNWfr2dFn89QL54M53fG5PVl7Uw4aNC7w/eqB0vevcI37PChUVTqyk70puw8aN5vWEmqUr6hUKilQnZpSJHdt2ytinXpbklCS5/5EB5pb1Y+l4Vge59Kqekrpq3YHaNZHkn783SUZ6cL0n8rcCF0/HQhkBPYLMS1t6qtOwFzcTRshTT70nT/rWPJN8gTucH+0Mp2d1dX96jnkNJrV0f2pvt7kraqt1i1OammFQnYdWfFk9VzwB/YzTiouu7d3sXSuv8tbq0lMPOZseKK+//Z5ZJM6ja+cz5asP35Vbb7jO3NHw5Xf/86oyf0mo87rK+g3FwcYb3p4RDjS10rx56dEDuArw3wybLLuCqC3isWTsSJeZb0zTI++oOhTB2M7QG778+dr4T/EukEhYQUfZUm3XVPu1Uzu0kp6XHr3oYu06tWTgw/3NgPrEkGckL69sq+sHA1U+bfmS4qKN4coiZdw2AX5FQI8gcbY47yuIICgVV2yfYN6rLaLH6h3sWUHft22feQ0mjpji1bOfp033adX1uZHDzXN0SnxcnLTQ7bi85Qmdl/QoflOjgkewOVZlebUK2aTbKXoUOGrbutq+fnBBvfj4OLOlndr2rtrg+VvVKsXbiLft8D60VqgdPOfP1SpzSVaaC/IKZMrIr4Pyz+DB1Nn579y/TvXr9Zb6ntTx5tBpqXY08VUSxLB59zbq743FZ7Jr1Qj/FXSUvZeff0M2/7NFbu7fR+rU++8DsJjYGHls1IPicDpk5GPPmSvvkeqvJd53BQklha6i4GtHgxIjoEcIl8tlsVos1+ohQpinYruqkH1wxfajUW8iFV/aHwVaoX5zr9qbTTlC27RjURXE1fZ2z7bnjMxMs2jZnQMfPGSV93jUiq/6UCvAqgJ5pYoVzNCRnRZcbVgKC4p3qzmOsiW4Rc9WAV1FV4X9GndpYn6t7rz/wUNCuqK2oqt+6M+NekLP+Ifn2MHOXbvMqzeC6fz56hklX61RNRDUGfVgLiA376PZPq30e3b8HNwuMFQ5oh0SmxKnRyWzdft286q+zwD+tj9nvzz1+FixuP9v8LB7zX/XPNTcA4/eJTVqVZO3J3woC/9Yol+JTMuXhvk5dJeFFfQQRkCPEPMzVvW0G/ZkPUSIUlvRPBXbqzasdkjF9qOJr6TPoO8MvhW5gwPIR14Ui1MFyVQYPzwkKj//Nt08B92n353m/fF+TM/5944dild/K1YofuOcvj24dhwUFR77/LU64nC8hzWloWoGdLnrXPNBgCekq9/fw6lWa/7kCTI7dnof0GMreBeeAinNy2MTKqR//fgXQRnSt63eKn9+/oceeUe1VFMFLcNFbIp3BRp37yl+UFohhX+OERipK9fKW699ICecWFNuGXCDnhVp3rqpdOh4qvw+ba5Mes/7Y2XhZs2qdV7XNQklFitb3EMZAT1CJFijL9O3CGGqmIuq2K5WM3sM7aVnj82zipiXnRe0K3LRUVHmFveSrHyPn/CGWZDseFXCVeEytZre5cJLzLPTRwvqnpDv2Z5d98TiM8/B9kDDdZyArqh2VYFaRfcUojujbydpe2X74pDu/v1VVfgP5m3Bv+OpVKmiefUloMcklU11+0BRBeN+fuGHoPp7q87J//jsFD3yjnqoGKot1Y4m1ssOCvvSM6SgoMA8kuNw2PUs4F9ffPyN/DlvkVzYq5uc1qmdOWez2WTTxs0yesQ4cxzp1L9hm//xX0HTYFPgEgJ6CCOgR4BZRRujDTEu1UOEqPffnGQWhlPnjbvdf0GJqx+rz/OEtrQtwVX8LDdzv3nt0LaNeT1WsTi1pV2dfx732kQ9UzI7d++W0eNeljPOvVDGuK+Hn3WfMXuueVXb2xXPCnqw9UJ3qao2bsfaGqwe3NQ/o4Ee+Y/6cQ8uQtj2qg5mSFeGjnxGXnnjbfNeObifvD9U9qyge7nFXbXMi06K1qPyd6w6EceSOmOV/PnZPD0qf6oCvS9tCD3ft8JNdEJxG0tv7N5b/H24Ygrb3BEY6t+LMSPGy760dLlv8J1is9okJ3u/PDHkWfc1+ArGlpd1qb51oAgFliJX8RsshCQCegSIzsi5wmoYwfNOFV6b9vPv8v4bn5j36k2uN1tEVaCLSda90IOwUJxy7tlnmWfl1JbpI1UBP9aW9pJQ56PVirvqla5+nPsGP2r+mOrnUvPqdU87L8812HqhFxUUr6Afb4W86fnN9Z3/eML4wVRIP63PGeavZ+zLr5lBXT38UP3k/SkhofjBQNo+774ejliH2J3Bs0JZt309fee9eR/P8XlLuT+phwXqwxfq+9bROk2EMl8eAu3dm2ZeU5KTzCsQCHt27zVXy+PiY8Vqs5pnrv9eX1ykEMXWrQ3fgO4yLMHXLxYlRkCPANE2B6vnIUw94R03urhPqap87EtrogPn0IMsdBborbsVK6RIrwu7m/eHF4t758NPSrSl/WhUK7b/ff6xTHp7onTvdo75IOA798+hfkx1Tl1p7v4cj0qeM+hB9nvl0n3Qj6dKg6pS24/tq1QAP9rqr2rvpra8q89RW92vvvk2/Yr/RDmLd4rs3+/dYoCnQ0CwUF8X1VrMV7Pfnelzv3F/UN871Oq5L1RxwVBvqXY00QneB/ScnOI/y9HRUeYVCJQ/Zi+Qrz7z7UhKJAjnFfTCQsnUtwhBBPQw9/Xm+TE2sZ2rhwgxWZlZMmzw02ZRuMZdTvb5/KbnHHr23uB6oOqp4q5C8yU9igO62uauzot7trR7epwP6HezNG5Y37wvKfXjqlZsSvNTmpj3v37zhdm3OyE+Xnbu2m2+dnB7sDp6BT3YHmZ4U8ymSSmC4OHqtDvpQC/9I1GhUxWPUyF92/YdetZ/VH0CJcfLgG6PCr7zveoBW2kenkwZ9Y15Lr08qLPw6vy5t1RLNfUQJ1zZfPhzlpNb/GfZqR8+AYH01qsf6Lvy16nL6VKlWnHrzGCwfs1/d+yFi/z8XAJ6CCOgh7lacQlXGIbh37LKKBOqYvug/kPNtmqquFKXu7rpV7wXk1S8xT3YVoUPpgK02l6uzoyPf22iXHR1H3NLuwrSE8c/L/1v7StPPf6oGbpLSq3K16heTY+KqTPmqm+3Curqx7v+6iuka+cz9av/rqAHW0D3rKCXpPZAXXeo9lelbPVjHY+q8H7B4B7H3X7vLbvdZva5LygsNAtrecPmDFzLOV+p4yadb+9inun3hWr/94s7KJd1y8TF3yz0+cFAl7u7lbheRiiy+VDoLXd/8YMOAjrKgrffOwOl6/mdZfDw+6TnZefrmfK3a+fuA38fw01BUW7wvuHDcRHQw1yU3XGRvkWI8VRsVytQJa3YfjSes5/B1gvdU53aoVtz3XpDH/Oqzoqr88xqe/qXH75zoAVaowb1D2yFPx4VtO93B/GjiY+Pk149LpAhA+85pDWYmg/WXujeaH3pqfrOdypwl/TstNrCrIK6P0U59ep5jvdFjdSZy2Ck/i72dP99Vn+vfaEesn0zbHKZ7YZRLdVmTPxNj7zTvGdLn4vjhQqrzfu3UftziwNBlBcPGxHaataqLg88dpckp0Rm3YF6DerKXYP6yc4du4KuxdumjVv0XXix5uwPzqJDKBECehj7YeuiWJvLGjyPKlFiX0761qzYrgLSBUN6lnoFyhMGMnf5do47UDwB3bOSpFayPSvkamX7k7df/88KuArdnkJuxzL4/nvMsO2LYOuF7kubLRWWfV2p9VAV4Y9VNf5w/n4AZFiL/4nypVetxbDou+CjQroqmubrjgMV0tV290C3X1M//i8v/KhH3lG7fjr27axH4cuXP2eFumWiYeEtWKSocUI16dKtk9z/6AA9U4ZKVr4kYBIS4+XRUYPMzhojHn7WrCwfTMIxoLvczqpzFlXcQxj/OoSxyvHRl1vZ3h5yZs+YJ6++8JZ5f66XFduPxrOCvj9jf8Df1JeGCtTvvfayWdBNrWwfifqc/v1u1qMjUyvv3c/tqkfeC7Ze6Go138PqRag7UvV1b9TxovK4+nPl74BeUFD8Z1X17w03VdwBtjTHArat2ipTRn4d0L/Ps96d4dPXVP03hWNLNX+x6d0d6ugGIsPc3/+U336eKa3btpBLruyhZ8OfOqL00LD7pErVSvLSmImy6q81+pXgsfmf8AvoRa4ieqCHOAJ6GIsxoniHFGJURdExT44371VBqZKc/y2Jg4t8BcuqsJKbVfyAN+GglW51Fl19HIsK3wcXdjvcsCGD9J1valQrXrXfuym4+sYr3qxoq+3pvm6lVqvv3vz5U3+ufCkidiyF+uykzer9dvWSVr0vT+pYQIfrTtcj7/29YIPM+2i2HvnXurlrZfHXC/XIOx36nBGWLdWOxJc/Z1b95zlYzgajbLz4zKuyfetOuem2a80t35Hghn5XS6tTm8n33/xsfgSjTeEY0KUoPA/WRxACepia6ppqs7ikZId1ERQOrtiutif7WrH9SNQWeU9ITw/SXujeUkXjjkRtk1dn1UvDs60+WKre+7pKqsK8aoXmC28fDu3d7P+HGZ4VRl9W0IN5p8jBmvdsVaqdDqo/ur9DunrQ4mtLNX9/7wp2vvw5YwU9MmVn5chTjz9vHt15aNi9YV8k8PRO7aX3tb1k9Yo15up5sNq6eZu+Cx9F4vK+cAuCCgE9TMVlVOtuM2zFpbsREkYNfd6s2K62tKtKz/7mqeSetjXNvIa6vLw8fXco1aKttIKtF7qnHZ3i7ZZoFZiO1SbtaBqdfbK+K5ntq7bqO/8p1AFGrTiq84veOPhYQLBre1WHUhXYm/fxHHPF219+GD3Fp4dT6s9ZIL53BTNf/pyxgh65VixbJe+/MUlqnlBdbr/3Jj0bfmqdUEPuf2SAed78iYeflfz84N1xnZEeft3IXC5XcPXUhdcI6GEqwRZN7/MQMu7ZCTJ/zkJzpVtVeA5EWyLPVudg6oWem1m8CyshLt68eiM398hBXFV/L61g7YWueLPFXVF/lhp7GbbV9nZvC8ypM9H+5n6TceCNnber6Pk5pX9QU5a63t2tVD3Sf3SH6o0LNuiR75Z9v8TnH6frXecG5HtXMPPlz1lMdLR5zfahOwFC38fvfi7LFq+Q83p0lY5nddCz4SM6JloeGfmAOKMcMvLRMbJz+y79SnBSuxbDjsUSXBWB4TUCephyv6+9XN8iyKlq7d99+YO5Mtrryct9Wu0siQNb3IMwdPpi154jF69at+HvUq+ie7a4q4AeDFulS3u2W2059mbl3dtAr+xav1Pf+VdaevGf1+TERPNaUrlZoRXQ1YMXVRSyko9FIdVK7s8v/liqQn3qz/vMN6bpkXeantfMPFMfabL3eR+yk/Sf5X37wuN7MbyjulI8M/wFycrMlnseukMqVamoXwl9aqOTWjmvXaeWvPnK+7J4wTL9SvAKy4Du/vairwhRBPQwNGffX+0dhq30pb8RcCuXrz5QFE5tDfVHxfajOdBqbWfwPFj1BE9f2qHt3LVb3/3XrmO8VhKqL7qnF7q/C5+VB/Vwxpst695ut1YPfQL1+7R3b/GRjJRk7/oHq5XNvBBbRVerz6qtoq+F/dTuGNUj3ZedH+pB1Hcjv/Zpy7b69aqilpEoJz1b35WcJ6CnEdAj1o5tO2XsUy9LbFyMPDj0HrPaeTi49KqL5PRO7WTG1Nny+Udf6dngpo6a5O4P/X/nD+GS4KtwC68Q0MNQsjX2bH2LIKbOmz8ycIR537xnS6/P/Horvkrxm/49fm6FVV4yMo7+oGHz1tJvtw6mXui5mcXV7kuzfbj1paeWaBW9RtOaXlfgDtTqubJHB/Tk5GTzWlJqe3yOD6ub5U393vd4/BKvaw14qIclX7tDurc7P1ShOV++jurXqR4qeHv0IlzkpPmygl789yttH4tckUyF2B+/+1WaNm8sV/S5RM+GrpanNpObbr9W/l7/j7nw4P4WHDIyM8NrFd0wLOFX+S7CENDDUKEU9dK3CFKqYvvwwc8cqNjesW/gV5/iKxW/KVRhL1QqXB9LesbRC7uobe6lFUy90P3x9VLBryQPgdRWZW8FokCcx94031bQlWCqt+CN5BrJpeqRrra5e9MjfdvqrWY1eF+olmqB3PkT7Lz9M6Z2C6l6CioQUCQOLz//hmz+Z6tc1/cKOfkU3wtFlrfKVSrJkOH3Se7+PHliyDOyP6f4oXKoCLdt7jaxhV/vuAhDQA8zi4oWxdottsjpcROiVMX2tanrA1ax/UgSqvx7hjcoVoX1luiEeO8LxCkZmUdfQfdHQA/mXui+Ot5ZdPWaL+eIdwZwBX33nuLf/4op3hWtUzJ3h251XvV1UN8bfA3pqkf6jIm/HTekq7+HPz47RY+8U7VhtYhqqXYkWXu8+zNWvWpV87pl23bzisimgqxqvab66aut7jGxxQUEQ4nDYZdHRw2S+IR482z9po2hlw1zssOrYGNBUWGY7dmPPAT0MOPKcl5sNYzI3GsYIl574a0DFdu7D+lZZlWP1c/jebOftSf0nxbv3HX0rfr+qOQeTL3QCwv8s+NBVWavc4z+5uo1X/48BnIFfdOW4jd7NWtUN6/e2BfiLQXVjodWl7TRI++piux/fjZPj45M9Tv3pXCk+nPS7f4L9Cgyqd1IWV5+f6hRTQd0PxzDQXhIXblW3nrtA6lSrbLcNeg2PRs6BjzQT+o3rCuT3p8ss2cc+/tNsLLb7fouPOS58r0vjoGgQkAPM9GW6DP1LYKQqtg+edK3ZlBW5za9PetbGuqMaExycS/0PRuDu+1JSRytD7ri3xX08j+zn59T3GrMGVf6hzkterbSd/9V9xjh/Wiy07IDWkhv46bN5vWEWjXNqzf2/lO6YoHBQPVI9+XYgYfqkb7i17/06FCpM1aZH75Q4bwsv38Fo/Tt6ebKpzc8D/42b+WIKP71+Udfy8L5S6Vz1zOky3md9Gzwu+Dic+WcC86SBX8skbdf+1DPhh5nVHi1h8wryqcCZYgjoIcbw9JT3yHIqIrtqt+5orauqmJcZc1zDj0YVtDzDmxx976Cu7Jr99HDlyoS569WayqAhpMqDaqaW5MPpx4aeVu9XQlE//ODbfxnk3k9oWYN8+qNfdvCowiX+n5Rmh7pv7zww396m6tK72r13BeNuzSJyJZqh9u3zfsdGp4Hf1u2EdDxL1XUcvQTL0pGeob0v/9WqV6jeKdFMGvcpIHccW9f2b5tp9nvXLWPC1WqZ3s4KbAUUcU9xBHQw8jMnYsbOiy24P+uHoE8FdvVqm9ZVGw/Gs859HDohb7zGAE9NzfvmFXeSyKYeqHn7fdvu7BWl56q7/5V/4wG+s47gdzervyzeYv55lVtcfe2FVHalr1SVBi6bxoPpnbcHOnBSklNGfXNIVXaf3aHdl92PqiWamf0DZ0VvkDauc772gsn1i4uPvmP3hkCeOzetUfGPPmSREdHyYOP3yNWa/CeVkxKSZSHn7zf3EEyYsizknmMoq2hwOkMrxX0AlfhDn2LEEVADyMJUTHn6lsEkby8/AMV29Ub7LKo2H40MUnFW9yD4Vy1p9+yw+H9k2u1Oq5C+LGUdpt7MPVCd+mQ6YyNMq+lpbayq/PoB2vi4zbqQB8B2L9/v9nz3mG3S3V9frek9mfsl31bQvscuoc6oqK2lfvaI139OVaV3dUDp8XfLJTNy4p3Jniry93dyqxuRrDbtd7798AN6xUfI0ldu868AgebM/MP+XbyD9Lw5Ppy/a1X6dngoh4cPDLifqlYqYK8+OxrkrpqrX4ldEWF2RZ3w1a4Ud8iRBHQw4jD6uD8eRAa5/4HTFVsV4Gox9Dy7YDnOTO6++/yP4PuWZX25cl13nHCuRJu59D9re2V7fVdcfE4X1dnfQ163lizbr15bdzQ+1X+PWFwDt1D/f3t9eTlPgdktXPm00Efm9XdfaF2/5TH0Zyg5FJ/trz7vhAXG2s+ZFIPFzds/EfPAoeaMO5ts5f45ddcLM1aNtGzweOW/n2kafOT5bvJP5h1dUKdxWIRhzN8tri7XK6iDjEtaLMW4gjoYcQilnP0LYKEqmqq/gHzVDwu75Unz+qbWlks723bpXGs7e0e/qnkXrxim51WvjsOCnL93y9ZnTf3rKL7cvZcCXSBOI9lK1aY1yaNvP91bl4eXluJVUhX2919bb/m6+6Z8t79E2zU+XO1G8EbDfTq+Zp160L6vC4CSz2AfurxsWaffNV6Lc7HOi2BoIrYXdz7QrOmzitj39SzoS0xObyKXRa4CnMsFot31SsRdAjoYWL6rkXt7Bbrv42uUe6m/fy7vPnK++a9Cueq53l5O7jqcnn3QvcEu/g47998pJfgfLkqFFdawdIL3aX/qVXbnP1JFR9T29197WW9a13ZHHNb9tdK8+pLQN+RGn7FuNQq9rnu7ym+hnRvqZ9HfQ/Dvw4+z19SnoC+KjX0twQjsNav2SCvj39XKlRKkfuG3KFny1ederXl3sF3SNrefTLi4WfNBwjhoFr1KvouPBQWFYZHddQIR0APE5VikjrqWwSBdakbZNzo18z7jjd3DpqKxzHJsfquuPhZqMooQUGaFatS9Z3vgqUXuue8vr8Dugp6ajXW150dO30IKb5YvqI4oDc9uZF59cauDbvMftXhRj1YOfiYQiB16HNGxLdUO9zfh1XFL4lTTm5sXv9atdq8AsfyzedT5I/ZC+S0M9tJ917d9Gz5iI2LlUefHCQ2u12efGS07NoZPse+qoZZQBfDUjb/MCOgCOjhwiVn6TuUs6zMLBk2+GmzKFzjLif7vDoZCCqIeUL6vq2hWzxr157jvznYtbv0byDC+Qy6P/iyiuiLTVu2Stq+dElJTpZqVbx7M1WQmy/bU7frUXhR1fhbH6Eivz+p4w/B9D0sWGxf7f3OjNYtm5vXhYuXmFfgWNTOqdEjxsme3Xul3103ygl1aulXypY6o/3Q4/dI9ZpV5fXx78jSRX/pV8JD1WphFtDFFdjWKigTBPQwYViM0/UtypGq2D6o/1CzrZo6s9nlrvJ96n0knkrumbvLty1Kafqgl2SLu/qcY/VKL4lw7YXuL2X54GKBDjVtW3sfFn1Z7QwVanW7ND3Sj0U9zFPHIHAo9XDT2+KDKclJUqf2CZKdkyMrVpd+dw8iw760dBnz5Hix220y+PF7xe6w61fKztU3Xi6ndmgl036eKV9O+lbPho9qNcIroFtdtuKqqghpBPQwMHvPkmacPw8OnortqhhbeVdsPxpPobhQ7oVeki3uSmkruauA7nQ6zCBankX1POf1y7vI4MHU70dZraArc//407y2bdPavHpj89LwrpitjikEIqR3vevcoPozFyy2LN9s9n/2RqvmxW0MFy9dLoWFoVugE2Xvz7mL5IuPvzHPgN9yZx89WzZUML/2pt6yYd1GeW7Uy3o2vFSr4V37zhBABfcwQEAPA7H26E76FuVIPVlWFdtVQaXSnOsNNGdccS/t8j6DXpBffK5aBWBvlWQFXSntNnfVCz0hPt68L+9e6MFm26qy3UU3+4/55rXDqd4H9N0bdsleL1tihRJVm0CtdB/e2740mp7XLGhqZwSbNbO8XwFv07KFefXsBAG88fZrH8ia1euk52UXmKHZKxZ99ZIKrmpre3ZWtgwf/LTk7g/PfwPDrUhcriU3dM8v4gACehhwGI52+hbl5P/s3QV8VNfSAPDZjREP7hIgxAMJ7l6cQrFSilux4rRYsaJFipfiUNzd3d3dXRLitnbv23NylgfE1vfe3fl/v3x75m4IrwGyO/fMmTl36iL8M3s5XZPuykLo2P4tsuN5aulxuHfkDo0tvYOukrM56I6638jQtnT9nhGaMeE59LSZc/ecePj4CURGRdOqhgL587Gr2uF53qrL3AnSxK3pmOafK2QMQb4GaW6JUkuOT4Z393Qf3VelYsrL9LmLKTeaENKFQqGEyX/MpEnykFH9IGs2L/aMaWTJ4gRjJg+jzeGmjZsDb19b3zQMwsPTHXLkys4i65CskGOTOCuACbpV4GqxBbIA0rGdnBEjyJta0l1ZaMhu+aah6+DGzmvg6OgI9g72tDO5WGehx2pZ4m6UUWsCmIWuOa9vZ6axWtoIN9OINQ2SZF+4nFLmXkGPMvcneux6ig1J0sk4NEPGr2kqgIw9McBakOMS8kQ5i7RDGhv6FCsK8fEJuIOO9Pbm1Tv4Z/Yy8PTyoEm61vSYiD1geG8oUqwwrF2+CS6ctd6bSoElUyYrWBO5RPWSLZGIYYIucodiLmR3kDhY3QEasfiyY7tQux3fO3oX1g/4j+545s6bC6bNG/e5pMuSs9A/z0HXo0mctmfQ37w1/K5/0SIpZb4RTy1/U9pcc6+1Ye4ddOL0+Qv0sWa1KvRRFx8ev4eoN9ZfBZHbNy80HN5E778rpOmcECuAhEJTgaSLapUr0sczFy7i+XNkkH07D8OZExegdPlS0OLHpuyqcTVv0xhq1KlCR7ytXrqBXbVOwSUD2Mp6cBLlY7ZEIoYJush58G61JGQGBrKIyWNm0Y7t5A2t0Lodk93xI3MOwpHZB2gyXF39grtgxXTwCyzxuTxOrLPQtT2DbmiTOCJH9pRzvZY8g66Zgy4U5m4Qp3H0xGngOA6qVqoALs7O7Kp2OCUHT87axvsWcna8YnvdB3uQyRM4Ui19CZEJ8Pa27uXtmgT91Nlz9BEhQ8yavADCP0RA51/aQfESRdlV4wgM8YNufTrC+7cfYMrYv2nlkjWzth10jucU1TzCsMTdCmCCLnJZ7d2trz5HJOb+9S9cPn+NNoMjZz+F1BTu/cN3sKb3CrrbQ0raf+nfGYaPG0jPkxFkJ52w5Dl0FUs6SSM2XcXFa7eDbpRRawI4g675XgmFucvbNSKjouDK9Rv07wxJ0nX16OR94FQci6xbyaZhUO5H7b9H5OcXKY9H6Xt6/jHIk3Qrbyc3kqpWLE8TnRNnMEFHhouPi4ep4/4GqZ0Ufh83AJycjPPeI3vObDB60jBQKZUwYcRftELQmmVxzgI+vsa9wWFpCl4VxZZI5DBBFzklcNjJxwJIt/Y92w/QMtLmE1vRecFCcWPXNdg8dD1Nvslu+eK1s6FZ68bs2RQFC+enj5bcQVey8+/6vLkIj9A+6Q43sJO7kGahOwrkJtCHh5ZrGHTgyDH6WLem7j/6Pr38BO/u2c4EmnJtK9KjN9ogyTk5w47SwetX3l67elX6M47cWPoYHsGuImSY2zfuwYbV26BAofzwy4DO7Kr+7O3t4Q91cu6V1ZPu0JNxsdYuIMgXpFLrSoM4jnvNlkjkMEEXOTupRMd5G8hQ9+88/NwUjpS1C+W8Jmn6tnPcNji15DiNm6uT8r//nfx5t/xLQthB15e25881nlnBLHShjXizZDXB4WMngVRd1qxaGRwcHNhV7d3ae4OtbEOd/vUybVxJPgdHqmXs3f238PHxBxZpr8F3KUef9hw4TB8RMpb/lm6g70caNK0LVWpmUC2jxSHIXwZ0Ad8AH9ixeS8cO3SKXbVuwaHWd/5cKpU+YEskcpigi9ip6JtFHST2nixEZkDOm48a/Cddl2waCn61hPED/tGpB7Cmz0p4efU5uLm7wp8zR0PP/unfVRfCGXR9m8TFxmt3/lzD0FFrX85CT4iybMkfuQkjBOaegf6ldx8+wM07d8DNzZUm6bp6ceWZRZsjmhvpxk66spMdcnLG/MvmcYXVSTmpABLKzzEhu7nnOltpj/xsq1a5Eu2bsP/wUXYVIeMgDQfJOfHExCQY8FtvyJkrB3vmG5kcI6/bsCY0bl4P7ty8D//OXcGuWr/K1XU/JiV0DhLpPbZEIocJuoi52TlWYktkBuQ81vjh0z53bK/a1fKnCzSzzQ9M30sT3pDQQFi8dg6UKV+KfUbaNCXuYtxB16W8nTC0xJ3wLlyYPlq6qR65EfP0whMWWYalGsR9aevOPfSx5fdN6KMuFMkKuHPwNotsB/mZ1XLaj9B9bW/60Wvzr9BkTHPIH1SAfQZKT8z7aHh+6SmLtFe/dk1wsLens89J/wSEjI00c5s7bRG9Mf/b2AE6l2z7+BaDfkN7QmREFEwcNR1UStuYMlCkWCEoVMT6fvYlqmTRbIlEDhN0EXO1cxHewG0rRjq2k3NZQunY/u1sc9IIbtq88Z93xzNCPof8GrIjK7Ty6czoWuL+5q3hu705c6R0crfULPQv5y4fX3jEojcKLFnerrHnwCFITk6mjeJy59L9iAk5S5wcl8wi20J21ElDOJxzrr3b+27SGzu6atX8e/q4bfde+ojMi8wLtwWkJP3IgZMQVNIf2nT4gV3NnIenO4yeNBTs7KQwcfR0iPxkOzeRyBg5a5TMK3QfM4EECRN0EVNyyqpsiUxs0ezlnzu2NxrR1OId22/vv0lL2jWzzclZ828bwWUmd96UxMZSZdNydmNAUz6uLW07uGs8e2H4qDWhzEL39/Whf16HZx+w2Hn4N7ct34OG/B0gzeLIbtEPTRqxq9oj38N7h21vFx3pjv5d0aM5HPm3WjIoEKKiY7C83UIKFy3EVtZv3vRFdDe9fdc24B9Ygl1NH/nZOXzcIMiVJyd9f0PK221JtVq6H48Sg0RFwiO2RCKHCbqI2UmlJdkSmRDp2L5t4256dpOc5bRkp2Oy200awZFdVDIbm5wdI7PNi/ro3uBJrLPQtZ2BrkFK4nXddf+WZha6pc6ga+agD+7bmzatI0kyuUljCULYQSc279hNH1s0bQwSiRZdkL5BzhTL4sVVPYLM7+beG3pVW7RtmbKTuXXXHlAodN99R4arVquiXj8bxCgpMZlW+ZFxfr+NGwgurs7smbR16vkThJYNgaMHTsLOLfvYVdvg41cM8hXIwyLrwal9zFbmLguRyGGCLlLHYi/ncJA4pNMRBBkL6ZBK5p0TpKzdkuc1yWzzDQP++9wIbsyU32DwyL6fZ5vrytLn0DVJp65z0CP0OFP++p1hZe5Fi1j2DLpKkfK9KupdGKaMHUW7yp9bdVr9d8L8484sff5c49LVa/Di5SsoWCA/VK9ckV3VXlx4HNw5eItFCKWWEBmv140wV1cXaNqgPl1v2LqdPiLzy5svD4SWCWGR9Xtw9xGsWrIe8uTNRc+Vp6dy9fLQ+ufm8PTxc/h76kJ21XZUr22du+cKUEW2lkhso4mADcAEXaTcwNk6f8IIiKZju1wut3jHdpKMfTnbfP7y6VCxajn2rH40o9ai3ljm3JlKzwRd1x10wtBRazmyZ6ePQpiFXq50GDRv3Ije4Dj41x6zlrqT30soO+hkp2j5mvV03aV9O/qoq+s7r0JSjOX/TJEwXdt+BZJjk1ikPdK80Nk5C5y9cJHeREKW0+D7umxlGzb9t53OSK9ZtyrUqc8a2X5RRFCgUD4YMqofxMfF06a3ctn/+5uYQzV1cpw7j+VG0zo6OkCdBpZv8GsKHM89Z0tkBTBBFylnSZbibIlMQC5XfO7YTkYTWapjO9mx3TZyE1zZconGGc0215Xma1jqDLq+9ClXfyryWehKecrvqbmZMWLIALqrT27YHF9gvvnKZDyZkJoKkvLhqOhoKF8mDIID/NlV7ZG/+9e2XWERQv9H/q3fPaR7nwJ7e3vo0v4nul66ei19RJaxfdMeKFK0IHhmtZ1ptGSk39Sxs2gC3mdwN8ibPzd7BsDFxRnGTv0dsjhnoeXw5My6OdVtUBNGjB8EP/zYlF0xv1r1q4OXlf59sJNIsbGKFcEEXaSc7OyLsiUygbl/LaId27MWyEZHEVkCGam1fsB/9LwxSaYzm22uK0ufQdd3Dnr4J93GrBG6jmb7lqVnof+/2iClOSH537Nk7ix60+De0bv0wxwsVW2RHplMBms3baXrrh3020W/feAmRL0SRlUAEo4La899NT1BW983rA95cuWCu/cfwulzF9hVZAmXzl2FXh0Gk3IbdsVy8uXPAzMWToQSfqYfvhP+8RP8PWUhOKsTctIIzs4uZWJDQLAfFCiUH1Yv2QBXLug+198QxUsUhX7DetIbB6Snj6W0sODNAVOTSCTYIM6KYIIuUnJeVYEtkZFt/G8bbQxHOrXXG9LQ7B3byQ7tl7PNq9epQhvBZTbbXFdinYUu06Mkz9AddMKSs9A1u/aO6oRcg+zqjxs+jK5PLzlultLzDw8MH1lnbGs2bqaJer3aNaFQAd17RJAk7Nzq0yxCCODl1Rfw5Jzu73VJQ7LundrT9eKVq+kjsiylUgkx0ZZ/jZOqk2S/AB8YPn6wOnHOwq6azunj52HfzsNQwr84dOj2I7sKcP70JVi3cjOLzMPN3Q1GTx4GDg72MGXM32bfudcoV6n05/c91ihBmfSRLZEVwARdpOzADkvcTeDE4TOwbOF/dE2SczLz3JxIIziya/7lbPPh4wbq3QguI2KdhR6hxw76WwObxBGWnIWeXkO95mzEGPnzI539TV1+/16ACfqnyCjYtmsvHRvUv1d3dlU3Ty88gSdncfMBpdywObPiJPCc7ruujet/B96FC8HL169xtBr6yuuXb2Dlv2tpyXnfwT3YVdNaNHsZ/X1btE3ZNQ7/EAF/TZhD+3eYC/m5TMraybnzVYvXw+UL19gz5teSfR+sVbJSji9iVgQTdBE6Fns/h6PU3nKzvqzU00fPYe70RXRdtVsNKBSm++gyQ9zYdY02giM7oeQu7/wV03Weba4rS85C15SPupt4Djrx+u07kMkNa4bjVyJltqylZ6GnhxyFuLL5IotMQygd3L+1YMlyuoveqF5d8PXR797l2ZWnIEmPhmDIulzbcQU+vYhgkfbI7uCAXimJ1/zFy+hZYIS+tHHNdrh+5TbUrl+dNnEzteRkGT1rrmBTQF48fwUJ8eZtitmpx08QVq4knDtl/p37LxX3LQohYUEssj7kpouLF3eZhcgKYIIuQll4VVm2REaSEJ8A44ZPpU3h/GsHQMkmoewZ8yDl7KeWHKfrRs2+UyfnM8xSiiXGWej6nid/o07SDeHBzsqb+wy6ZlecnDfPzMX152mibgrkKIRQKy0+hIfD6g2baYnxgN7pjxfKSMz7GLi49hyLkC0Kf/oRbuy4yiLdtPmhORTInw8ePXkKO/ceYFcR+tpfE2ZDXGw89BvawyjNXjPz5OEzWP5PSlWguVWuUQFat28Ob16/ozv3lvRjhx/YyvLIzTtyoyQiPBJePX9Nx+PdvHYn1Qfpxk8qID68D4fExIxvHit4ZVQpaSlxdfxFGcIEXYRcpY6m7zJiQ0jH9mF9x9CxaqRje+1f67FnzEdztvfnrm3o/FIyCsQcLHkOXZ856Pp0cNcwdNSapWah///7pF0vhCOzD5ik1F2ou+ca/65YRasralWrAqEhweyqbu4cug3PLz9jEbIl8iQ5HJt/mD7qytnZGfp0T2ngOXPeQtw9R+n6pE7KZk6aBy6uLvD72AG0BNzUdm7Zx1bmQ8a5DR7ZF5KSkmHcb1MgMcFy4ywDQ/yhSo2KLDIdUrHw6P4TOHHkDO1lNG/6vzDu96kwsOcI6Ny6D7Rp1AW+r9UWGlZtBS3qtYefm3WH7u36Q//uv6vfg/6R6mNI71HQre2v0LHFL/BD3Z+hfuUW9OuoVKlf31U894QtkZXABF2Eskgd/z83AxlM07HdI5eHxTq2B9YPoY+Xz5v3fJYlZ6GrWNmdNjvDGrHxus9A13ht4Dl0zSz0uHBhVxuYavSaEBvEfSkmJhYWr0jZKRo+uD/dTdcVp1TBiUVHRTd6EBnuyuZL8PGxfs2r+nTrDNmyZoVL167D0ZPYcBBljJR77966H/yDfKFdl9bsqvUg3ePHTPmdjnWbOWk+vHxumqoubfUa2IWtjINUWt68eht2bzsA/8xeDiMHTYD2P/SEZrV/gn5dh8HkP2bSXkbk+XOnLsK92w/g3Zv3EBMdo1eT2y+Rr3P14g0W/Z892KfM4kVWAxN0EVIBZ976ayu2feNu2rHd3tEeGo5oavaO7RqlmobR3/v+nYe0tMlcxDYL3ZBxaU+fGb6DTm4mxH6INXkzti/pUuKuQcau3d5/k0XGES7wHXRixdr19ChDyaBAaNmsCbuqG1IhcXLxceBUuAtqK15ceQ43dupX2k6mO3T+uS3dNZ88Yza7ilDG/p23kiaubTu2gKCS/uyqiZhxyhy5LzpkVD9anbdl3U44dfQse8Yy6jepQ0e86Yuc7SYbOOS/ZfzwadChxS/Qsn4HGNZvDN0hJ+8hycg60oDPXPbvOsJW/6cEJZZ+WRlM0EVI/bPWxD/Nbcfxw2foo3f5Ymbv2P4lOwc7CGuR0lrgv2Ub6aM5kM6qRLQFdtCVcpZ46lDiLjeg0ZsxRq1ZYhb6/2ega/99Is6tOm3U0WtC30EnSKO4P6fPoushfXuDl6cnXevq8ZmHcHO3eecEI8uI/xQPx+Yf+nyURFejhw0Ce3t72LB1B9y5d59dRShjcpkcpoyZRcuVh/3R3ySTWiyhVbvmULl6ebh+5RYsXWDZUYOubi7Q+Zd2LNIeuXFCKhz+HPkXtGnUGfp0GgKL562EsycvwMf3lr9RTUblRUVGsyhFvDLJ8Dc4SFAwQRchB7C33kGOZvZz19Z01NijUw+MvuOoK80uOimdMtcuumYH3dyNz4j/J57aVy1EfNI/4dRnPNu3LDkLXVfGHL2WGJ0omlF8R0+cgmMnT4OXlycM7teLXdXdxXXn4PXNVyxC1kiRrIAjcw7SJF0fDerWhsoVykFkVDQ9e46QLp4+fq5OYv+DXHlywq9DTTh6TffTPnoJLRMCnXr+BB8/RNAyb0v3Yvi5Sxvw9Mp84BFpEnzy6FmYMXEetG3SFXq06w/zZiyms+RjY/Q/Vmcq5KbOySMpm0sa8ZB4hS2RlcAEXWQuxN/OYyeVWqYO2wqVKR9Ku6kSp5eeMFkHbG2QXfSS6iSdMNcuuiVnoWsSR0ddzqDH6f9iSXbQDR21ppmFbs4EXfPnous4OsJYo9eEOP88I2QXneymt2rWFMJKpvR30BVpFnb47/0QFy68N2jIOC6sOQuvruu38USqaUYOGUDXf82Zb9DPJmS7SIn0pXNXoXqdKlCnQQ121cjMUOJObjIMHz8IVEoVTBg+FWKiLXsT27tYIWjaogGLUiNN68jxxuH9x0Hrhp1h0ugZNP52Z1qoyA0FDSXHJdX2KotN4qwMJugio1QoA9gSGUndhjWh9c/NaYkjGXdmyd1RMt7N/LvolpmFrk8Xd0N20AlDR61pZqEbs3Tc1MjotZdXn7NIP2Iob//S6zdvYf6S5UAaxU0eOwqcs2Rhz+iG7KwemL4HZPHJ7AqyFrf23oAbu/Rvyjnm9yGQM0cOuHL9BmzbtYddRUh3ZOeWJIZ9BneHvPnzsKviQabO/DFpGHh4usPc6f/CowdP2TOWQTYdfh83COzs7diVFOQ8OTkvTpLxHxt3pd/3a5dvptkVXeju3Lz/+dy7klfg+XMrhAm6yLg4uKTU2CKjIuPNKlUrR5PUneO2WayclyTn5t5Fz50npczdEufQdWXoLpUYZ6HrcyPjW4aWuovphoTGkpX/wc07d6FIoYIwbEA/dlV37++/g+P/HNX7jDISnmcXn8LZVafpG3Z91K9TCxrX/45WaQwfN1Hvr4MQER0VQ5NFZ+cs8NvYAWBn93ViKXRkNGxx36KwZ9sBOLjnKLtqOT1+7QSFvQuyCCDi4ydYo34/1bFlL9pxnew+G9LPRig0u+hSidTwMjkkOJigi4yz1NFyncysGLkDTO64ks6jJBk5OH2vWTt1f+nLXXTS1d3UNDvoZm18pkdncsLQESVPX4hvFvrnowAGJOiGjF4jv//TC+KrnqPNl0aPo0nUT61+gMoVyrNndEd6VJCme5iIid+Hh+/g6NyDoNBj3jmRI3s2GD/yN7qeMW8hvHiJfQqQ4ciI1W0bd4NfgA906P4juyp8DZt9R6sQ76nfqyycvYxdtZyKVcpC4+b16PrW9bu00VuHlr/A6qUbBNHgzZjOnDhPH1U8d5cukFXBBF1k7MBefPVPIkGS9D9njKKN015cfU53HS3hy130jf9to4+mZIlZ6P/fFdatnYKhjd4M3UEXyyz0tOg7eu3eEfON/TO2Zy9ewrTZ8+l60pgRn7vw64OUQ19af4FFSIzIzde9U3ZDUmwSu6IbcmRi6rg/wNPDAy5fuw6r129izyBkODI7++mj5/TIXUhoILtqBCZqEucb4AO9BnSlFQAT1YmwUmHZKqPsObLBoJF94Mzx89C742AY2mc0bfRmrSMz7956ANGRMZCgSLDsmQJkEpigi4ySVxjxpzb6FklWB4/sS3crSWJyZcsl9ox5aXbRL5+/bvJddDHNQo+N06/bsoahCbolZqF/7navY7VBWkgjxAgd5pmTSgGycyxm/23YBKfPXYA8uXKpk6vRNMnS16WN5+Hq1sssQmJC/s3uHLsNEvTs2E707NwBqlQsDwmJiTB87ESLd6lG1kUhV8DkMTNBrn4ko9fc2JEqg5mg8McrmyeMnjQUpFIpTBw1HSLCLX8MqmqtivD7r+Ngwsi/aId8W3Dx3BWQO9qfYyGyIpigiwzH80XYEpkIuXM9fNxAur60/rxFyntJcu5XO4CekzL1LrolZqHrW+Ju6A66MWaha3bRYz/E0EdT+/y9MqDEXYNULuydtFOrM+UkOd+j/lyxjFfLyG9jxkN4xCeoVb0q9OjUnl3VHc/xcP6/M3BtO060ERNyxGP7qE0GVb5UKFMa+vdKmfgxYtxEePnachM/kPV69eINLJq9DHLkyg4Dh/dmV4WFnJEfOWEI5MiZHRbPW0FLyYVg+8Y98OSRbfVLO3n8bHIVV/+3LERWBBN0kbGTSHOwJTKhitXKQZdeP9OEhpxHN2f5t0bJJilz0ckuOil7MxVLzEL//wx03ZLOuHgDd9DfvTN41Fr+vHnpI5kNLkYkWdk8bD0t2U6rCoBUUpDKkfUD/tNpt13ISPf/Ab+PoufSB/TuCZXLl2PP6I6US5KqgiubLVNdg3QT/TYKto3cRP/e6ytXjhwwa8qfdLfwv42bYf9hyzfCQtZr745DcPbkBahcvTw0aFqXXRWO7n07QHCpADhx+DRNipHl3Lhyx6569er2LERWBBN0kbGX2HmwJTKxZq0b0+YnJEnfNXar2ceveeTy+LyLvsGEu+iWnIWuK7ILagjSZC7CwK9h7lnomj8TQ85Pf4t8zVNLjsOyjovojjrpt0AeSeK+rNO/NAG1hp3zL5Ezw9P+nkeTrL/VyVb+fCk3WvRBk/T/ztDddGs932gNPj7+ANtHbTbo36q9vT1NzrNl9YIbt27DlJlz2DMImc7MSQvgU3gk/DKgC21eKxQ16lSh742ePn4BMycvYFeRpShkcoe3sfJKLERWBBN0ETkZezWnVCLFO2VmQprGkfEhpOSd7L4cnn3AbOeONcguur2jPZw7edHEu+jmnYWuSf7cdUg6Dd351iC76IYQ4yz09JA/B3KEgzSPI4/vRTbvXFcr1q6nu58eHu7wz6y/1H//DDjjyfNwedNFOPnvMVAkK9hFJBRk9v/uCdvpLHtDTBozEsqEloTIqGgYMHw0KBT4Z41MLz4uHqaO+5u+D/l97ECwd7D8Wz/v4oVp2X1CfCJMGDEVZMnWdRNXvPg6bIGsCCboIuLI2xVjS2Qm5MVx+PhBtAz8ze3XNEk3J7qLXitlF52MYDEVMcxCjzNwBrqGoefQc2rOoJtpBx3nbxvX72MmwK2796BE8WKwYMZUcHBwYM/oh9zcODhjHyTF6NcZHBnf3UO3Yf9feww+hvJL107wfcP6tGlX70HD4O279+wZhEzv5rU7sGnNdihWwhu6/PIzu2oZbu6u8MekYeDo5Egb2b1784E9Y51cXF3YyrRIhY6hc+8lEr4aWyIrggm6iEh4+4JsicyIlICT8WvkBUozD9mcwlqUpbvoJw6foQ1kTEGzg27upFOXM+jhn4yzY21ogp4/X8qkQ3NVG2iqNgza7UWfJSUnQ8/+Q2iyVa50GEwb/4dBnd2JZxefwPbRmwV9g8sWkJ8r51afoUc25ImGVdw0qlcXBvTqSQolYPjYCXDt5i32DELms2rxenh47zH88GMTCCtXkl3VkRHGrA0b0x/y5s9D54mTme3Wbs32xZ/785gK7YA/cxS0/Kkpu6K38sWL19dtZi0SPEzQRcRJ6pCydYfMjpwB+511difNte4fNV/XUrKLXrxKCbqLvt1Eu+gFCxegj+ZK0DVJJzn7ri1j7aAb2glezLPQUYpPkZHQrd9A9d+peGj4XR0YNqAve0Z/n15EwNYRG+HJucfsCjInsltOGnpe2XzR4L4A5UuHwRQ6kg9g7qLFsPvAIfYMQualVCphythZkJSUDENG9QMPTz16kRg4Zq1dl9ZQrmJpOH/6EqxbsZldtW5OWRzBwcTHCtq0b07fe+3fdYRd0Zcki9QzugwLkJXABF1EHKT2evxkRsZSpnwoPZNOdmnIDg0peTeXcm0r0sdDe49DVGQ0XRtT1uxe9FHIs9BJMmUM9x48Yiv9mHsWuimaxCGAJ8+eQ79hw+kb4C4//wS9u3Vmz+iPJokz9tLmcQoZnlU2l3d338KW3zcYZSRmaMlg+Gf2dHB0cIAde/fDgiXL2TMIWcbb1+9h/ozFkC17Vhg00vCbibooWzEMflYn6G9evYNp4+cAT0pKbADZ3SZjNU3FP8gX2nVpA39NmAMx0Ua42c9BZbZCVgITdBFxAntntkQW0qjZd/SDJOkHpu81WyfvL8+ib1xt/I7u5p6F/nnMmg5z0GMNHLGmYWiTOMLcs9CRaZy7eBl++2M8cBxHZ1x3N2BGuga5aUOax+2esAOi3xr/Zhr6P5VcRUcC7hq/DWLeGf69DvTzhcVzZoKLszMcPHqclrbbSkKChO3wvuNw/PBpqFC5DDRuXo9dNS1S0v772AG0Gdz44dMgMUGco0V1pTnxxJno376buxvtbbR1/U64dvkmu2ogCeg/OxQJEiboIqKS8rnZEllQz/5doFK1cnS3eee4bWYbR1W6RVn6uGf7QaPvomvOWpkr4dTsPOt0Bt3A8WgadNSagWXuYp+Fjv6PlC8PHzeRJmJD+vWGjj/9yJ4xzJtbr2DL7+vhzsHbJt2JsVVkvvnuP7fTniDyJMMnPPj6FIdlC+aAu5sbnDhzFgYNHw0qHKGHBGTOtH/g4/tw6PFrZyjsbdqWRE5ZnOCPycPA1c0VZkycBy+evWTPWD+JJCU1MtXNuUEj+sCnj59g5b/r2BUj4DFBtzaYoIuIiuNSDgoji6JjT8YNoufSyagtcu7RHLIWyAZFKxQ3yS46aYRHmuCRmw3muOGgVOi+g26sM+iEoY3iCrAZ2uYYtab588Amcaazffde+GPiVPqGbMTg/tChbWv2jGFIZ/dj8w/B3sm7jLLDi1Ju7t3YfQ02/7YBXt0wTtIQEhgAqxbNAy9PD7hw+Qr0GzoCFEqcnoCEJTEhCSaPmQX29nYwXP0exEH9XsRUyDg172KFYcu6nXDq2Dl21TZomoaaIkFv1KwelCwdBFPG/Q0qlRGPyEmgYNGKFU3b1Q6ZFSboosLhDrpAkCSddHYnO88vrj6nZ9LNodyPFeijKXbRSZJOmOMcOilNJZwctW88GmukM+jEGwPHJXkXKUwfzXXEAZnexm07YMykafRN2cghA2nJu7GQLu+bhq2Ha9uv4Mx0A3x8/IF2yz+1+DgkxxpnrF2FsmVg5T8kOfeEy9euwy8DhoJMhvOdkTDdu/0A1izbCEWKFYLufTqwq8bVrHUjqFGnCty4ehuWLljNrtoOiTQlQSdHn4ypaPEi0LN/Z/h78gL48O4ju2o8UpmqFFsiK4AJuphIJJ5shQSAJOeDR/alncjJLGTyYWo5vHOabBdd6LPQ4+KNuIP+7Dlb6cfcs9CReWzYuh2Gjh5HdzZI07jxI3+jzYKMgSSUZ5afhK3DN8Kr64ZVcNgactPw5L/HYOuITfDu3lt21XB1a1aHxXNmgIuLM5w4cw669hkAiUk4zx4J27pVW+D2jXvQtGVDKFepNLtqHMGlAqB7344Q/iECJo2eYfQkVQykrMQdjLiDTqoFh48fCEcPnDBZRYIdSPWcw4eECBN0EZHwEoNqXCM+fqI/1C+cuUw/yDpcfQ3pLyQ0kCbpxOmlJ+DlVcMSP218uYueEG+83W5zzkLXzEHXZcxaeITxyskNbRRnzlnocuzibla79h2A3oN/o70K2vzQDGZPnajTUYzMhD/9SHtX7Jm4EyKehbOrKC3yRBmtOlg/4D+4uec6KI3YGb9Vs6YwZ9ok+jNoz8HD0HvQMEjGnXMkAmSMIOn+nZiYRM8za6rfDJU9ZzYY+ecQ+vXHj5hmnO7iIvT/HXTjJei/DOhCe5EsnLWMXTE+DiCYLZEVwARdRCQSiQtbaoU0uDl36hJMGTML2jbpCj837wFDeo+CMcMm0w+ybq++1rZJF/o5505dNO6ZGBtRvU5lOoaEJJ3krGmUiXegv9xF3/Cf8XbRzTkL/XOTOF3OoBupizvx9LlhZ1fza86gC7TaABnm+Kkz0KVPf4hPSIDvatWANYv/gdw5U25gGQN5o0bK3jcPWw+H/z4AkS/xRumXFElyuH3gJmwYtJZWHRizGaOdnR2MHjYY/hw9nFZHrN20FYaM/IOO20NILEiJ9Jyp/4BXVk8YMrrf53PT+rK3t4fRE4fSrzfnr0Xw6L7hIwvFSvO95HjjVA9UrVUJatevAZP+mGnS4zMSng9kS2QFMEEXEQlIsrBlpsjuaqdWvWDc71PoaA5yXtnTywMCgv2gQpUy9IOsPdU/jKMiY+jnjPt9qvrX9Fb/2gOkIyTSQev2P9DO7iRJ3zV2q8nPJmt20bdv2GO0XXShz0I3ZpO4N28N3EHPm5feXCDfK1PPQtdUG+jS8R4ZjpxHbtulJ7x+8xaCA/1hy5rl9NGYyJ/t/WN3YeOQdXBw5j66u27LSENEslO+YdAaOL7giNEb63l6uMPSeX/Dz21a0tLdKbPmwrgpfxl1pwwhcyHv2w7tOw6ly5WCZq0bs6v66TWwK/gFlqDvHQ/tPcau2qbPx5qM8GMhT75ctOHeotnL4flTk3fC94cxYzCvsxL4BykidhJppu/Q3755D792+w3m/rWIniEqVKQAdOvTAZaunwsb9iyHmf9MhLFTh9MPst6we5n6uXnQrW8H+rnk18z961/6Nd6+NqyRli3RdHYnJe9kB/rw7AMmTdzILnqhsCJG3UU35yx0TWdyXcq2ww0cjfalWHWyb+ioNXPNQv88Mx4TdLN7+PgJtOzQFS5dvU77DqxZ8g9836g+e9Z4SOn2wxP3YdPQdbBjzFZ4de0FqJS2U80U8z4Gzv93Btb2XUXPmptifnzxot6wadUyqFiuDMTHJ0CP/oNh+X9r2bMIidOCmYvh3ZsP0KVXOyhewptd1c13DWtCo2bfwf07D+Gfv01Xgi0Wn3fQDTx/T6p1ho8bDNcv3UzZ+DI1icQ5YPdhnPZkJTBBFxGpRGrPlmm6dO4q/Np1GDy89xhy5c4Bo/4cAv+umQ0tf/oe8hfMxz4rtfwF80LLtt/Tzx01cQj9tQ/vP1Yn6cPg4tkr7LNQZkiSPnz8INo87s3t1ybv7F6ubcou+l4jnUU39yx0Xcjkcnom2JheG2EXncBZ6NYtKjoaOvfuB1t27KY3SaaNHwOTx46CLFm0LmjSGqfkaAO5HWO3woaBa+Dq1stWOymA3Hh6ee0FPYu/vv9quLzpIiREGu8Yy5eaN24Im1cthcIFC8Dzl6+gVaducOrsefYsQuKVlJgMU8bOoru+w8YMAEcd+2X4+BaDfkN7QnRUDPw5cjooFDhlQmqkMWudev5EKxNnTl7ArpieilcUY0skcpigi8TlyCcZdnA/c/w8LVGPj0uA2vWrw8JVM6FKzYrsWe1VqVGR/to69WvQrzV++FQ4fdy2ZmAagjRrIePXyEzxe0fuwMV1pvve5SmRF/IHF6B/Tts27mFX9WfOWeiaXWFtm8QZs7xd462Bo9bMNQsd56BbnkKhhBHjJ8LoPyfTG0U/NGkEW1YvgxLFTfdeiJxLP7vyFN1V3jVuGzw+8xCS45PZs+JE3vB+fPSenitf22817By7lZ7FN9XoOTc3V/h7yp8wZdxocHZ2huOnz0KrDl0MnuKAkJA8uPsIVi1eR6sge/7amV3NnIenO4yeNBSkdlKYOGo6RIRjLwxC0yTOkAQ9tEwI/NCmCUwdO0v9Hs00Nx7TwoMUE3QrgQm6SCQ7RbuyZSpPHj2jHT1Jk5s27X+AoaN/BVf1GxN9kV9Lmo606fCD+muqYPqEufD44TP2LMpMwcL54fdxA+ma7IA9vWC6Zivlfky5CbN9426j7KJrusGaetdOqWOTOGPOQNcwdAfd3LPQjV1BgHS3cdtOaNWxKzxRJ3ikZJrsyrZp0czgBk0ZUcgU8OLqc9g/bQ+s6r4Mdv+5Ax4cvwdx4eLYWSfn7N/eeQOn1Un5OnVSTs7bk87sMe+NX8b+pbCSIbBz/X/QoG5tuis4acbf8MuAISb5WYKQpW1asx1uXr1NS9UrVCnLrqaP7LgPHzcIcuXJCYvnrYJb1++yZ5DmDLq+Je5e2Txh2Jj+8N+yjXDn5n121WxS3pgg0cMEXSS4BGWa22eJCYkwfvg0SE6W0ZmYnX9px54xXOee7eB79dckX3vCiGmQoP69kHbKlA+FLr1+pm9OD07fS0veTSF/UAGj7qKTmwuE0MpqDT0vnpaqlVKOCOhLs4Nu6q73pN8AsW2X4X++yHAPHj2Glu27wI69+8HJyQnGj/gNViycCwXyp3+MyFjI2LHnl57CoVn74b9fVtBkl+xGk/GOSQI5asEpVbTZ3e39N2HPxB2wqvtS2DpiI1xXJ+WRr0y/Q+ecJQsMH9Qf1ixZCPnz5oHnL15C607dYOXaDQaXrCIkVKTR4bTxc+h7ATL6NXuObOyZtJHy69CyIXD80Gl6gx/9n+aGqz4/LsivJZtkr56/gQ2rt7KrZsQDnkG3Epigi4TE3sWZLb+ybuUWOm6jWAlv6NG3I7tqPN37dYTiJYrS32Pdis3sKtJG65+b07vZJEk/oE7STZX0GnMXXbODbuqkU9fGZ8bePS5apDD4l/BhkX5yZE95A2TqmxlB9UPA3tEeTp27AHG4+ycIiUlJMGz0OPj1t5EQGRUFFcqWht0b1kD7H1v/vwOwiZEmcqRcnOxGk7nqK7otofPCD83cR5Pjt3deQ0KkaScykJ9tn15EwJOzj2g5/o4/tsCKrkvo+XnSg+PZxadm7dFQtWIF2LNpLXRq9yN9o7xx2w5o1q4T3L3/kH0GQtaLlKjPmjwf3D3cYIg6SUxP5erl6fuTZ09ewKwp5jsfLRafE3Q9dtBJzydyrn/q+L8NbjKnFwmPCbqVwARdJCR2fKoZ6J8iImHH5r10PWh4H7B3yLCHnF7IbMyBI3rT9U7170V+T6S9nv27QJkKoXQcF3kTbYqz3cbcRTfXLPT/z0F3oo+ZMeYMdKJRvbpspT/NLHRTf6+yFshG/4xJ5/mtuIsuKAcOH4WGLdvC3oOHwdk5C4waOhA2rlwCpYKD2GeYD/k3FfEsHB6cuE+T460jNsHyLv/C8s6L6bx1UiJ/etlJOsbs0akHtEHbh4fv6Vn32PcxEP8pnv6cIo3aSPk8meZAdsJJov/swhO4e/gOXN54AY7OPUTPjq/psxKWtFsI635dDfum7qbHeV7deGmRpom5cuSA6X+OgyXzZtF/ly9fvYaOv/SF0X9OgaSkJPZZCFlW5eoVIEsW7V7z9HXmxAXYt/MQhJYJhlbtvmdX/69AoXwwZFQ/SIhPhAnDp4Es2bT9ZsRIcwad03ELnYyp69ijLUyfMAc+hVvmvbL6f3EetkQihwm6SNhzqWeg79q6H+QyOVStVYnuoJtKMR9vqKb+PeRyBezaso9dRdognd3/mPwbLR0nzcRIubspaHbRyfxSQ3bRNbPQ4wTWyb12jWrg72vYjveXSFdnQ5lzFnpg/RD6uHLdBtrRHglHVHQMDBw+GvoM/g3ef/gIwQH+sH75vzBl7GjImSNlFJ/FqN+tkYT7/YN3tMnc9R1X6BgzUtFDkmwy1m1tv1WwqucyWNFlMSzrlJLQr+y2FP7rvYLuhJNEf8+knerE/CCcX3NWnajfpsk9+XlGdtAtycHBAbp3ag8Htm+EJg2+A5VKBUtXrYHGbX6GC5evss9CSBi8snrA4nVzoGLVcuyKafzz93J49eINdOrRju7mari4OMPYqb9DFucsMHXcLDqWF6UmlaSkRjynfYLu6uoCv48dCLu3HoCL5yz4s4eX5GArJHKYoIsEJ+Ht2PKzowdO0sdmrRrRR1Nq1jrl9zjCfk+kPU2STpJf0uzp3KrT7Bnj0eyik6MIh/YeZ1d1V7AQO4Mebvyu6V+SsW7UHm7adSYnpfDzp0/9vGttCFLeboyvQ2hGrZl6NF3R8sXoTvqbt+/g4hVMPITo8PGTUP+HNvDv8lW063vzJg3h4LZNMKB3T/rmDRlX7epVYe/mdTCkX29wcXaG67duQ+uO3WDa7Hkgk+GuIBKesycvQo4c2WHMlN/oR87cpsmlyN//KWNm0Z4LpGFtFueUXfuAYD8ooH6N/2/pBrh41rSvI2FlS9IRvmKkTxf3X4f9AvHx8bB0wWp2xVJ4TNCtBCboIqH+cZHyE4MhZ4c+vg+HHDmzQ2CIH7tqOuQHe85cOSD8QwQ8ffyCXUXaIjvopGMqGSt2ZcslekbU2Er/kNK5dcv6nXrvopOJAISzl/ASCpJUz5o0QevO7+np27MbWxkuR/aUHVJzNNUr2SSUPq7fvI0+IuFJSk6GGfMWQuPWP9E522THqlfXTnBs1zbo2r6d1kc6UPpKBgXC8gVzYMHMaVCoQH54+foN9P9tJLTp1B1u3zN7x2SEtBYVGQ3376b0QyC76IvXzIYWbZuCnV2q/ReDkdfypQtX0yS514Cu7CrAhTOXYc3yTSwyvjz5ctMNieZtGsObV4ZNSrEUzRl0jtfuDPl3jWpB+Spl6E0RS8+RV/9vty9erpwHC5GIYYIuEhL1Pzu2pMjcSyI4NIA+mkNwqZTfS/N7I92EhAZCv6E96Pr00hNG7+xu52gPDs4O9CbKrq0H2FXdXL5wjT4WDitCH01FM2ZN2znoGiWDA2Hy2NF6J+nk11WraFj39i+Zq5M74VPVlzaLIzu1T5/jTTIhe/HqNXTrNxA6/tKP7ux6enrAsAF94dD2TdC25Q86/71HAGVCS8Gy+bPpGf9K5ctCdEwMTJz+NzRs8SPsP3yUfRZCwnb14g22Alpq3r1vR5i7bBoElTT+e7ntG/fAlYvXoXb96jT++CEcpo6bTdfGRl5bO3RvS286lKsUBgv/XsaeEZ/PY9ZUmSfoZPOl96BuMH/GYnj98i27anGYoFsBTNBFggPVV39W5HwRUaSo+UYeehdL+b00vzfSXd2GNeHnLq3p2c1d47ZB1Jso9oz+yPlncq5028hNoEhKuXtLmsToivQYOHfyEl2TkmpT+tzFXY9Eu9F3daB7x/Ys0k2d6tXA3V27snptmHMWupOrE/jVSnkT9+8KS5fRIW2cv3SZ7uz2GjQM7j96DLlz5YSxw4fC0d1bofPPbWljOZQ+qVQCNatWpiPTyEflCuUgJjYW5vyzGOp+3xJWrdsACqVlz8EjpIsrXyToGkWLF4HpCybAuGnDobB3QXbVcKREe/qEuXQeN/lYsWgtHc1rbNVqV4Il6+bCT51agoOjAxzedxzevhbn7jmh2UHPDPlvHT5+EJw/dYn2/xEMOSbo1gATdJGQSBy++okRE5Vy5jV7jqz00Ryysd8rJlpYDcTEpnX7H6BStXI0Sd87aSdtMqYvsgu/tu9K2pmZ+LFFc3rGmpxFP3fqIr2mrSsXrqmTdDk96+yeS9g/3/v17AY/NNG990Ltmik7CcZizh10gpS5k130I8dPYrM4ETl64hQ0a9sBeqsT9as3bkHO7Nnh94G/wrHd26Fvj66QJ1cu9pmI8HB3pzcwyBn+f/6eTnfPI6OiYcbchVCzUXOYv3gZxOLIQSRCD+89os1901K+chlYuGomDPi9F2TPmfEcc22Rsnpy5px8aPoWGUtomRD4+9/JMGL84M/n6closQ2rLDD/24jIjUEiszPopPrB2cUZ5vz1D7siDBI7qfF2IZDFYIIuUkplSokw6WJrLpoxbkoF7lgYgjSN+33cINodn3RCJh2Vde0CTj7/6LxDdNc85n0MPZ9NRgyNGzGMJunEhtW6nVU+fjileR0ppTY1zX+vIaW+Y9X/rVUraV+uTnbrye67MZlrFrrGlyPX8Cy6uJA3e0fUiXrbLj3gp66/0LWXpwe92XR09zZ1IvoX1Kpe1STnUcWA7FqFhgTD+JG/wcn9O+kNjIIF8sPrN29h8szZULNxc/h3xSpISDT/GDeEjIW8d3v04CmLUiPl1fWb1IFlG+ZD51/agYurM3tGOPyDfGHqnLEwefYYOlrsS8cPnYZ3bz+wSJzIzyIukw7uFaqUhYbf14XJo2dCYoKwRjlK1KkBWyIRwwRdJHhe9VXnCSc2S9OcM16Tk1I6b2t+b6Q/kqT/OXMU5M6bi+6Ck7nF2iKfv7rnMrh76DaNSUK+Y+0qqMrOVv/Ysjndgbp/5yHcuJryOdq4ee0OfTR1eTuhSdANaZpFOruPGz5M647szRsbf9oBqVYgzLWDTmjK3HHkmnhduX6D7qY3avUTrFq/EeIT4qFm1SqwcOY0OH1gF4wcMhBCSwZrXWopZoULFqA3KQ5u30TH07X5oRlkUf9cOHXuPD0aULdZK1ixZj0kJ6e8/iAkdtr08SE3lNu0/wFWbv4H2ndrAx6e7uwZyylewhvG/zUCZi2aBCVLB7OrXyPn3i2lQpUykK+A4WPAyU2SjH70kmqBwSP70iMDD+8/ZldNg3zPW7dvDpW+q9AJeJjOLmdIAjwm6FYAE3SR4Dn+q3fiOVj504f34fTRHD68S/m9SOd4ZLis2bxg+LiB4ObuCveO3IGL686xZ9JGktojsw/QXfP4T/G0TFaza/7luerzFy+r/3/K3d/5MxfTs+WZefroOUR9iqY7tDm8c7KrwkeS89WL5mt1lp3cuDA20sWd/N7kmIIswTyjnUiFA45csw5Pnj2HiX/Ngqr1msCw0ePg8rXrkC1rVujQtjWsX/YvHN21FYb170tLvK1pZ927cCHo+FMb2LhiMU3MSZk/6cj+4WM4nWNer3lr6NZ3ID0aQEpmEbImTx8/Z6vMuXu4QbvOrWHVln+gR79OkC27+Y41agSHBsK4aSNg3vLpUK5SaXY1tTu37ps8Yc1I8zZNoHT5UizSH7kxqlKlXdVIkncy75wcVdi8dge7ajzkz7tGnSowZFQ/WL9rGcxaNJlMalKcOXiupPpdXTv2aRlS/y/HBN0KYIIuEio7/qt3/0WKFaKPj++nXyplbI8ePKGPmt8bGY6Uh5E5pcTVrZfh6YWU7/G3nl9+RnfN7x29S2Ny/nrflvWfd82JS1evwY9dekCP/oM/n898+ew1LJqdeTdVTXm7OXbPCVkCm4NuhIZtJEknM9IzStLJTrd/CR8WaYfsTsepv4/k4827d/SDdE+/9/AR/SDJMfnI6uVFP9+QXgK6wpFr1oX8Xduxdz+069YL6jRtATPmLoB7Dx5Cvrx5oGuHdrRB2vkj+2DW5AnQrHFDyJ7N/G/SDUGa4ZFmb3/8NgQO79wC+7dugBGDB0DJ4CD672vz9l3Q8Ze+UKNRMzrHnHTBR8havXz2iq20Rzq+//BjE1ipTtTJzO28+Q3fKc4ISUSr1qwIc5ZOg7/mjYfyldNPzDX27dC9Oa0xSdWJNZ9Jabo2yBz09M6fkya/ZJf+rwlz2RXDkO+zv/p9YIduP8KcJVNh494V0K5zK4iLjYfpE+dCywYdYczQyQ4SkAxU/+dpVS4o5aR4V9MKWH/9nJU4HXWtVL4suVJmYKlFRkTBT993o2981u9eZvKyc1myDH5s0hWSEpNgzY7FkD2HcRqYoBQb/9sGyxb+RxuAtZz24+ddbLIrS86aPzmbUhJHds0njxv1VWL+/uNH+HPaTDh07ASNSaLao1MHKFc6lI56ksnkdAZ79TqV6fNp6f7Tr7Q7f/OJregZZ1Nb1WMpxH6IhZ3rV0O+PHkgNj6OXtfcWJDJZLRhXcpaTtckidGUdJPnacyeI/YdOgKPn6bMcf8WacJVqGDKf5fmaxFxcSm/r+ZryeTqr5tOA5/MNB3THAqZeDydBvl7sbzTv7TRILJeRQoVhPp1a0ONKpXo/G/yZo4gbx7JzaKrN27CtZu31R+34Jk6zqypkbkUzJ8fSgUHQoj6f3NoSBD4lSgBDqyHCfEpMgpOnztPRwYeP3UG5BaeHYxMo8vgDlCzcTUWGebk/jOweOpyFolbFvX7te1H1rJIP6Sy5NSxc7Btw256nM1YHNXvH+o1rg0/tGkCefPnZlczR+Z/t2nUxSRd4rVFOuEfPXAK9u44yK7op6hPEbpz/X2ttuxKiqCS/jBt3ngYNehPuHopdTd+bZH3z2Snv0yFUAgrWxLs7KRw7fIt2qj38oXrtMmvISTA1Xpw9aKA2sojfWCCLhLHI674F3LNk7J9ygzoMZz+YCY7sKQkxpROHDkDk/+YCX4BPvD34insKjKmuX8tgj3bD4JLVldopU7SX99+DaeXHP9cOk12zcmuk6acPS4+Hlau3QALlywHpUpFE3NyzrpHp/afz2Vv27UHfh/7J23GNn/FdDqz81skMScJOhnj1X1tb3bVtJapk0tz7jibQ41etSGofgiLTI/0Lbi9/yaLkLXz9PCAKhXLQYWyZaBsWCgtE/8SaZ729NkLWjb/9Ln648ULePHyNbx8/RqSk41//MLe3p42SfQuXBh8inpD8WLqD/WjT9Gi4OHx9XlZUi5KuteTpPzUuQtw9/4DwdxMQKaDCXr6NuxZBp5eniwyDCmZ373tABw7eBKSEvXr1UDGuzX4vi7Urledllnr6uzJCzB++DQWWcaMhRPh8L5jsG/nYXZFP8VLFIXpC/+EZrV/YleA9gBYsHIG7YRPNlN0QX5WBob4QdmKoerEXP2zu1hhePLwGZ1Rf/n8Nbh76wEojTgukucl1R9dO2fclv3I7DBBF4kjkVcKezvn+ergEvkhNHvqQijuWxTmLfuLXTWNfl2HwaP7T6D/sF/oD3FkfOSs+KhBE2izNpIsf3mmuVzpMFj973wWAWzZuRumzJz9eceZdDNPr2HaoBF/wJ4Dh2hyTkaiuLq5smdSaHbv/WsFQO3+9dhV01r804Kv/vv04etTDKpXrgSaRnPkJgS5SXHk+Cm4cPkKvUaQxGFQ718+39hQKJS0K/SjJ8Y9HlKyaRhU7WrcMW4ZIRMA1vRZySJka0iZe+lSJen59DJhpegRDs0O+7c+hkfAqzdvIOJTJERGRUFUdAx8ioyExMS0m4yS8+4uLs7g6uICLs7O6rULuLm6qH/PbJAzR3b1Rw7IljXlaEdaSFXPzdt34cbtO3Dj1m24fe+BWRuaImHABD19c9Xv2XzU792MiVQ4HlEnkHu3H9TqnDvZya9WuzLUb1oHAoIMm94ya/J8OLD7KIssY+Y/k9T/G47QD0P4+BWDaXPHQfO6P9OYNIwbO3U4vaEyuNfIdM+nfylPvtxQtgJJyEvRhnoK9fu7qxdvpCTlF67Rnj+mwgNf4dHVCxdYiEQKE3SROB/x0COXq+tXA8hJKW6XNn3gU3ikOgnrA981qsWeMa5De4/BjInzaFnOsg3zsIu7CSXEJ9DKCLKrTZrHtW7XHDau2UZ/uO/bvB5evn4DM+YtgFt37tHPJ2erRwwZ8FXJ+7dI+TaZwUxKYus2rEm7j36pT6ch8OTRM6g3pKFZRqwRhibopFx9y+pltFv9t7787yVmTp6Qarza23fvod4PbT6XxxsD+d6R76E57Rq3DV5c1b7hELJe5OZUoQIFoHChgrQzOvkgMRlVli9P7nSTd0NERUfDy1dv4OHjJ/DwifpD/fhA/REVZbo3n0g8MEFP35gpv0PFqmVZZHwr/10L61ZuYdHXChctCI2b1Yda9aqBq5sLu2qYdt93h08RkSyyDLIBsXfHITi4x7AbBSX8i8OU2WPgh+/a07hZ60bQvtuP0KfjYHifTvk5udlBmumFlSupTszD6Dl10q2f7JCTsvVH9x9nOrrNWOxUqqB7Ny6ljOVBooUJuog8SXzNSb6Zu3Nonzp5/nMeeHp50DuyuXLnYM8YR/iHCOjbZSjERMfCoBF94btGNdkzyFTI+SNypKB67cp0DBu5OUJukpByUrIDRpDEdHC/Xp9nnmeGJKttOnWn87P7De0JjZp9R6+T36tjy1707Dspb7dzME+n6Hnfz2Ir/cybPgXq1kx/t5p0OG/fsw9tQEU6YX/Z5V6jZ//BcPz0WRYZLo9vXto/wJwenXpA5+gjlBEHBwfImzsXZMuWFbJ5edFO8WQHPkuWLHRcIRn7SCpQHOwdUjoYcyq64x2fkEj7PZDHxMRE+BQVBRERn+jPoYjISKOWZSLrgwl6+gYO703PepsKOZu+aE7a368R4wdDtdqVWGS4509fwi/tU5rdWhJpsrZr6376fskQpHnvnzNGQcv6HaBYCW+a+E+fMJe+L/tSoSIFoGzFMHqOnCTncbFxNCG/ok7Ir1y8QTdcLMGOlxS5d+1cyg4FEi1M0EXkUcIruZ1Ummp8wtjfpsD505foGaIZC/8ENyN0xibi4xJoOc+LZ6+gfOUyMG7acPYMMicyAq13p8F0rTlnPqRf7zSTzoykdR5dUx1Burc3HNGUfabpGZqgXz11hJbfZoQk56TpGxmFlpZREybDpu07WWQ40jugy4oeLDKfVd2XmnUOO0IIaQMT9PR169sRWrY13WtuRgn68PGD6AaAsexWJ8XzZixmkeXMXToNtm/aA0f2pzTM1Zd/kC+d996+eQ+Yv3w63L55D2ZNXgCuri5QqmwIlFYn5GTcnFc2T7h94x5NyEli/uyJMHJiJ4V9tlu3TkexEIkUjlkTEQ64NFvdkvL2fAXy0kR6WL8xEBVpeHkh+Rq/qb8W+ZqkVIf8HsgycudN6ehOknNS5v7t3HNtNW/SiO64k7Lu8cOn0ru75CwUYa7SdmPRplyXfI/SS86J2/fus5VxmHMW+pf8ageyFUIIITFItNDuKmHsnbl7RuwibwhS/WOM5pNSNmatz+DukC1HNvgUEUU7xG/ctwK69mpPm/LOnf4vtKzfEX7/dSxsWrNdMMm5+n+3EpNz64AJuojw8PUsdA3SXZKclyFNKchua/9uv8PtG181fNcJuSPYv/vv9Fwy+ZpTZo+lJfTIspwcndJsAqcLcl69VHAQPeNO5nieOHyGlrebazwYYYwk9tjJlLnt+tqxZz+dM21sluhMH1QvmP4ZIoQQEgfSFNZSjH0S+sHdx2xlWeTGPRk/ZyiS6JP31aRnD5mJXryEN5w8chZ6tBtA+z4tmLkELpy5DMlJ+nXMNymJJIKtkMhhgi4iHM+nO2AyV56cMHPhRPAL9IGPH8JhSO/RMG3cbHUi9pp9RuZI0jZt/Gz1rx0FH9+Hg2+ADx1bQb42sg7kvOnksaPoGXZyLILwyp+Vdo0Xk0kzZsPLV9r/3f7SvsNHYcykqSwyrug35r9xTUrr/WoFsAghhJDQkWki1oD0oXj35j2LLIvuoBuhEZuDY8pJ0kVzVtBz6H8MnQQ7t+yDN6/e0uuCxvPhbIVEDhN0MZHwGdauZ8uRlSbUpNskKYc+evAkdP+pPwztMxq2rNsJ924/gNiYWFq6Qz7Imlwjz5HPIbOwyYxH8mvbd20DM/+ZCNnVXxNZVnx8yn0ZDyP1FiCd32dOGs8igGIVirOVeagUmY8oyUx4RAS06tgN1m/ZRv8ua+PNu3cwcvwkGPDbSEhKNs2d7wQLzXb3xzJ3hBASDW1GdYnB29fvBfPfQna7OQNL3MmIyY7d28Kxg6dg24ZdoBTbjRSJRL+dCyQ4mKCLCc9/Yqt0kR8u7Tq3giXr50KTH+qDs4sz3Lp+FxbPWwkDe46A1g07Q8OqregHWZNr5DnyOeRzG6t/zZJ1c6Fdl9b0ayHrROam9+iUMkLk1v6bZi3NVsmN84IXHRMDYyZNgxqNmsG0v+fBsVNn4MXLV7RTfWJSEp3FfOnqdVixZj106dMf6jRtCZt37GK/2jSiLLCDTuQukQdyeGOlC0IIiYGdnXW8/RbK7jmRsoNuWIl7xx5twcPTA+ZM+4ddERf1dwC7t1sJTNBFRCqVfmDLTOXMlYM2uFizfTHt2EnGeRT3LfpVczGyJtfIc+RzyOf2Vf+anEYe1YaEqW/PblCudBhNzo/MOciuis/7Dx9h6eo18MuAIfBd89ZQtsZ3EFqlFlRv8D383L0XTJ45G86cv2iUs2mZscQZdI3SLUw3UxchhJDx2NtZR9+QiHDLzj7/ktTAJnGhZUKgWevGMGXMLEgS4vlyLfAgecmWSOQwQRcRO7DT+QCMi6szHadBZm7OW/YXbNq/Evad3kw/yJpcI8+RzyGfi4SHzCg2BXIefdbk8ZAze3Z4cfU5nFtlWOM1bSmNtIMuRJY4g65BOvF75MJmjgghZCg3d1e2Mg1HJ0e2Mj+JEfu4R4RnWthpNhLaJE6/BN0rqycM+6M/rFi0Bh7eF0bTO32o/2SfsCUSOUzQRUQCUuH8JERmo0nQY+Pi6aMxkTFkM9VJOnFj1zV4qU7UTc0YZ9CFylJn0DXENi4PIYSEJlv2rLB5/yoo4VeMXTE+S26I8Ebs456YkG7vYrNLGY+mX6Xc0NG/wuOHT+m5czFTfw/0H+GEBAUTdBFJVsmE85MQmY2DoyO9my+TyyDOBEk6KXMf3K833dk+POcgxH2MZc+YhjXvoFtqFrpGySahOHINIYQM4OLqQh9dTbiL7sp+D7FLSkxiK8sjZ9D12UFv0fZ7KFKsEEwbP0ed4LOL4qSSJsYIYyg9Mhgm6CIi4+SWq59FFkN20EuXLwUymRwmzfibXTWujj+1gQL58tIE89GpB+yqaVjzDjphyXPoOHINIYQMoznHLJWY7i2yh5fljiMZs8Q9OclyN6S/RUrcdT2D7htQHDr1aAtTxvwNcbFx7KpoPbx7966crZHIYYIuIgpQaN0kDlmXX/p3obvoW3ftgbmLlrCrxjNj7gJ4/fYdnYeOZdKGseQ5dAJHriGEkP40ZdJkR9ZUsmX3YivzM2aJuyFN2YwtZQdd+xJ3csxg+LhBsHndDrh1/Q67Kmb8dbZAVgATdBHhpDx2Z7RRWbN5wR+TfwNHR0eY9+9So+6k7z14GFau3UDX9YY0BHdsNGaQWBMfEcgMjlxDCCH98axMmszVNhVyzh0Zl65d3Af81gs+RUTB6qUp739Ej4fLbIWsACboIuLolgO7M9qwkNBA+GPKMJqkk4S6W7+BIJPrVs108cpVmuC/efuOxvcfPqKzxImq3WpAobAidG1Kcgue0TYHSyfoBI5cQwgh/XAsyTPVDjr5umQUrjWws7NjK8sjN1Q0N1cyU79JHQgrVwqmjJ0FnMr0I1jNgZfwl9gSWQFM0EWkjCR/oorjrDu7QRkqUz4U/pw5CnLnzQWnzp6nSbom2c7M+i3boH2PPrREvkHLH+mv7T34N4iNiwP/2gG0wRgynCXPoGsUrVAcR64hhJAePp9BN9EOeq48OcHOXjiJrSGyOGdhK8M1aFoXqtSsyCLdSSTSzzdXMlKoSAHoNaALTP9zLoR/iGBXRU/lrEy+ytbICmCCLjJKUEayJbJRZCf9zxkpSfrFy1ehz5DfIOJTxhP4SEm8ZqdcaicFFc/RBJ8k96QcukavOvQ5c7Bkl3NzsPQZdMLOwQ57CSCEkB4055hJwmcK+fLnYSvxc3YxXoIeEOwLRYsVZpHu6Ji1TM6gk/nzv48bCPt3HYHzp61ow5mHyzdv3rT87gAyGkzQRYbj+ddsiWxYwcL54e9/J4NfYAm49+ARDBzxB3vma6QEnuyUa86YE0XKeMNP8ztCxQ5VaBLXdExzmtAh44j9EMNWloUj1xBCSHefz6CbqMS9sHdBthI/TyN2o5eSLuwGNLCjTeIy2UHv+WtnIJ+yZMEqdsU68BI4xpbISmCCLjJ2EgnOOEQUaRw3Zspv/99JH/wb3Hv4iD0LdFe9TadudKecdIAvUCgfva4pfybnlElTODKaCxkPqRAQQpUA+XP1qVKCRQghhLRh6hL3wkULsZX4eWU1Xjd6kmBrUaGersx20CtXrwC161eHSaOng0KuYFdNx7t4EQgtE8Ii05KC5DhbIiuBCbrISHm7/2dgyOaRJL3f0B40ST98/CQ0a9sBmv3UgTaCa9a2I91dJ7vt0+aOh4/vU85a5Q8qQB8txdpL3AkhnEMnghqUZCuEEELa0CToptpBL+Zj+masGTHmHPTsOY3XjZ7soBuCHElIr4t77jw5YdCI3jB/xmJ480q7vj26Ihsh1WpXUv8+fWDdzqUwb+k0aNjsO/asCfF8kptEfopFyEpggi4yybwMz6Cjr5DGcQtWTIcuvX6GrNm9aFJOGsGFf/pES+BJKfyH9x9BLpdD1gLZcIyaGQjhHDpBRq6RP3OEEELa+f8ZdOMn6Pb29uBdXP9z1sZgzDnoefLmZivDkW+3IR3VaYl7Gl3cSaf538cOhEvnrsGhvcarBCc3FPwCfeDnLq1hlvp91sa9K6Br7/agUChh7vRF0KpBR5g4ajr7bNPhJZIDV65cSWQhshKYoItMMq98y5YIfebq5gqtf24OKzf/A3/OHA11G9aE1u2b0+ScPHf88Gn6ef61AuijJankSrayXkIYtaZR7scKbIUQQigzn3fQTVDiTpJzBwcHFolfnny5jHYUQELOoBtQ405L3NP49R17tAXPrB4we+pCdkV/pGqxToMatNHchj3LYOrc8XQj5IT6PVaPdgOgY4teMPevRXD25EVITExiv8rktrNHZEUwQReZRHniXbZEKBVHRwcoU74UDB7ZF7r88jO9Jpcr4MqF63TtXb4YfbQkpULFVtZLSAk6jlxDCCHtaZrESU3Qxd0/yPLTNYxZ4k5uNuTNZ5yu9LRJnAEJeloJfsmwIGjWujFM/mMWJCUls6vas7e3g+DQQOisfj81f8V0WLdrKd0MiYyIgilj/6a75KMG/wnbN+6B1y/fsF9lPur/XmUWF/udLERWBBN0kTmWPewBx3PWvwWJjOb1izcQH5dAS52x3Nk84gTSyZ3AkWsIIaQ99Xss+miKEvfAYD+2shxjlrgThYsapys9LXHPZExaRmiJ+xcl8qTD/G9jB8Cyhf/BowdP2NXMkfPqjZp9B39MHgYb962EcVN/p01292w7AB1++AV6tOsP/85dQTc+5DI5+1WWof5vPnDr9GlhnKlDRoUJusiMk0g4Ba9K6faFkBY05e1FBbB7TthCk7i48Di2Eoag+iE4cg0hhLTwecyaCUrcg0pZ/piZMXfQCdKt3BgM3UH/tsR92B/94fGDp7B94252JW0Ojg5QtkIo9OjXCRavnQMrt/wDDZrWhVcv3sAfQyZBqwadYMKIabB3xyH4+CGc/Sph4DnJGrZEVgYTdBHieU77W4HI5p04coY+CqG83VYIZRa6BmkMiCPXEEIoc5pZ2oZ2Ff8WmX+ePYfxup7rz7g76CX8jPPeguyAG1TiTn99yg56y5++hyJFC8GMifNo/K0ChfJDs9aNYML0kbB530oYMvpXer58/cot8GPjLtC3y1BY/s8auH3jLqhUwjyWxwMf72En38FCZGUwQRche7BLOVCMUCbIHeAP7z6Ck6sT5PHNy64iUxPKLPQv4cg1hBDKnCZJNHaJe+nypdjKupTwL85WhqE76Gl0YdcW6RlAurj7BvhAx+5t6RnxmOiUfjAuLs5QsWo56De0J6zYvBD+XfM3VKtVGe7dfgBD+4yGNo06w9Rxf8ORAycgOkpYN9gzsBG7t1svTNBFSAGq52yJUIY0u+dCKW8n5DZQ4k7ECahRHIEj1xBCKHOfS9ytNEE37v55Smfz/AUN3wAg32/N+X99SO2kkMU5CwwfNwg2rd0BCfEJ0KpdM5g6dxxs2rcS+gzuRkeuLZm3kjZ3G/TLCFi7YjM8vC/OolQJD7PZElkhTNBFKEGR8JQtEcrQuZMX6WOhMOOcEUPaE1qCTuDINYQQypgmSTTW+DDCWZ04hoQGsciyjH0GnTDGf5vBXdzVCX7vQV3p6LdGzerC7CVTIbRMCFw8ewX6dB4CPzfrAX9PWQCnj59XJ+9i33jmTz68duEmC5AVwgRdhJSOygtsiVC6SHn7k0fPaHMwMmpLKJQ2MAedENKoNQ3y98AlqyuLEEIIfUvTCdyYO+hh5UqCg4MwGnUau4s7Uap0MFvpj3y/DSlxJwoUzA+7tuyHGRPn013yEQPHw5Z1O+H505fsM6yDhIc5bImsFCboIlTJNfSNklMmsBChNN28doc+FgotTEdtCYUKE3SLIX8P/GtZvoswQggJlWbUl8SIc9Cr1KzIVtaJlO8bWnFAuuZrGvTpqoRfyiYE2SGfP3Mx3TVP1mPuuTjwjx80rb+NBchKYYIuUkrgsMwdZejKhWv0EWdgW4aQZqF/CUeuIYRsATlvbAhjjVlzdHSECpXLsMg6ubm70uZshiBN3ng95qCT4wPDxw+EvdsPwsmjZ9lV68UDTINx4/Q/rI9EARN0kbIDacrhYoTSIJcr4OzJizQRE9r5c1uYg04IbRa6Bhm5lj+oAIsQQsg6GbJrTc5CG6vEvVylMHB2cWaR9SJd0g2h7w56n8HdQaF+z7NoznJ2xXrxwL91SI5byUJkxTBBFykFp7zLlgilomkORzp3kxFryPyENgv9SyWbhLIVQghZp+8a1oQqNfRL0klyLjVSgl6jbhW2sm5VahjWhJR+v3VM0Guqv7fValeCSX/MBJlMzq5aLwkvmX737l3r/w9FmKCLVawqCRN0lK6zp1L6CAqpOZytEeIsdA1SVYEj1xBC1uzjhwgYOLw35MqTk13RnkqpAonU8LfIrm4uUK6SdZe3a+QrkBdK+Ok/0pV8v8kcc23lzpsL+g39Bf6du9LqmsClhefhnczDaSELkZXDBF2kZDI4zRna7hJZJVLefuXCdboW0vxzDXmi7dz8FeKoNY3SLcqyFUIIWZ//lm0AlUpF52Lreh6djFozxg561ZoVwdHRgUXWr2a9amylO9JkTtsxa+TPc/i4gXDt8k3YvXU/u2rdJBL+zxcnTlhr5zv0DUzQRapm7qB4Jad8x0KEPiPN4eLjEugOKTlvjCwn6k0kWwmPd/li2CwOIWS1PoVHwow/54F/UAno2KMtu6odegbdCE3i6jasxVa2ofZ31fRuzpcyZk273mc/d20D2XNkg1mTF7Ar1o0HeO4uUS5mIbIBmKCLmPrH2GW2ROgz0hyOEGr3dluZg04kRiWylfCQ3gSB9QyfXYsQQkJ14exl2LFpD7Rq1wxCy4Swq5kjpdaGNokrUqwwBIb4scg2eHh5QIUq+lVnke+3Nk3iQkID6Z/n5DGzID4unl21bupvy69XrlxRsBDZAEzQRUwK0nNsidBnmvnnQixvJ1QK20nQhTgL/UulmobhLjpCyKotnr8Knj56DkP/+BW8snqyqxkjO+iGzvVu2qIBW9mW7xrVZCvdSKXSTEvc3T3cYdiY/rBm2Ua4e+s+u2r1tjy+dn4XWyMbgQm6iMWq4rBRHPrKqxdv4MO7j7S8PYe37o1xkHEJdRa6BjkCQTr9I4SQtVIqlDBx9AxwcXWBIaP6sasZI6XWhuygu7m7QW0DzmOLWdmKYZA9p+5NSMmRgswS9IHDe8G7Nx9gw+ot7IqV4yFGwkt/ZRGyIZigi5hcHn2M43ntDuwgm3Bo7zH6KNTdc0IWbxtz0ImoN1FsJTyJUQlwYPpeeHP7NbuCEELW6e3rdzB/xmIoUyEUWv70PbuaPnoGXaL/W+QGTeuAUxZhjjiVqP/PlMhOeOPm9VikPan6+51RF3fyNYNKBsDUsbN06vauryJFC0G1WpVYZBm8hB/64NrZtyxENgQTdBGrkrNKnIJTvGIhQnDuFJt/7puXPiLLIkmwEN3efxPW9FkJj049YFcQQsi6kRvYxw6egk4920EJ/4xHkJIE0M5Ov7fIpEmakMvbedJyzMQaNasHTk663aBI2UFPe8+psHdB6PFrJ9r0LyLcNM1XSdVD9dqVYcDvvWHtziUwf8V02oXfYnh+5aOrF7AxnI3CBF3kJBLJcbZENo6Ut5MPcqZYyDvoKoWKrayf0Gahv3/4DjYPWw/HFx4R7Ix2hBAylTnT/oHwD+EwYvwgWvKenpRSa/12mitWKwc5c+dgkW3y8HSH+k1qs0g7ZAc9renBjo6O8PvYgbB3+yHa9M9YyE4/aeLXofuPMHvxFNi0dwV069uBjuYj1RatGnSiRyMsguevyTyy/MIiZIMwQRc5Oae8ypbIxml2z32qlKCPQmVLXdwJIcxCJ8n4qaXHYfPQ9fD+AU5nRAjZpqSkZJgyZhbkyJUD+g/rya6mxtEz6CzQ0Y/tf2Ar2/bDj01AqkMVQnpn0EnSTObSL1mwil3RH7lx0rDZdzB64lDYtG8lTP57DJTw94Hjh09Dj58HQPvmPWHuX4vgzIkLkJhgmSks6m9BhISDH3DmuW3DBF3kYlWJZ9kS2TjNeLVCYUXoIxIGS89CJ2XspJz9xs5r7ApCCNmuB/cew/J/1kD1OlWgXuO0d3lpoqhHhl6+chko7luURbYtd95cULWG9iXidMzaNzvo5Pv5XcOaMGn0DNrsT1ekDwBpWtdrQBdYvHYOrN66CJq3bgwfP4TD5DEzoVWDjjBq0ATYtmE3vHohhH4sfLJECs0e3LjwnF1ANgoTdJGr4hVyWckp41iIbFRCfALcv/Mwpby9QsZn6yzJlsrbNSw1C53s3O8ct402ghPqWXiEELKEret3wtWLN6DXwK5QsHB+dvX/6Bx0ttZFuy6t2AoRbXSoJiBj7b48g549RzYYMqovzJ+5BN680r7yy7tYYdoIcPLsMbB5/yoYPn4Q5MydE7Zv3A0dW/aC7j/9CovmrIDL56+BTCZnv0oYJBJph4dXzp9hIbJhmKBbASWnwn/MNu7z7nloYbBzsKNrIbK18nYi6rV5d9DJTZCL68/TXfOXV/EmPEIIfYvskE8bPxuSEpNoAufo6MCeSUGel9rp9lparlJpKOEn3BvkllDUpwhUqlaORRkjXfO/LHEfOvpXuHLhxufpNOlxZ83dBo/sS5u7LVw1E2rWrQqP7j+BkQPHQ+sGnWD88KmwZ/tBOoZWwAY+uHJuE1sjG4cJuhXgJXCELZGNIs3hiJfXXsDh2QcgVgDnnlEKc+5ek5Fp6wf8BxfXnbPJmyEIIaSt6KgY+Gv8HLrj2q1vR3Y1BdnJlepQ4k7Kszv1+IlF6Eude7ajne0zQ3fQWYl765+bQ+58uWDOX//Q+EvkawWG+NPv95wlU2HjvhXQZ3B3cHCwh2ULVkPbJl2hT+chsGzhf3Dz2h1QKgX/Wsip//r0enj1/N8sRggTdGsQwyWcY0tkoxo1+w7qNqyp/gcthftH78Kq7ktpaXPEs3D2GcIgt8HO4eaYhU5uAhyZcxC2jdxk9h17hBASoh87/ACNmteDPPlysyupXb10Azav3UHHon2500sSRdK0TFtkXjbZLRYDU89B/1bBIgXoXPjM0DPoPA++AcWhXedWMHn0DEhMSKLPkeZu5H3O6EnDaEL+1/zxULJ0EJw/fRkG9BgOrRt2gilj/4bD+09AVGQ0/TViwJNezxKuzYMr51PfiUA2DRN0K1DRPeisklfhIVMbRpqxkPIuMreTNEAhY0lIczCym7p38i7BJeq2xNQ76JqZ5veO3GFXEEIIkU7tfQd3hxWbFsCSdXPpeXNShp4ly9fzuVf+u472cBk0ou/n8WgkUSQJozbIuK723X5kkfCZYw76t9p1bk0btmWEfB/Jnw0Zqbbxv23gldULev7a+XNzt5/USXt8fALMnrKQjkAb2HMErF2xCR7cfcS+grjwPB8JvKTu4ysXN7NLCH0m3MOqSGvjxo2DXiP6V7GX2PmwS8hGeXp5QJkKoVC/aR3gVBw8ffQcIl6E0yTu/cP34JnPC9yyu7PPNj+SrN7ae4NFtoGcCQ9qUBIcsnx9xtFQ5KYLuflC/mxtsfkeQkjYQiuVBO8ShVlkmBePX8HVM9dZpJ2LZ6/Ajk174cnDZ7T8uWLVstDw++9oA7Hg0EDIms0LkhKTIfJTFFy/chsaN68HwaUC6Znnpi0awuuXb2kjucyQ3WFSwSYk5IbDlQtpf7+q1awEhYsWZJF5OLtkUb8nUdGS8/S0aNsUSoYFQd78eSAw2A+q160MMpkMTh87B4vnrYSlC1bD+VOX4MWzV6CQK9ivEq17YKeq+ejqRd3+UiObgQm6legzvH9Oe6ldfRYiG+fsnOVzom5nbweP7j+FyNef4O6h2/DmzmvwyOWp/vBgn20+CZ/iaUJpa3xr+INLVlcWGYbMNL+0/jwcmrUf4tXfT4QQEiJLJ+iEXC6nCd05dWK3df0uOHPiPHx8H65OAnNDvUa1oWnLBnQudo6c2SH84ycoU74UPeNc2LsA7Rx+JZP8ydXNFcZM+S3VrrylZZSgV6lZEYoULcQi8/EPKgEnDp+BuNi0X7dIgk4avu3bcRjWr94Kc//6Fw7sPgJ3bz2g/QKsBs9vkzjbNXp44cIHdgWhVLDE3UrEyhIOsiVCn5Edgi6//Azrdi2B1u2bg5u7K7y59ZqeVd42ahNtKoZMz1iz0J9eeELL2a9suUTjHp3a00eEEEIZIx3Cnz1+Qc+cjxgwHlo26Ahjhk2CU8fOqZNHX6iqTlwJMhosW45sWp1B/6lTS1q5JibmPoOu4eDgAL8M6Myir+UvmBc8PNxh1uQFsGDWErhw5jIkJyWzZ60FH63+S9j+4bULPzw4exbHI6MMYYJuJSrkCLor55V4Nw6lidzlJ4n6ys0L4eeubb5K1DcPW08TP3OUSZPdX1tk6Cx0zUzzvZN20mMCpYKDYMe6VTC4X2/2GQghhHRBEsALZ67AwllLoVvbftC5VW+Y+9ciePXyDd0Rz6yLe74CeeH7lg1ZhLRRrmJpKFshlEX/R96f7N91GE4ePcuuWBee57dLeLtAdXL+H7uEUIYwQbciEh72sCVCaSKJ+s9dWtNEvUuvn2lzufcP3tHEb9PQdbSxHJ5nNj5DOquTmeak2R+Zae7h7g4jBg+ADSsWg18JbDmBEELG8u7tBzor+4+hkyAhIRFK+BenjcvS02dQN7B3sGcR0lbfoT3BxdWZRSnITPp/561kkfVQJ+a3gJfUeXTtQvMH186+ZZcRyhQm6FYkgU8+wZYIZYgk6mTO6IIV06Gf+sXS1c2FNh0jo9lIMnjv6F1M1I1In07u5PgBKWcnM81J5UGjenXh6K6t0PGnNuwzEEIIGdt7daL+95SFtOydHA1LC2kKV7p8KRaJiyW6uH8pd56c0KNfJxalkMnk1tD47Qv8Ywkv6VqqeKHQh9fOHWEXEdIaJuhW5JM8bgfHcZhVIa2RRJ3MFi3s/f+OrmS398jsA7Cy+1K4seuaURN1W5yDTugyC50k41/ONC9apDCs/nc+zJw0njbQQQghZFqnjp6F3dsOQPuubcA34OtqJXLm/NsEE+nm9o17bGVdeICbEoB2JYsV8ntw7dyyTZs24XtypBdM0K1I3WxlYuS88jILEdIa6V77LbLre2rJcZMk6raGnCHXBulwv0r9/SYzzZ2cHKFfz26wfd0qKFc6jH0GQgghc/h3zgq4ePYqtO3Y4qtSdtIF3d0Db5bqi4xaO7zvOIvEz87BXsEDv1T9UeHR1fMlH1w9vxYTc2QoTNCtjPoHxFa2REgrHMdBZET6O7yaRH1Zx0W0e7ghjd6UCiVb2RalXAmJ0ek3iiPHC0hX/eMLj9Dvb/kyYbBv83ro26MrODk6ss9CCCFkLmRE27jfp8DY36Z89dq1d/sBOisd6U6h/j7OmfYPi9Lm4OjAVsJFRvGVrRgGw8b0hzlrpnV/dPVCN/XHBfY0QgbDBN3KhMvi9rElQlqJ/BQFKlXmN3tJ4nhu1Wm6w0sal+mTqKvktntTOa1z6JrvKTn3T7rqOzk5wfwZU2HVovmQP19e9lkIIYSEgueBnlG/cFqcBYuWGrNGbPpvG7x+mX6vtIKF88O2g//BghUzoPfArlCjblXIVyAPe9ZySEJOjjr88GMTGD1pGKzfvQwmTB8JVetUelinWMVV7NMQMhrL/StFJnM//tkbRzvHfCxEKEP37zyCAT1+Z5H2nFydoGTTMPCrFQAeubSbA3v/6F04PPsAi2xLvaENwaeKL4uAdmUnO+axX5S/k/Pm+7asZ5F2fEunzO5FCCEh6TK4A9RsXI1Fhjm5/wwsnrqcRcJAjiH9NX8C7fYuNNs27IZFc9L+fg0fPwiq167MIvN58+od/NJhYIbN4KbOHQclw4JY9H/k17x5/Q5evXgNTx49p/Psydf78P6j0ZvLkWQ8b/489GZBCb9iEBDiB37q5NwpixP7jP+LkcW1CfXy28hChIwGE3QrdD/h+XRHqcNgFiKUoVPHzsHEUdNZpDuSqBQf9coAAFomSURBVPvVDoCSTcIyTdTJGWuSlNqiSh2qQFiLsvQ8+jH194Ak6N8qkD8fHNm5hUXawQQdISREYk7QSTLmF+gDTx+9gLjYOHY1NdIwbtaiyYLY5f1SRgn6iPGDoVrtSiwyn9/6jYEbV2+zKLU6DWrAkFH9WKQ9UgUY9SkaYqJjUz5iUh7jYuNBlpx2pZ/UTgpeXp7g5u5K/wzJh4en+jGrB+TKnQPs7TMfnyfjFNf8XYtggxhkEpigW6FzUbdq5M6SDQ9IIa1sWb8LFs9dwSL92Tva0910koSml6iTZnPkPLstCqofAi5ZXeHGzqvpHg/IlTMHnNq/i0XawQQdISREYkrQyVzuosWLQDEfbwgrXwpCy4SAo6MD3Lv9EH7/dSzIZOkf6SLJOUnSSZInFELbQT+8/zhMnzCXRam5e7jDknVzBPU9zEyUPPb70p7+O1mIkFHhGXQrVDFr8HE5pwxnIUIZ+hSeuoO7PkgjNE0XclLGThqffUul/hxbRb43mpnm6VEorGkOLEIICY9UKqWjRcks835De8CClTNgy4HVMH3Bn9BrYFcoX6k0Tc4J/6ASMPLPwbTsOT1vX7+H8cOnglKJjbvTQioQFs9dyaK0devdXlTJOdk9x+QcmRIm6FaK57kNbIlQhiLSGLFmKHLWnDQ+2zt511eJutKEo9rE0Pk1M3JM0BFCyChIwucfWAKq16kMrX9uDv2G9IAZCyfC1oOrYdF/f8PgkX2hUbN6dOdcIkm/oLScOmEfOLw3i9J25+Z9+OfvpSwSNnM3iVu6YDUtOU9PYIgf1GtSm0XikKhMGsuWCJkEJuhWKl6ZpFudLLJZ4R8j2Mr4np5//DlRf//wHbtqGlVrVoSs2b1YJE5yIze7QQghWzXsj/4w69/JMHzcIOjS62do1LweTQazOGdhn6E9cj668y/tWJS23dsOwB71B/q/xw+fwv5d6fedIWe9fx32C4vEQcYpruPuOTI1TNCtVBlP/0NKXmm6zAtZjfAPxt9B/xZJ1DcPXU/PX5tKxarlICDo/13SxYiUuPNkhg9CCCFBadP+B2jaogGL0rbw72Vw99YDFqF/ZmfcN6BF26b0uIGYJCqTxrAlQiaDCbqVkkgkvJLj1rAQCcyJI2do53TSZdSSVCqOdkA1F31mp2vDwcEeylQIBX+RJ+iEQmm75/QRQkjIfhnQBcLKlmRRakr1z2/y2h4dFcOuCA+v/j9zOHn0LNy+fpdFqeXJmwt+6tyKReIgV8nP4u45MgdM0K1YlCweZzMK1KE9x+h4s4f3HrMrlhH5KRI4jmOReIWq3zA5O2exjgQdy9wRQkiQSIO5ERMG0znZ6fkUEUmTdHID3FaR17Gl81exKG19hnSns+TFgleLUyUOYiFCJoUJuhWrnD34rFyleMlChFIJN0GDOEsg5e2Ej18xsLdPv9uuGMgVcrZCCCEkNGR29h+Th2V4lv3W9buwdEHGCao127phF3x4n/4woSo1K0LZCuIaIZ7MyTeU9Qy8wEKETAoTdCvHS3jDB1wjqxXxQfxtCkj33YpVy9I1GY1T3LcoXYsVNopDCCFh8y5WGAaN6MOitG1dvwsunTNd3xWhIsfm1q/cwqLUSGO4bn06sEgcVBwni5RH/sZChEwOE3QrF6mKW0fKcliI0FesYQc9INgPvLJ6sojMrfVjK3HCWegIISR81WpVgiaZNI2b/udciPoUzSLbsOKfNZCUlMyi1Jq2bEDPn4uJjJNNr5qtDFakIrPBBN3KVfYIuS/jFJdZiNBXTDED3dw0u+caAUEl2EqccBY6QgiJQ89fO0EJ/+IsSo3M/54+ca7NTOd49OApHNp3nEWpeXi6QzuRNYZT8qr3sVEfJ7IQIbPABN0GKCWqJWyJ0FesYQe9So0KbJVC7I3i5HI8g44QQmJAyrVH/jmEnktPz5UL12H7xj0ssm6L5izP8GYESc5d3dL/XglRkjK5X6VClZJYiJBZYIJuA97Fxq9Rchz+cEGpRHwU9xn0IkULQZ58uVmUIkeu7JAzVw4WiQ+WuCOEkHjkzpMTBo3oy6K0Lf/nP3j98i2LrNPFs1czHKuWv2A+aPxDfRaJg0wlP1rSo8RmFiJkNpig24B6eUslcKBYz0KEPhP7DnrFaind27/lHyzeXXQscUcIIXGppH4tapJB8kmaf86YOM8qxpqmZ+XitWyVtm592oOdnXimrHA8p0zk4jO+84KQiWCCbiOiVUnL2RKZ2MmjZ6Hrj/2gS5u+6X7cupFyl3nmpPlpPq/5GNJ7FMhkpil5VilVtNuqmFVi49W+5R8o3nPo2MUdIYTEp8evnaBo8SIsSu3e7QewZd1OFlkX8r7nycNnLEotuFTA53GoYpHMy2eW9gi+x0KEzAoTdBtRwSPwlIxT3GchMqG3r9/Dm1dv1Y/v0v2QJcvo536KiEzzec3H08cvQGGiM8nk9xZz45qcuXPQuedpCRDxDjqWuCOEkPg4ODjAiAmDwCmLE7uS2qol6y1e6i5R/58xkaqA1Us2sChtPX/tzFbioORVb8NdpGNYiJDZYYJuQ1Scaj5bIhP6scMPsHzTAli2cX66H0ElA4Agc1TTel7zsWrLQnBzdwNTEHt5e3q750TxEkXB0cmRReKCTeIQQkicChTKD517tmNRagq5AmZP/YdFlsGr/8+YDu8/Aa9evGZRarXrV4fivkVZJA4JyqS+NSXe6c+KQ8jEMEG3IcmxUcvUSXoiC5EJ5c2XG/Llz5PuRxZ2hz17jmxpPq/5MFVyToi9QVxG5XJ29nZQwjft3XWhwzPoCCEkXt+3agiBIf4sSu3W9TtwaO8xFombUqmENUvT3z13cnLM8IaFECWr5LtCPXy3sRAhizBunQsSvPvxz/9xtHPoyUJkIaMG/QmXL1yDiTNHQ+nypdhV89q0ZgcsXbCKReJCblxs3LMcpHbp32NcOn8VbFq7g0XiMW38H/B9owYsypxv6YpsZX1+btMSyoSa7t+HbUwmRkIlk8lg+pz5EPEpkl2xLl0Gd4CajauxyDAn95+BxVN1a6VjydfXd2/ewy/tB6bbQ8bTywOWrJsL7h6muQm/bcNuOvIsLcPHD4LqtSuzyDC7tuyD+TPTn+Tb8qfvoVufDiwSPhXPJb1PjvGrmi3oJbuEkEVggm5jLsTfLpXTLus1FiILEUKC/s/fy2D7JnHOZq3ToAYMGdWPRWk7e/ICjB8+jUXi8eeo4dCqeVMWZc6aE/QjO7dAgfz5WISQ9ekz+Dc4fPwki6yLLSfoxI5Ne2Hh30tZlNp3jWrRY26mYI4EnfTS6dSqN0RFRrMrX8vinAVWbl5Ib0aIRbwyeXCIe7GZLETIYjBBt0H34p+dcLJzNM6rJtKLEBL0CSOmwZkTF1gkLqMnDoXKNSqwKG3RUTHwY+MuLBKPP34bDO1at2RR5qw5QfcuXAj8fcXbkR+hjCQlJcOxU6dZZH1sPUEnTVgH9RwB9+48ZFe+JpFIYMbCPyEg2I9dMR5zJOib1+6AJfPTr8IT2+65nFNe93UpFKb+c8HiKmRxmKDboGux95t5Orjj+RoLEkKC/mu33+DhvccsEg9HR0fYuHc5vTufGXJ3//3bDywSh98H/Qqd27VlUeasOUFHCImXrSfoxLMnL6Bv56GgUqnYla8VK+ENc5dOA6nUuC2hTJ2gk2Z3HVr0hKjIGHbla6ST/aot/4hm95zjOVWEPL58BS//K+wSQhaFTeJsUKiH33Y5p3jKQmSjIkTaxT2sXIhWyTkhxnFr5I0PQggh8fMuVhiat2nMotTI7PB9Ow6xSDwO7DmSbnJONG3RQFSl7ckq+QxMzpGQYIJuoxSgnM6WyAaRzqvpnRsTuoy6t3/LP0h8CTp2cUcIIevRvtuPkCtPThaltmLRWoiNiWOR8JFqgE3/bWdRas7OWaBVu2YsEj4Fp3oCbkmjWYiQIGCCbqMiPr5aruCU4szQrACZCerq5gJ58+dmV8zrU3gkPR8nNqQMsEKVsizKXAAm6AghhCyIjBrrPbAbi1KLi4uHlYvXsUj4jh8+DR/eh7MotaYtG4CHpzuLhI3jOT6RS+gWJAlKu90+QhaCCbqNquldM1nJcbNZiMysU8+fYNO+lZCvQF52xbzCRVreHhjip1PZnHfxwlqXwwsFlrgjhJB1qVClDISVK8mi1PbvPAyvXrxhkXCRG/sbVm1lUWpk97xF2+9ZJHzJKsXSUHf/4yxESDAwQbdhr6LezVHxqkQWIjMzdlMYXYR/jGArcdGlvJ0g32Nf/+IsEgfcQUcIIevT89fO6b7uk7LxZQv/Y5FwnT15EV4+f82i1Jq2bCia3XMFp3wZ7pY4kIUICQom6DasfqFKkXJO+Q8LkQ0Ra4O4StXLs5X2/ILENaZLrsBKO4QQsjaFvQtCg6Z1WJTauVMX4e6tBywSpg2rM949b/lTUxYJG8eR0vbEjjUlQfHsEkKCggm6jYuRxMxUcZyShchGiLHEnZSr58mbi0XaCzTBjFlTwhJ3hBCyTqRhnIurC4tSWzJvJVsJz7XLNzMczUp2z909xLF7nqhKnoOl7UjIMEG3cZVcQ98oQLGKhchGRIiwxF3X8nYN0sldImGBCGCJO0IIWSevrJ7QtmMLFqV29/YDWkYuRBv/28ZWqTk6OUKLtuLYPZdzynvSl7JhLERIkDBBRxCviJ/I8biLbkvEuINeqZru5e2Eu4cb5C+Yn0XChwk6QghZr2atG0HOXDlYlNqqxesEN2Xl5bNXcO3STRalVqd+dVGcPSfvdWV8ws9BQdi1HQkbJugIynmFPJXzSuHWVSGjE1uCnit3TihewptFuvMPFs85dIUc3zcghJC1cnBwgPbd2rAotedPX8LpY+dYJAzbN+1hq9QkEgn88GMTFglbglI2rqRbwFUWIiRYmKAjKkoWOYHjONy6swEKhRJiomJYJA6VqulX3q7hHyieBB130BFCyLrVaVADChUpwKLU1izfJJhd9LjYeDi8/wSLUitXMQwKFBJ+lZpcpTwf4l5sIgsREjRM0BFVOVvpF8m8bAkLkRX7FP5JcOVzmaloYIIeIKJGcXJsEocQQlaNjFvr1PMnFqUmpF30/buPgFyWfmWXGHbPlZwqOUr1qYNEIhHXmx9kszBBR59FSxR/qjgO62utnNjK28kZ8uCSASzSDxlv45pB51whUeAOOkIIWT3SV8U/gzGgQthF5zgOdm3ex6LUihYvDCVLB7NIuJJUsn4VPcMesRAhwcMEHX1WxdX/rQzks1mIrFS4yDq4V6hSFqR2hv2oImfkxDIPHUvcEULINnTq2Y6tUiO76Jbu6E5+/48fwlmUWst2zdhKuJKUst0lPXywQhSJCibo6CvRifIJSl4VxUJkhSI+iGsHXd/xat8Syzl0OTaJQwghm1AyLAgCgn1ZlNqmNdvZyjJ2bt7LVqllz5ENqtWqxCJhUr+ffRupiu/AQoREAxN09JUqOf3jZCr5OBYiKxQeLp4E3dHREUqXK8kiw/hn8CZISLDEHSGEbEfbji3ZKrX7dx7CnZv3WGRez568gJvX7rAote9bNQR7e3sWCQ+nFqdMalvVKwQ3nZDoYIKOUglyKzZXwSmfsRBZmQgRlbiXLl8KnLI4scgwfoElaKm70GGJO0II2Y6yFcOgeImiLEpt89qdbGVeOzalv3tOXpcbNK3LImFKVCWNK+3he5KFCIkKJugoFXUSwyWpkoewEFkZMTWJq1i1LFsZjjSJI83ihA67uCOEkG1p0745W6V2/vQleP3yDYvMIykxCY4fPs2i1L5rVIs2cBUqOac4FuzuM4GFCIkOJugoTaU8fLeqf8ClP/gSiZZYEnQyhoY0iDMmMYxbkyvwDDpCCNmSKjUrQsHCac8SJ53czb2LfuLIGUhOSmZRak1bNGAr4VFwyo+fuOgfcaQaEjNM0FG6YuUJAzme41iIrIBCroCYqBgWCVtQSX/w8HRnkXH4BfmwlXCRPyOEEEK2gxy/av1z+rvoRw+cgNiYOBaZ3oHdR9kqtaAQ/3RvJlgaOXeerEpuVdm91Ed2CSFREv6BTGRRdxKe/essdezOQiRy7968h86t+7BI2Hr+2hmat2nMIuMgZYLd2v7KImEib9TuXz7Losz5lq7IVtanTo1qEFoyhEUIWZeEhERYtW4DxCcksCvWpcvgDlCzcTUWGebk/jOweOpyFmln4szRtI+JWJAGoe2b94TodG6id+3dHlppOdZs24bdsGhO2t+v4eMHQfXalVmU2svnr6FHu/4sSm3IqH5Qp0ENFglLvCJxRIiHz2QWIiRamKCjDB2KuZC9iEPep3YSOw92CYkY6cg6rO8fLBK2VVv+gVx5crLIeFo16AhxsfEsEqY7F05p3R3XmhP043u2Q948uVmEkPXpN2wEHDxyjEXWBRN03a38dx2sW7mZRV/LnTcXrNi0QKtmp4Yk6IvmrFD/+l0s+pqrmwus27kUHJ0c2RXhkHGKvf6uRRqxECFRwwQdZepW3OMBrvbOs1iIROzI/hPw14Q5LBKuYj7eMH/FdBYZ1x9DJ8HFs1dYJEzXTh8FF2dnFmXMmhP0cqXDICQogEUIWZfExCTYsmMXyOTW2XcCE3TdfYqIhA4tfgGVUsWufG38XyOgXKXSLEqfvgk6+X1/+r4bxETHsitfa/JDfegzWHhFlUpO+fiDIqYcjlRD1gITdJQpnuclDxNf3HCQOgSzS0ikNqzeCsv/WcMi4erQ7Uf4qXMrFhnXhlXq78EiYX8PLh49AJ6e2hWtWHOCjhASL0zQ9TNl7Cw4fijtDurlKobB+OkjWZQ+fRP0k0fPwqTRM1iU2oIVM6CoTxEWCYOKVyVGquLKlXcPTH9oO0Iig03iUKZIJ8xYVXIvdaKOHTFFTiwd3CsYcbzat8g8dKHDWegIIWSbvm/ZkK1Su3T+Gnx4Z7r+Zwf3pN8croR/ccEl5xzH8UmcvDUm58jaYIKOtFLWw+9Mskq2moVIpMI/RLCVcOXJmwuKFjfdmwDfgOIgtRP2jz4ctYYQQrbJP8gXfPyKsehrZJ9k745DLDIucgP/6sUbLEqtfpM6bCUcSXzy6BC34ntYiJDVwAQdae1TXMwQJa8Sx4wulKYIEeygV6pWnq1MI4tzFiharDCLhEmOo9YQQshmNW5ej61SO7zvGNk5ZpHxHDtwMt2vmyWLE9SsW4VFwpCkkm0OdvOZyEKErAom6Ehr1fKFhSfz8t9YiEQo/KPwd9ArVjNdebsG2aEQMjJuByGEkG2qUbcquLi6sOhrnyKiMtzp1tfxw2mfeyeq16kCzi7aNS41BzmnvPbCRfkzCxGyOpigI52EuBZfJFcpTrIQiYhcJofYmDgWCZOHpwcEhZi+a7fQE3Q8g44QQrbLyckRan5XlUWpHdpr3NF8r168gaePn7MotQZNhVPeruBV4bHJsd83lJaQsUsIWR1M0JHOolQJ3VQchz8YRUYMDeIqVi0DEqnph0v4Bws8QbfSsUsIIYS007BpXbZK7ezJixAfl8Aiwx07mP6+S2HvgoJprspxnDJBkdCsXPbgV+wSQlYJE3Sks4qegY+SecUoFiKREMP584pVy7GVaeXNlxu8snqySHiwxB0hhGxbsRLe4OObdrM48hpxIoOSdF2dOHKGrVLLaCffnEiDvGRe1j3M0/8su4SQ1cIEHeklyNV7hkKluMxCJAJCP39OmtCElTPfzNqAYD+2Eh5sEocQQqjB9+nvoh/aZ5wy98cPnsKbV+9YlFq1WpXYyrISVEl/BbkVX8FChKwaJuhIL2Q2egyf2FnFqTCTEImIcGHvoJcuXwocHR1YZHoBAi5zxzPoCCGEatStAk5ZnFj0tft3HsG7tx9YpL+MmsORcW/5CuRlkeUkKZN3hrj7DGMhQlYPE3Skt3LuAbeTONnvLEQCF/5B2Am6ucrbNfyDhHGmLi1Y4o4QQsjFxRkqZfDaePJw+qXp2iBl4xmVt1evXZmtLEfBKy99dJO2YSFCNgETdGSQEHefmXJOYdx2osgkhFzibmdnB+Url2GReZCzffb2diwSFmwShxBCiKhWO/0S85PHDDuOfffWfQj/kPZ7A4lEYvEEXalSvojm4prWlHgns0sI2QRM0JHBYiVxHVW8KpaFSKCE3CQuqFQAuHu4scg8HJ0coViJoiwSFixxRwghRJQpHwqubmnPRH/y8Bm8fZ3++fHMHD+Ufnk76dyeM3cOFpmfklPFfOJiG5R3C3rPLiFkMzBBRwYr5xL8KkEl78lCJFBC3kGvVM285e0aQp2HjiXuCCGECAdHhwyPgJ08eo6tdHfm5AW2Sq1GHcvtnquT8+QERdJ3FT2C77FLCNkUTNCRUZRyL74+UZX0HwuRwMhkMoiLjWeR8GR0xs6UAgR6Dh27uCOEENKoUacKW6V26qh+59Af3nsMkRFRLPoaKW+vUrMii8yL4zllMqdoEurle5FdQsjmYIKOjCbc1a67glPdYSESECE3iCvuW9RiZXT+Au3kLlfgGXSEEEIpQsuGgIenO4u+9uTRc3ijR5n7+TPpT8oNLhUA2XNkY5H58DzPJaqS24W4FzvMLiFkkzBBR0ZDmnjEJMf/qOI4bOYhMEI+f16pWnm2Mr+cuXJAjlzZWSQcuIOOEEJIgzRSrVKjAotSO3si/VL19Fw4nX6CXs0CzeHUyTkfp0zsEeLus5FdQshmYYKOjKpc9oDbiXxiLxYigRDy+fOKVcuylWUECPAcOp5BRwgh9KWMSs4vnr3CVtoh7wmePHrGoq9J7aRQ1QLl7XGqpKGlPEosZSFCNg0TdGR0Jd18V+B5dGGJCBfmDnqefLnBu1hhFlmGEOehY4KOEELoSyVDg8DFNe1u7ndu3of4uAQWZS6j3fOgEH/w9PJgkXnEKRPHl3L3mcFChGweJujIJMLD7boreeUNFiILE+oZdEt1b/+Sf7AfWwkHlrgjhBD6kp29HZStEMqir3EcB5fOX2VR5jI6f16uUmm2Mo8EVeKcku4+Y1iIEFLDBB2ZRE1v7+RPivhWKl4Vxy4hCxJqibslz59r+JQoCo6OjiwSBpyDjhBC6FsVqpRhq9QundUuQU9OSoYbV26xKLWyFcPYyvQSlcmrg918+rMQIcRI2CNCJnEz/nFDF6nTbqlEin/XLKhXh0Hw7MkLFgkDKaFbv2sZCOGvxuBeI2mJoFC0aNoYJo0ZyaKM+Za2zCgccygZFAhBAf4sQsi6JCUlwc69+0GpUrEr1qXL4A5Qs3E1Fhnm5P4zsHjqchZpZ+LM0VC6fCkWWQdSxt6mUWdQpfF3xt3DDTbsWQ5SqRS2bdgNi+ak/f2qXrsynDiS9mi2XLlzwqqt/7DItBJVydsCXYu2kEgkPLuEEGIwaUImdyPm0WR3R5ffWYgsoGX9DjqdTzOHeo1rw8DhvVlkWUvmr4LNa3ewyPKa1P8Opk8cx6KMWXOCfmz3NsiXNw+LELI+/YYOh4NHj7PIumCCbhq//zoWrqezAz5j4Z8QGOKfYYLu6uYKCfFpvx9o3Lwe9B3Sg0WmI+Pke27tufR969atrfPuFEIGwgQdmRzP85J7ic/3ZZE61mOXkBnJkmXwfe2fWCQc46YNh/KV0y/XM6czJy7AhBHTWGR59WrXhDnTJrEoY9acoDdtWB9KBQexCCHrkpiUBItXrIaY2Fh2xbpggm4aGSXfP3b4ATr1bJfh52RkwvSRJi9xT1bJd912LdK8tUSCyTlC6cAEHZnFae6ee65k13P2ErtAdgmZyasXb6D7T7+ySBiyOGeBjXtXgKOjA7tiWVGR0dC2SVcWWV6talVg4ay/WJQxa07QEULihQm6aXx49xE6tkx7mm0Jv+IwZ+lUvRJ0Jycn2LR/pUlfl5NVsu3+rt6krJ1jlxBCacAmccgsqkj94yIliU2UvCqKXUJmIsQGcWXUb5qEkpwTWbN5QZ58uVhkedjFHSGEUFpy580F+QrkZdHXHj14AvFx8SzSTcnSQSZ9XU5SyTZvwOQcIa1ggo7MpoKz37N4ZXxzjueU7BIyg4iPwhuxVrGq5cerfcs/yJetLE+ukLMVQggh9LVS6mQ6LTzPw/Urt1mkm3KVTFfansTJ1ga4erceh8k5QlrBBB2ZVZhHwIlETtYDW3aaT7jAEnQ7OzvBnD3/kqASdNxBRwghlI6SYcFsldr1yzfZSjflK5nmdTlBmfxPoGvRdtitHSHtYYKOzC7ErfjyeGXiBBYiExPaDnpIaCC4ubuySDgCBJSgK3AOOkIIoXSQcnRJOl2krl66wVbaK1y0IOTMnYNFxhOnTJgc7F4s7QPzCKF0YYKOLKKku88ficrk1SxEJiS0M+hCLG8nivoUgSxZnFhkWXJM0BFCCKXDK6snFPYuxKKvvX39njaS00XZ8sYtb+fV4lRJv5V0LzGCXUII6QATdGQxgW5FO8lU8kMsRCYipB10iUQClauXZ5GwSKVSKBFQnEWWhSXuCCGEMhISlv4ISl130cmOvLFwPKdK5JI6lnQrLpzZpQiJDCboyGJIJ8+XcTHN5ZzyKruETEBIO+g+vsUge85sLBIe/0BhlLkrsEkcQgihDJQqk/459JfPX7NV5sjN6cAQfxYZRp2cyxK5xKbBbj5YIYmQATBBRxZVL2+phE9cVAMlp3rELiEjSkpMgoT4RBZZXiWB7p5rBAQLI0HHEneEEEIZIf1cpNJ0DqLroHgJb3BxdWaR/tTv4+LjFYnVQ9x897JLCCE9YYKOLK6ye6mP4ZK4ukpe9ZZdQkYitA7uFauWZSthCgj2S7fxjjlhiTtCCKGMuLm5gnexIizSX7A60TeUiufexHAJlUp5+l5glxBCBsAEHQlCZZfAF9Gq+HoqXhXLLiEjEFJ5e74CeaGwd0EWCZO7hxvkL5CPRZaDXdwRQghlxhhVX2Qn3hBKTvXgI8RWLuvuf4tdQggZCBN0JBjl3ANux8kT66g4LpldQgYS0g56pWrC7N7+LX8BlLnL5HgGHSGEUMZI1ZchSIl8UEn9z58reeWF9zERVckmC7uEEDICTNCRoIR5+V1K5BIaq5N0zFCMIPyDcHbQRZOgB5ZgK8vhOA7U/wZYhBBCCKVm6A560eLe4OrmyiLdJPPyzfKncdWq5QsLZ5cQQkaCCToSnJLufkfiFUlNOJ7DOl8DfQoXxg66VzZP8A8SRgO2zAhhB51Q4Dl0hBBCGcidNxdky6H/ZJSQMN3L28mM8wRl4rgAF+9WQUFBuJmCkAlggo4EKdSrxMFETtaM4zglu4T0IJQS94pVytEZ6GJQpGgho3S0NZQcR60hhBDKRGCI/mXuwaUC2Eo7ZIxagiqpTbC7z1h2CSFkApigI8EKcSu+NwGSW6pfEFTsEtJR+AeBJOgiKW8nyI0EPwGUuWMnd4QQQpkJ0LM6jbzWBZXUPkFXcsrncVxihRB3n03sEkLIRDBBR4JW0tVnR4IyuYUKd9L1IoQu7s4uzhBWJoRF4uAXYPkEHTu5I4QQyoy+O+jexQrTySXakKnkJ14o35cJdfO9zi4hhExIHDWnyObdin9Uz1maZYdUInVil1AmEhISocV37VlkOdVqVYIREwazSByuXLgOIwdNYJFlHNy+CQoXLMCi9PmWrshWCCEkHF0Gd4CajauxyDAn95+BxVOXs0g7E2eOhtLlS7FIHGTJMti0dgeLtKNSKmHdyi0s0h7ZPa/XuBaL0hcVG/Nk5cK1kzil8nPnUg4k/KOr51eyECFkZJigI9G4GfuwehY7p332UnvLHxAWgRfPXkLPnweyyHJ+GzMAan5XlUXikBCfCC3rdyDNcNgV89u9cQ34FCvKovRhgo4QEiJM0HVHjjY1rfkjiwQt+uHV81nZGiFkZFjijkQjxKPEiURIrqnkVPHsEsqAEM6f29vbQblKpVkkHq5uLlCoSOa716YkxxJ3hBCyKY6ODuDk5MgiAeMhkq0QQiaACToSlVKuvhcS5XHVlLzqA7uE0iGEDu4hYUE02RUjQzrjGgOeQUcIIdvj5q7duXBL4iUgjA60CFkpTNCR6JTKGngtUhZZUcmpHrBLKA0RAmgQV6mqeLq3f8vSndyxiztCCNkeNy0bt1kWjwk6QiaECToSpQpZSz17HxNRVa5SXmSX0DciLLyDTka4iGm82rf89RxdYyw4Bx0hhGyPuwh20CVY4o6QSWGCjkSrWr6w8MjINzVknPwgu4S+YOkS9xL+xSF7jmwsEp+ChfNrPYLGFBS4g44QQjbH3cOVrQQMS9wRMilM0JGoVSpUKcnPpUiDRC5pCbuEGEvPQK8k4t1zDf8gy5W5Y5M4hBCyPaI4g4476AiZFCboSPQkEgkX5Fq8ezyX+Cunxi7bvPAPlk3QK4r4/LmGf5DlGsVhgo4QQrbHkpVbWpNggo6QKWGCjqxGiKvP3Hg+uaGKVyWySzYrPi4BkpNlLDK//AXzWnxMmTFYcgcdS9wRQsj2iGEHXQoSLHFHyIQwQUdWpZSbz4FoVUIFJahesEs2yfLl7eXZStx8A3xAKpWwyLywSRxCCNked3fhn0HneTyDjpApYYKOrE5Zd/9b76MiyspU8tPsks2xdAd3a0nQnZ2zgHexIiwyLyxxRwgh2yOGMWu8FEvcETIlTNCRVSId3v1ci9RIUCYtY5dsiiU7uGfN5gV+gT4sEr+AYMuMW8MSd4QQsj1iGLPG81LcQUfIhDBBR1ZLIpGogt2Ld41TJvbleE7FLtsES5a4k+ZwZAa6tbDUOXTcQUcIIdsjhh10Z4UUd9ARMiFM0JHVK+nuMz9OlVxHxavC2SWrZ8kSd2sYr/Yl/yAL7aBjgo4QQjZH+DvovOrWrdNRLEAImQAm6MgmhLr7HI9QRQfLVYpj7JJVs1SC7uLqDKVKB7PIOuTNnwc8s3qyyHxwBx0hhGyP0Mes8bwEk3OETAwTdGQzKrqHfPB1LVw7XpEwluOte166pUrcy1YIA3sHexZZjwAL7KLL5djFHSGEbI2bm8C7uOMMdIRMDhN0ZFMkEgkf4lFiXIIysaaSV71nl61O+AfL7KBXqFqWraxLQIj5E3QscUcIIdsjtZOCi6sLi4RHAjhiDSFTwwQd2aSSHr4n3yg/Bss4+W52yWrExcaDTCZjkfnY29tB+UqlWWRd/AMtsYOOCTpCCNkiQZe54wx0hEwOE3Rks2p6lInwd/VukqhM7qviVFaTDVmqvL1U6RBB3/U3hI9fMXoDwpzwDDpCCNkmQTeKk0iwxB0hE8MEHdm8IPdi86O5hNJKTnmPXRI1SzWIq2il5e2Ek5MjFPXxZpF5YIk7QgjZJjcP4Z5D54HDHXSETAwTdITUyrr733rz8WlYkip5Ea/GLouSJXbQydzzStXLs8g6mbtRHDaJQwgh2yTkHXQpj03iEDI1TNARYmp610wOdCv2S7wqvq6SV75hl0Un3AI76H4BPpA1mxeLrJO556FjiTtCCNkmIZ9B57GLO0Imhwk6Qt8o6e535GNCon+SMnkVuyQqlihxt/bdc8I/2LwJOpa4I4SQ7VHxqsT4hMRbLBQebBKHkMlhgo5QGqrk9I8LdC/WMV6V1EjBKcPZZVGwxA56pWrl2Mp65cqdA7LlyMoi08Mu7gghZDs4nlMmqZL//aiK9D556PQadllweDsJJugImRgm6AhlIMSt+N6XsnCfZE62TP3iKYqz6RFmPoNesHAByF8wH4usW2CwH1uZHpa4I4SQ9eM4TpWklK+Kkkf7BboV61nZvdRHXiKNYk8LDsdhiTtCpoYJOkKZqJutTEyAa9GuscqkmgpO+YhdFixz76Dbwu65hjnPoWOTOIQQsl4kMU/mZCs+KmL8At29O5b1Cn7CngKpgM95O/K4g46QqWGCjpCWwjxKnLjxLC4oQZk0meN5JbssKLExcSCXmTexs6kE3Yzn0PEMOkIIWR8VzyUlq+RzPsg+FgtwLdq5klfQY/bUZzwHwt1Bd8Y56AiZGiboCOmgdVCQPNi9+IhwZVSIXKU4xi4LhrlHrGXPkQ18A3xYZP1K+BYDR0cHFpkWlrgjhJD1UHCqmCQueXy4PKZAgJt3/8rZSr9gT6XC2QlzB53nQfHg7Nk4FiKETAQTdIT0UNEj+J6fW5Fa8UpZayWvescuW5y5O7hXtKHdc8LO3g6K+xZlkWlhkziEEBI/Bad8nsgnD34Q/TFfoGuxMZW8gjJNvu0UnFB30LG8HSEzwAQdIQOEuBfdFBv1sXiiMnk6x3EWL3s39w56xapl2cp2mOscukKBZ9ARQkiMOJ5TyVTyDR9lkfV8XQt7B7kUm9k0f5lE9nSmVE68IHfQJTgDHSGzwAQdIQOVUb/oBrkXG/pJGRco4+R72GWLCP9gvpvbrm4uUCosmEW2I8BMCTqWuCOEkLgoOVWCTCWb+S75Q1F/N+8fK3gFH2RP6eTxxYuxwPMqFgoHzkBHyCwwQUfISMp7Bjz0d/Vu/EkZW0vOKa6zy2YVEW6+185ylUrTkm9bY65GcVjijhBCwsepE2mZSn44Wh7fSe4Sm83frejgqtnKvGRP640HieDK3HkJJugImQMm6AgZWVl3/2N+rkVC45UJ7RW84i27bBbmHLFWsaptnT/XyJY9K+TOm4tFpqNUKoHnRTF6HyGEbI46KX+aqJIPf8/HFfJ3864b5um7MkgSZLyzSRJBdnLHEneEzAATdIRMJMS9xH9vP/DFklSyYQpOaZYXtQgznUF3cLCHshVCWWR7zHUOHcvcEUJIOMiINBknXxqeFFFdnZQXC3LznlLF1d8kN+IlvPCSYQnOQEfILDBBR8iEanp7Jwe6Ff3rrQuXP0GVNEzJK0364mauHfRSZULA2cWZRbbHP7AEW5mWAsvcEULIojieU8hVil2xqrgOrz88zubv6t2tfLaSJ9nTJsNLeAGWuAvvfxNC1ggTdITMoKbEOznYrfhfb5y5AiRRN8WOekx0rNkSuko2Wt6uERCCO+gIIWStUs6Vy84lKJL7RCd/yOnnVqRpKTe/1TW9ayazTzE5Ie6gq/9X4Q46QmaACTpCZqRJ1MmOeqIyeYiCV35kTxnMXCPWJBKJzZ4/1yjm4w1OWZxYZDpyHLWGEEJmoeCUsXKVfHO8IumXV1Hv8/i7Fa0U7FFsQZlsZWLYp5iVIJvE8Rwm6AiZASboCFkASdSD3IvNuPE0rmAil9xXyasMPsMWYabydnL+2iubJ4tsk1QqBV//4iwyHSxxRwgh0+B4jk/m5LdkSvm48KTo6iVcCnn5uXm3CvEovqhm/jLmueOdAYkAm8TZSYQ5nx0ha4MJOkIW1DooSB7kWmy+j3PBQomqxB4KTvmCPaWz8A/meT9RqZpt755rmKNRHJa4I4SQ8chV8rfq19mlcerX23BVVN4AV+8Qf3fvseWzBZ6USCTCGpshwBJ3HpvEIWQWmKAjJADqNwaqIDefxb6uhYtEKePbJqvkl9hTWosIN89rOSboKcySoOMOOkII6UXJqeTJnPyGglf9HaOI7/kqObyon5t3fvXrbLeS6tfbiu4hH9inCpIgm8Q5YYKOkDlggo6QwJR2910f4OZd7pMytqaMk+/heZ5jT2XIHGfQC3sXhHwF8rLItvkHlSAliCalwDPoCCGkl7FDJjcNcPUu5etSaGCoh++/1bOWesaeEgWpAHfQ5U5OmKAjZAaYoCMkUGXd/Y/7u3o3/qiMCkpWyRaqOFUieypN5ihxr1i1LFshTy8Pk9+swBJ3hBCyTZzETlg76Dyf9OLECbN1sUfIlmGCjpDAVfQIvhfgVrT3h8SXeZKUsgEyTp7mLoA5ZqBXqlaerRBh6jJ3LHFHCCHbZCcVWIm7BMvbETIXTNAREokqOavEBboXne3v6l00Uh7TRMYp9pJZreQ5nufhk4nPoGfPmQ1KmKFzuZiYOkFXaLGDniN7drZCCCHhsPVpH4biVRJBlbjzIMS57AhZJxOfoEQImdK5uJu53cH1p+iI6K5dWvQJZJdNoskP9aHP4O4sQsSzJy+gV4dBLDK+edMnQ92aNViUtvCICHj24iWLbEO0Mh7eySw+BQkhlA4XV2co7FOIRYY7uf8MLJ66nEXakYCk/oOr5w6wUHQKVKjg7CKHDI+2mRPPw7FH187XYiFCyIQwQUfICviGVirDSzidO7/rYvLfYyC0bAiLEEEqF1p81x4SE5PYFeOaOWk8NKpXl0WISOJkcCfhKZlhzK4ghKydLSboRImw8uoXF0kWFlra5odXz7dia4SQCWGJO0JWgJfyBdjSJNzcXCEk1KQb9KIkkUjAN9CHRcanTYm7LVGpk/KHiS8xOUcI2QQeBFTmLsCu8ghZK0zQEbICPMcXZEuTKFe5NNjZ27EIfck/sARbGR82ifva06Q3IONw9BxCyDZIAATUKI7HJnEImQkm6AhZAanEtDvolaqWYyv0rYBgP7YyPhyz9n9vZB8hShnLIoQQsgEC2rXmJVLcQUfITDBBR8gK8CAx2Q66g4M9lK4QyiL0Lf+gErTU3RTkCtwtJuJUieoEPZxFCCFkG3iJcHbQpVjijpDZYIKOkDXgwWQ76GHlSoKzs1B61AiPq5srFCpsmm+/AkvcaUk7OXeOEEK2RiKkHXQpzkFHyFwwQUfICvASMNkOeoUqWN6eGf9g08xDxxJ3gEdJr0GVMu4fmRi5IXTl9DXYtnInrJm/Hnav2wf3rj/AG0UIWQgv4QWzg87jDjpCZoMJOkLiJwEe8rO1sXGBob6LFZwS75xngJS5m4Ktd3EnTeESVaYZYYf+jyTgJBnv22Iw/D16PmxdsRP2bz4MG/7dApMG/gW/dRwNp/afZZ+NEDIXIZWV8/g+ACGzwQQdIZHzC6uaRyIBBxYaFc/D2RolKvTwdS2c45MytqacU0yScYp7HMfx7FOQmn8Q7qAb20d5FEQoolmETCUxPpEm5SQZJ+u0hL+PgH+nLlN/6DaHGiFkGA4kgvkhmMUJS9wRMhdM0BESOU6qNNn5cwnw29gSyrr7H/dzLTLS37VIwAfuU54YRXxPdcK+XsEpY9in2KyChfODm7sbi4zHVkuLE1XJ8CL5HYuQKZGk++bF2yzK2Kn9Z2DD4i0sQgiZGi8Rzg66k1KJJe4ImQkm6AiJHK/iTHb+nLdTbWfLr1R2L/Ux1MP3X3XC3tbXtbDXB0VUVblK8YeMk13jeds7MEy6uJuizN0Wd9AVvBIeJL0EXv1/yLTIeXPyoYsDmw/D47tPWYQQMiUpJ4wz6Oqfx3FXrlzBZhQImQkm6AiJnFRiog7uPH/70eXLWr0Tr+gRdNrPrcgEf9eiYS9l4TmiVfEd5ZximVwlf8s+xeoFmKDM3RbHrJFz5woO3weaAzl3rivNeXWEkOnxUqHsoGN5O0LmhAk6QiLHm2rEmkSS5u55ZmpmDY0Oc/Nd5edapKufm3f+9wkfC0Qr4ropeNXCZJXsOcdb5/l1k+yg21iJ+8vk9xCjjGcRMqWYyBi9d8Kf4A46QmZhp+QEsYMu4Xksb0fIjDBBR0jsJBKTlLhLgdcrQf9WpRyhb8I8/Jb6uhTqHeBW1PuV8kOuKGVce3XCPitZJX/AqbFPFTXfgBIglUpYZBy21MU9Wp2Yv5fjJo25hL/X/3sdrU7ucfQaQqbHObgIIzGW4A46QuaECTpCIscDb/wEnYdX969euMIio6rpUSaitLvff+qEfVCAm7ffw6Q3WSNl0a1Jh/hkleySklMls08VFWeXLFCkaGEWGYet7KAncTJ4nPSKRUgMMEFHyPTyuoFQurhjgo6QGWGCjpDIScAEJe4S4+yea6NhjgqxZbwCN5EO8QFuRcv5uBR0eS/7WD6eS/xVwSuXyVTyFxzPi2KXPSDEj62MwxbOoHPAw6PEV8CJ44/YauTMk52tdOfg6AAubi4sQgiZyokTJ5TqH5GxLLQYXkDz2BGyBZigIyRuEvULZ362Nh5euoOtzE4ikfCVvEIvhrj6zPV1KdzV3827yMPE11kj5FHfy1SK0TJOflgu0NFu/oHGPYduCyXuT5NeQzInYxEyF89snlC4uH7FN/6lTDP3HyGUGi+xfCd3iYDGvSFkCzBBR0jEfEMr5VUntPYsNBI+Kq+H4wkWCALZZS/nGbTT363In/6u3nX9XAt7vZC994mUx3ZWcso/ZSr5CQWnsPibGGM3irP2Evd3sgiIVFh8c8hmVa1fma10U69FHbZCCJmaBASRHGOJO0JmhAk6QiLGSVSmaBC3i5bVCVxNr9KPy3j6ryjhWni0v5t3DV/XItkex7/PH6mMa6NO2Ecmc7K9Mk7xgVdjv8Tk8hXIC55eHiwynDXPQU9QJcFr2UcWIUuo1aQ65CuUh0XaqVCrHISUC2IRQsjUeF5i8ZvPPIc76AiZEyboCImY1AQj1tTprMXK2w31Xc7Sb8u4+21UJ+yTAlyLNvJ3LZInylmW9X1SZFOZSjZMrpKvIZ3jVTxnskZ0AcHGK/+11hJ3OaeAB4kvSYNDdgVZAjlLPnTqQMiRJwe7krHiAUWh88CfWYQQMgdBlJdLsYs7QuaECTpCIsYbfcQan+ys8jjAAqtQRlIsplK24F3+bkX/8nPz/pl0jvdxKej8Wh7u+0kW206dsI9Qf2xUfzxRcerM0UD+QcZL0OVy62wS9zjpNSh5wRdp2IQcebLD2PnD6c54ekgiX6tpDRgxayg2h0PI3Hiw+A46x0twBx0hMzLu0F6EkFmVCKswXf0wOCUyBn7Xw6sXmrLA5vA8LzkbeSPQ0d4xzMPBtQDH8aV5CR9iD/b57aVSZ/ZpGbp1/S4M7TOaRYbJnSsnnNy3k0XW4VnSWwi3fLsAlIaXj1/BlTPX4IX6MTE+kSbjZNe8Qs1yNJFHyFJO7j8Di6cuZ5F2JCCp/+DqOdHfcPYJqzBF/Wb9NxZahNRO5Xv/0qWHLEQImRgm6AiJmE9o+Q0SiaQ1Cw0m4SVdH1w7t4yF6AsnPl7Km8U+S2lnpyzezlKnfEpOFcbz4O8gsctjJ7VzYJ8GMpkcmtdtB5zK8LFh2by84NyRfSwSvwhFDO3ajhBCurDlBL1E6fK/Ay+ZzEKLUCfoOdQJOpa5I2QmWOKOkIhJJEY9g87xUrl1bdcaUfVcZd+Vzxa8m4x/83EuNNzf1btegJt3oeIuBZ1ouXxyVKtEZfIQe0e7WTly5Yhgv8wg1tQkLlGVDM+T37AIIYSQNnheaunycj64SJFotkYImQEm6AiJGW/UM+inH165YpTE0paQue3VPEs9LJs1aHOQe7EZPi6FBn1893Ete9ogcoV1nEFX8ip4mPQSOPM11EcIIasgtXCTOB746E2bNqlYiBAyA0zQERKrVq3s1C+deVlkOB62sxUyEM9x59nSIAqFdTRSe5r0hnZuRwghpBues2yTOAnOQEfI7DBBR0ikir94kRckEnsWGs6BwwTdSOwldmfZ0iBkhLvYR62RWefRyjgWIYQQ0oVKwlu2qyaPM9ARMjdM0BESKXulg9HOn/MANx9evPiMhchA966de6HOrd+x0CBiPoceq0yAt7JwFiGEENKVvYq3bIm7BGegI2RumKAjJFK8hDPm+fMd7BEZ4Bh/zH7v25M5D3485+OZ3f0+u2wQuVycCXoyJ4dHSS9ZhBBCSB8Ke6Wl51Jigo6QmeGYNYREyies/GAJSMgcdIPZSSVh9y6fu8ZCm7M34ryHnR1ktwMuqwSkXjzYe9jxEncpD6529vbOUp7MQOey8yDJxvFcVqlE4gHAe/Dqz1H/FHW1k0icgQdn9Z+Hk0QioTc+9206BGsXbKBf3xCn9u+CXDlzsEg8bsU/gSQumUUIIaQ/fcasBVUM6tl7XJc9dnGyTzW9a4r6h1GJ0PJKkEjsWGhucx5ePd+frRFCZoAJOkIipU7QZ6oTwoEs1B8PLx9eO1+YRaLD87x037tT2e0dHXLYS+yzqSRcVgepg4cdSNzV72dc1Um2G/BcbnVynV392dl4AC+JBDxAnVyrk2lX9Q9BZ6lE6si+nNE8vvMExvU1fHTtkV1boUA+4/UCNIcnSa/hkyKGRQghZBh9EvRh0wZCcNlA8hpBxkckq3guSf2uN14dxalfC2LUF6PtJJJP6tfRCPU6XCXhEzlOFa+UcHESlSpGzquiOBX3CexiwxvmaBib8lUtwye0Qrj6dctSd2rHqBP08WyNEDIDTNAREinf0hU3qt93tGKh/niYo07QLX53/OzLs84x7pLcEhWfS51oZ7cDey8p8J729g6uEg6ygoTPywHkVL/byq5OrL3Ub7I8pRKJm/rNlYv60YF9GcFQKpTQvVFf+miIfVvWQ9Ei4rl/8kEeCS+SjXL8HiGEKEMSdEOpk3f1Sy0n44FPUK81yX0Uz0k+qRP8j7wE3nG8Ko4DXv2hilEouSjOjo/gHe0+ZrkUH16zZk2Dx3GUCKvwUP3gkxKZl/q1tt+ja+fnsRAhZAaYoCMkUiVCK5xT/wuuwEK9SYCr9eDqxWMsNIoN6mTb3YnLJ7V3zO0ggRz2YE9Kxz0dpBIPjocC6jc0udWfllP9Ayib+sNLnWS7k0RbUx5uLcgOOtlJN8TO9avB16c4i4QtQZUEdxOeqd/Qqt++IoSQkVgyQTcEx/NKXsLHqzP8WPVHtDrZ/SRVJ/UgkbyT8Pw7TsLHyVRcDAeKSIlU+jFJpfjgdkv24dukXv16f179Yl2ehWbFAbR7fPX8WhYihMwAE3SERKpEWPnX6n/C+VmoH56PzOuRJfeJEycyvMN/mb/sEBMly6eyc8orkfO5neyl2aQg9bKT2uVQvwEppH7jkUf9abkkEpJwSzzVz7laW7Ktj7ULNsK+TQdZpJ/Nq5dBcIA/i4RLwSvhdvwT+ogQQsYk1gRdH+rXVAXHc2SnPppPadD2cXzvyWHPH7ywyFkn9Wt6/QdXzx1gIULIDLCLO0IiVL16dXv1y6bBL9auXu4nR23+K/R45JUmx6OudDkVdX3w2ehbM85E39h8Our6GfXHo7NRNyIUMU4Jbnaezz0hyzkPR+ftTlKnZQ5Sh5nqRHyEvcTuZwepfR31R4i9xL6AncSOnO3Gny1qPkHF2Ep/Yuni/iTxNSbnCCFkIHJky15ql81eal9U/bpaVv3RKG+BPBZrRMJzOAcdIXPDN9EIiVBEAkderA3+99t9SMdmHo4uF53tnHY6S52WOkrtp9tJJIPUSXcL9ZuCSuqP4nZSu+xCPOMtBj6BhpemKxRythIucuY8VpXAIoQQQsbk5u7KVubH29vhmDWEzAwTdIRE5lDMhexl65WuxUK9OTg6iLL8T0y8sntCjtzZWaQfoe+gRynjaGM4hBBCpuHi7sJW5jd3w+SxZ2KuDzkWdaXzoegL9fe9OxV4jH+WhT2NEDIBTNAREphjEecLHI28WP1E5OV2p2NuDDwTdeOfM1HXD6k/7p+LuRXpzrt8DCtbcgX7dL2FlAsCRyejTxdD3/AJNKzMXa4QboKexMnoSDWEEEKmY6kddDs7KWTNkbW9Pdj/5SJ1WuYhcd2XzSXr7SwxCbFnom+8Px11/br6vcmOc9E3p56KvNbnaMTFFseiL5Q5FnXMi30JhJAeMEFHyMwOvLvueiD8fOmjUVdanIy83k+dgM9Vv8gdUr/YPTgbczPGxcHtlaudy/Esdln+cwC7mfZSu572Uvs66g9fKUiykvPdn8Kj2FfTX1ilUmyFTKm4gQm6QqAJOsdz8DDxJX1ECCFkOq4W2kF3TefGgFQCDvYSu9wOUvuS6vcmTaUS6TBHO4d5rg4um10krpecJTkizkbf/Kh+X0MS+O3qjz+Pf7rS48inSw33hZ/2PcYfs2dfCiGUBkzQETIBMtP78MdLYcejL7c6FXVtwJnom8vVL1Bn1Y+vPZzto7wc3S67Sp02O9nZz1En4H3VL3J11C92JexA6sG+RIaiDEzQpXZSCKuMCbo5GLyDLtAS9yfJb0DGCf98PEJI/FRKFVtpj7zOWYv0EmVTc/NwYyvdSCQSOzuJNKf6fQ1J4L9Xf4x0tnda5GbvvCebo9f9LLE5otXviR6fibpxUP2+aOaJ6Ou/HPx0qdHBj+d8xvBjMDdBNg//ESBkgAPvzuQ6EnW+1olPl7qdjrzxl/rF5pD68ZnEwy3K3cn5irMky0ZHqcMse4m0k/oFqqL6MT+588x+ud4+hRt25tc32Ef9wmu5pjO2pLBPIYOOEsgF2CTujSwcohSxLEIIIdOKjoxhK+25e7qzlfhZLkE3ze8rBYmr+j1RMXupXV31+6KBWST2Cz3tnXd7Ork/rBfTIupM9I3b6o+tp6NvjDzy6dJPh8Ivlt35ZqflDuIjZGaYoCOkhWP8bbdDkeeqkFFk6heNGaejrp9QP77xdPZ46yZ1O5LF3nmxg53dEPWLTR31YxGpROrEfqlJRH40LEEvUzWMrZCpSaVSKOpXhEW6E1qJe5wqUZ2gf2QRQgiZ3uunuvW6ID938+TPxSLxs1iJuwVu5NtJpB72ErtA9UdzB4ndn272zmvItJmcrkU+/a+9e4Gyq67vBf7/733mlWTyDgGUpxbQS1GQloqCREHR4qPWV7Xe9q5qvWgpaldf2trla2m7qrcWW6u2WqutFq1XsUtFhJQSASW8QasiyDNAHpNJMpN5nL3/978ne3Xd2y57mWRmMjP5fHQ4+/c7+5wzSWbO3t+z9/7/m6lfNw3d+pW8//UHV22/8ZVfffi6U5wuz2IkoMN/8I2tm45sTrXaNHTzW741fOs/5Q3B9/uH623Ly8FrmqnI8kbjrT1F5+x8e2RzGlf7sDm14wBPcXf9+dw6kOvQ59Mgcc0p7T8cva+tAGZfXafwvVu+31aPzdFPeHzo7V88g6AutFPcZ0MRi/5m6teeorwg73+9e2mn73NrBgZv7Rtes23Tzltu/NbOWz62cfvm11+xY/Mzm7F+2ofBgiSgc0j76rbrl1+x7TvnXrPjpouvGbrly5t23nrP8p6V9zanWvUUPR/shPKleUNwwmwfEZ+Or/zD18LQtp1tNX3rH39YWHv4gU39xfQcyHXok/PoGvS79j4Qumn614IC7K87Nt8Zdg/vaavH5tQzn9IuLQ4H40h2YyFcClfGYkVP7JzWiZ3XL+n0f2x52X/N8oHy0U1Dt9yWQ/vHm+nhvrH126c70s5CEttbOCT8845vHTOQ+s7oKzpnxhifVYTixCLGgfbueS2lEP7hI/8Yvv75K9rO/jnzOWeEC//g9W3FXNg9vDu88SVvaavpuegNrwu/8eu/1lYHz91jD4ZtE/v/wRDA/nj/b30g3HnT99rqMch7th/4zPvCYUeuaxsQQreutqeUbq9DfcVkUW3um1x23TPXPWl3ezfMK46gs6ht3LV5bTMv57XDt31409At31tbLL9rWaf/H3uKzsWdWD51oYTzuq7Dx//4EwcczhvHn3Rcu8RcaQYrWr+f10NOdrvt0sGzdXJIOAfm3M3X3jq9cJ6d8azThXP+k05RrukpO+f0lb3vXRYHLi97Jx9qZte5ZufNf/DNoRs2bLxnY3+7Khx0jqCz6Fy+9fqnLen0b8g/3L9YxiKH8GJBv+k2pzh/+F0fDTd965a2c2De8eHfP+Cpv5i+j77vb8Kmb1zXVo/durVrwktfeEF4yQXPD8cfe0zbnTuj1Vi4c/TukJpTOADmSHMp1zv+53vCzu2P/cPB/oH+8L5PvjOsXe8yLqanSvXWFOprJ+rqC1U9vvHctWc+2N4Fc05AZ1Fori/q73ReVITy5c014zHGRXF2SHeyGz74tkvC7ZvvbDsHpm+gL3z0sj8PZeegjG13SLvyy/8S/vbPPtNW++eM058WfvXVrwzPftZZbWd2dVM33DFyd5io5+dc7MDitGd4T3jvm/8kPPDjh9rOY/Pff/PV4bxfeHZbwf6pUz1Wh/qGbqo/NTpZffX5h/3MlvYumBMCOgvWZQ9uXrt8afnSnhDfUIbyKQdrRPXZUnWr8Gd/+BfhlutvazsHrhk4563vvaitmEv3/ej+8PbXvbOtDsyxRx8VXvuql4eXvfiFob9/9k4Q+cHofWFn1yV6wNzZ+vC28Ke/+6Hw0H3Ty0TP+8Vzwy//xqvaCmZGlerRKtRXTFSTHytW7/nGhrjh4F93xqInoLPgXLFj89F9ofiNnqLzP4pYrG3bi0pd1eGSd/5V2HzNTW1nZvzKm18Tzn3xhrZiLjWniP/6BReFsdGxtnPgDlu7dmoAuZe95IWhLGf286n7xh4JD09sayuA2dVs97755Y3hi3/75TCye7TtPjbPfelzwmsv+qW2gtnRTdX3JtLEB8PEwOc2rD95elMLwDQI6CwYX7/v2tVLBvve3FP0/mYR4oq2veikOoW/fM/Hw/Ubv9N2Zs7/+twfuzbvIJr2aMSP0XHHHB3e/MY3hPPPnZlTO3d294QfjN7bVgCz59EtW8MNV98Yrrrs6qnl6ejr7w0vf91Lp46ew1zp1tUPJ0L1tg2rTvtC24IZJaCzIFy19can9XbKT/cUnSe1rUWpOcr6sfd/Yr8GE/v/eeKTjw9/9BdvaysOhi984kvhy5/+57aaeT/1xOPDTx1/fFvtv6Hu7vyzWLcVwMyq87ZuZNdI2PLAw2HHo0Ntd3pOe8ZTwy+/6ZVh3RFGbGfu5f21NJG6n93bGX3L8waf8WjbhhkhoDPvXbnj22cvif1fKopyVdtatD59yWfDN754ZVvNrNf+5qvDcw2ec1Dd+u3bw5/+3ofaCoDpOOKow8NpZz4lnHX+M8Ljjj2y7cLBM1lPXj82PvaScw9/+iNtCw6YgM689vWd164eDEtv7MTy2La1aF3+T98Mn/nw59pqZhVFES75pw+E5SsH2w4Hw8ie0XDhiy6ekynLliwbCC94xfNCb39v2wGYP5rZRPr6+0J//vqvNOs1264mnA/ahjEPTaTJvz5r5amvb0s4YAI689o3h779C4PF0i+25aJ146abwofe8ZFZC26nn3VauPhdb2wrDqbf/dU/DA/dOzczthzzxKPDm9/zJuMOAMAsqUI9fOaKU1a2JRywRTFXNItXGYpFP2H3/Xc/ED7y3r+Z1aOqzQi3zA8nnPzEdmn23XvXfeHdF71/atoiAGDmxWZ3FWaQgM68Vpbl1VWqH2rLRWdk98jUXOfjY+NtZ+Yd/YSjwpOeemJbcbBd8EvPD4cdOXeDGu3YOjQ1evzQtv0biAkA+Mm6dTV7o79ySBLQmdfOXn7a1r312IUp1Lvb1qLSjNj+6EPTm1Zmus4zMNy8sv5xh4X3fOwdU5cdzJXmZ+x9b/3A1DXwAMDMyOH8zm41/tttCTNCQGfee87qn71spJ54SZWq+9vWonDVV64ON117a1vNjuNPPDacdf6ZbcV8MbB0YGpMgFdf+IrmLJG2O7u23P9w+Mh7Pt5WAMCBmKgnvz5R7T1/w9qfe6BtwYwQ0FkQnrPq9KuGJybOGK8n/qJO9d62vWANbdsZPvuRS9tqdqw7fG24+N1vmrMAyPQ9/xXPDW//0O+E1evmZgbBZpq3y/7+q20FAExXc+nlaBq/8Ls/ql4knDMbjOLOgvPNHTee0leUb+mE8uVFjEvb9oLy53/0l+GGf72prWZecxr17/zJW+b0Wmf238ju0fCpD/19uO7Kb7ed2dNMufd7H/gt4xIAwDRUob5/MnX/cmR0z9+84MizZ/f6RA5pAjoL1teGrjt2aex/TRmLX81hfe6Gxj5Ad333R+Gdb3pfW828U59+SnjD214Xli5b0nZYKG7cdHP45Ac/HYaHdrWd2bFq7crw/k++KyzxMwIAP1Gd0mQd6u90Q/eScnLvV5+57pmLckwk5hcBnQXv0pTKVdtv2DBQ9r4sxuKCTiwe1941L33wbX8ebr7utraaOb19vVPXND/nxee0HRaiPbtGwt81R9Ov+k7bmR1nnntGuPDtr28rAKCRUqq6ofpuFcJnu9X4Zc9Zc8ad7V0wJwR0FpU70h29W7aPnr2k03te/vF+YRmKE2KM8+Yi7Oba84tf8dszPuf5ac94anjNG1/plPZF5IZrbgqf+rPPhOEds3c0/a3vvSiceuZT2goADk11SKN1qm+qY/WFqltddc6an7m9vQvmnIDOovb1rZtP6uvEp/fEzguLEM4oY3lke9dBsfGf/zV84gN/11YHbv3j1ofXXvSq8JQzfrrtsJiMjuwNn//r/x2uuuxfQl3XbXfmHHHU+vD+T747FKXxQgE4dKSUulWof5hvr+yG7lVjceLq81eeuaO9Gw4qAZ1DRn4Tjlfu3HxqTyhPK2Px3Pzj/zOdUBw1l0fYP/tXnw9f/cfL22r/Da5YFn7+VeeH5/3iuaHT02m7LFY//uF94dOXfDb84PYftp2Z84bf/7XwzOc+va0AYPGpUz1Wh/r7eVfw6vE4+a26Dteft/r0+9q7YV4R0DmkXT50/XG9ofdpvaE4NYXwrCIWJ+Xwvqa9e8b9w0cuDV+79BttNX0rV68IL3jV88KzX3hO6OvvbbscKjZfc1P43Ee/EB558NG2c+DOPPfnwoVvf11bAcDC1lxDXoX6wRxybuumtHGyGrujLjrfzoF8uF0F5jUBHf4v+U29uHLoppOLkH66t+j96RDqp8cUT8yh/bCYtavtt5uvuzV88G2XtNVj11xbfv7LzgvnXHB26HHE/JBWdatwzeXfmprPfOuWbW13/xksDoCFamqU9VTdH2K8M6WwaTyN/9tIGL/lRavPcnScBUtAh8fgioevOb7o7Tu5N/YcXxTFz6U6/LcyxmOKWAy2qzxm7734T8K/3faDtvrJ+gf6p64tP+fnzwonn/7ktgv7NNekN0fUv/b5K8Jdd/6o7U7fb//xm8MpP3tyWwHA/JOyOqStOYzfXRTlTd26umUidO8ai2O3XLDyrKF2NVgUBHTYTxtT6kzsuOGknqI8sTeUxxQhnF7HeFJM4ZgyFqt+0hH35gjoFV+6Klx12dXh4QcfCaneN6L70sGl4dgTjg4nnnJCePKpJ4UnPvn4UJbzZgB65rH7734gXPP1a6emZtu5fWfb/a+tXrcq/MrFr5maAQAA5oOcw5vB2x7JcfyeHFNuq2K4faIa//HeOPFdR8U5VAjoMAuu2HHN0bHoP7Enlcd0ip7jcwp/St7qPCFn9iPLWP77UffuZDfs3DEcliwdCEuWLWm7sP8eunfL1Bka93z/3rz8UNg9vCfUdQqHHbE2rD18TVi5ZkV40lNPCiedckKIhU0AAHOrORheh7S9DtUDMcUf1jHc0q0n7h9P4e4yFne6VpxDnb0zmEN5oxS/OXzDcUWIT+yk8qhOKI/Kv4UnpxByiA+P68RiTQ7xDpsDAAvWvlHT06N5v+f+GMNddQq3V7HeUlfVvWPje3/wgiPP3tquCvwHAjrMI5u2bhocCZ0T+jqdo4tUHNGJ5VEppifVdTimiOGIIparixh72tUBAOZclerRENLWKqWHihDuCSl+rxurLRP15IPdTrxn3fLi7tPj6ZPt6sA0COiwgGxMG/ur7QPHp07P0Z0UjugJnbVljCfUKR2bYnhcTOGwMhYrHYUHAPZHSqmZM3xHHcIjIYUH8j7FXXXdvXciVVtjTA+mUP742atOuz/38yrATBPQYZG57MHNS3r6q+NyQn98b+xZ34lxTRnLo6pQH9ecRh9izCE+ro4pLssbV+8BAHAIyMG7qlI9nELanjf+D6cQHiiKeFfuPTIZ6m2p7m7pjqf7ew/fe/+GuKHbPgyYY3bO4RD1xQeuWLO0Z/lRZSce0YmddU1oL0OxPhTh2DqlI2MK63N+X13EYnkMsa99GAAwT+TQnXLQHq1D2plCvT2m+HCM4cEU4j3dutpRp3p7VeQA3k0P9a9dd++GeNxY+1BgnhLQgf/SpenSctn2o48oQnlkXxEPK8piTVHHVWUo16SQjs5fR+Qgvy7vEKwOKawsQtEcmS/ahwMA05BD9UTetu7O0TuH7rA9b1MfiSlsyXvt907W9XA3dYdSGbZOjHUf6enuefC8x5+3vX0osAgI6MCM2njPxv7uqqVHhiqtz0F+XafsrIqhWNFTlMvrWD8+73kcnnc41uV3n+Y0++Z6+cEY4pIiL7RPAQCLQg7Z3TqkkRy4dzWBO6QcuMv4SJHKLXU1+XBVxl2T1eRw7m2vU9pad8cf3rn2oUdeEV9RtU8BHGLsEAMH3eVbLl9aDKxaX8cc6LuhmWpuVScVy4uiXNYpitVVXR1R51BfhLA6r74qxLi8CHFZE+zzugbEA2BWNUe1Q0wjVZ325LDdzNM9VMRiW0xhawphSwr18GRd7cnbquGirHd0Jya3xyI++qMf9z76htONZg48dgI6sGBtTBs7Y1uLdWXZszbEzupOiCtjWSwvUxwsUrm0KOLykML6vDO1JtVpdSjiirwztTzGkMN9WBpDMSDgAyx++04bD3tTSiMhpN05SO/K24ihvC3YkbcF20JKj06meiTGtKfb3F9Vw3WnHspBe0fsKbY+b8XTh/L2Ij8FwOwS0IFD1qUplYfvvnn1SOquLifrVZ1OZ0URwvLcXlbEsLQn5gBfF8tSkdbWTcAPYWUK9YoQisHm/hhi/goD+a203/z0ADMrh+mUQppIMQfrOu3NyyMhxt1NwA4pDscYhooQd4QibqtS2lt3u3vrVI10Q727TmFXXn/nZDU51Nc7sP281ac3R70B5j0BHWAGbKo3De7dmVal1L8ixu6KmMrBGIplnVgsiUVYUsSyv0ixP6Y4WId6Vd5xzEE/LE8hDBZFWJr3QpvAvySmHPhjyIG/6A0p9MZs3ysAzF85SudMPBWmx/JyM1L43twdze9tIynFPWXRBOawq0hhOBTFjqkwHdNYVcQcvuvRKubwXU3uKXo6u7qT3V1VPbGzf6Qe2nDcBqOOA4cUO34A89Sld9zRu2z1jhU9S/oHq7oezKF/WafMYb5bL43N0f1UDnQ6oS+H/76YUl9ZdHrrugn+abBOaTBH+6V5h3hp3nNurtUfyIE/h//Un9/6+5qp83KvZ+pDgBA6PgiAxakNzpPNV/7dH8/1RN77G8v1vhCdwt5YxJF8O/WVl3fHFHbndXdVqZ7MAXu8Lrrj+T1lLNUxh+owWlfd0W6VRvp64u46lrv3xHLXS1Y+dVd+G6n3vSoA+8sOGcAh7qObN/ec8IRy6d5qfFlPT1wyOd5d2lf2DFR1GugURX8oUn8RO315x76vObJfhtgbYtFT1qknb0V6UnNmQPNhQEpLcj1QhzRQhNjf3DYfBOQd/L4Q09RtTKk3B4CevPlpPhzoycudHAaauhkLoFOYoo9FIgfaKsfjbv7Z7uYw3M2/H90cYJvpsyZzas6BOUzk35scmON4Xm88/67kwNyE5rg3xPzVBOeYRsvY2ZOD8kSd6vxcOTDHMJF/l/JXyr00XqXueF5/LBU5PFfd/JjOaFmOjxbjPSPDxeTIzWuvGHlnfKfgDLBACOgAzBt3pDt6twxtGRidWNa/pLenL5WTfT3dsm+irPtyeO8NE3Vf7On0FFWYCvp1DD1FKDqxziE/pk4Zi06qU6coijKHoE7Kwb8IqcyKVMcyh6D8NHVfnUJvDkq9Oej0Nh8yNB8W5HrqA4e8aezkx+67zc+Zv61ch07eYJY55XRiSmUoYn7+5kOFVObQlV+i6RX7bpvXCKnIASzfNh845OWUl4v87GlfndfJ2az5f/Of/Cqp6TXb5KlTGWL+Xqbu3Neb6u9be57J33f+K26+3fynzeVUq/n2858oV1P1vt7UCs0fKmfK3Mu3U0vNbYh1Xsy5s1nOXzFUeeV9yylU+emrvGbuxybwVnmpyitX+S+sm9ftplw3t/l5cgAOk/nfvwnCk6EIkzHl2xByIM7LOdjm5Yn83U3kn5vJ/NeZX6fKrx2r/A9T5Rebep78alX+1+rmF+rmx3Wb58n/mJM5ZU/mzN0cUZ7MD5qIRf4qq/FYleMTnXI8dKvxbm9nbHDv7rFwWBjbEDfk7wkApmfebewBgP+sybCfD58v1oV1ceudW4tlT14WB+59Uuw7Zkvszf/b/nAn9hadOFzszFXzeUIIe4Z3x1WrVk3dhpVTT/P/WJYGm+CcE2eOn9nytCJtC9vDinoyTdSr0njur60m0ng1ntYdu64eC2Npd9idzgnnNAE6B+4cd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xSqE/wP9Uq8aqlGWJQAAAABJRU5ErkJggg=="/>
          <p:cNvPicPr>
            <a:picLocks noChangeAspect="1"/>
          </p:cNvPicPr>
          <p:nvPr/>
        </p:nvPicPr>
        <p:blipFill>
          <a:blip r:embed="rId3"/>
          <a:srcRect l="17568" r="14865"/>
          <a:stretch/>
        </p:blipFill>
        <p:spPr>
          <a:xfrm>
            <a:off x="306188" y="609935"/>
            <a:ext cx="2625398" cy="392369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3200400" y="0"/>
            <a:ext cx="5943600" cy="5143500"/>
          </a:xfrm>
          <a:custGeom>
            <a:avLst/>
            <a:gdLst/>
            <a:ahLst/>
            <a:cxnLst/>
            <a:rect l="l" t="t" r="r" b="b"/>
            <a:pathLst>
              <a:path w="5943600" h="5143500">
                <a:moveTo>
                  <a:pt x="0" y="0"/>
                </a:moveTo>
                <a:lnTo>
                  <a:pt x="5943600" y="0"/>
                </a:lnTo>
                <a:lnTo>
                  <a:pt x="594360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000000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5" name="Text 2"/>
          <p:cNvSpPr/>
          <p:nvPr/>
        </p:nvSpPr>
        <p:spPr>
          <a:xfrm>
            <a:off x="3579577" y="1645920"/>
            <a:ext cx="5185246" cy="1078757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96000"/>
              </a:lnSpc>
              <a:spcBef>
                <a:spcPts val="375"/>
              </a:spcBef>
            </a:pPr>
            <a:r>
              <a:rPr lang="sr-Latn-RS" sz="3000" b="1" noProof="1">
                <a:solidFill>
                  <a:srgbClr val="59C46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Odgovori na izazove u životnom osiguranju</a:t>
            </a:r>
            <a:endParaRPr lang="sr-Latn-RS" sz="1500" noProof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data:image/png;base64,iVBORw0KGgoAAAANSUhEUgAAA+gAAAPoCAYAAABNo9TkAAAAAXNSR0IArs4c6QAAAARnQU1BAACxjwv8YQUAAAAJcEhZcwAADsMAAA7DAcdvqGQAAP+lSURBVHhe7N0JYFTV2T7wc+5MVgIEghIgKAoEUAuExQQ3sNW6VC189UNp6SdQFWhFxQ2wCMJfBFdERcAFpNKitFasG66AIiQIJCAiJICgIFAFImHJNvf+z3PmXpyEmWSSzCST5Pm1OHfuvZlMZpI59z3nPe8R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I2Uy74lIiIiIqJGokvv9AEtTz8z8dCB7/bbu4goAjBAJyIiIiJqRFLTMq4UQn4oDXNYy+SUqEP7966wDxFRHZP2LRERERERNXDn9O2bXOpxfa02E717hLCEtczwiNHbNmbtsncRUR0x7FsiIiIiImrgSjzGAnWD4HyFisyvsoTYJYW80nLJ7M5p6Tfqk4iozjBAJyIiIiJqBFQA/iCCcbWZH+eJGZSbnbks3hOThhF0tS9RSrGgc6+MGfpkIqoTDNCJiIiIiBq4Tr3Oz5BSTtZ3LDFk48aV+djEbXHT2EGWEK8JIWPVsZv0OURUJzgHnYiIiCLa8sPZiTEyqpUpzESXJROkYTVxSSPOsmScW7piXOqfEEa0W0qXyxCGaapbYRhSSANUUFLt6x1L8ZilHo+wSk3DLDY9ZonHMItKSz1FhmEVFpvWCcsyj1ue0uMy2lVQUmodNV2lBU1zxU99+vQpsR+GqM6l9spYrm4GqF/prcXNYtN2r1xZ6D0iROceF/SULhPHE6Wwhm/bkPWy9wgR1TYG6ERERBQWCKxjXe42wiNaq2C5lYqeE6OlOyFKRsVGG1HRKrCN9wiztSmtlsK0WlhCNFexdIK6OEkwhIxTsXaMIY2omgTYdQnBvWmpwF6YpepusSmsYrWzyBLqn2UdlYY8KC35g9tw7VM/4OEis7Sw2PIcLzVLCoS08kuFdbDUNL+/OLH7Tu8jElUf5pcjhR2j5AjSDVNchaJwZ/bvHxtTULRGndJT/Xs1d0PmEP0FRFQnGKATERFRULJ+2pJULEo6x0pXSpSIbhVluJvFCHdcqTQ7qOCzvQo+kw3DSDIs2VQF1nHqH6fShQACfY8K3D0qaLc8nh/Uy7rHJdy5UpqHjntKjpaaRQeLDXNPYdGx7Ze2ythjfxnRKVJ79+uqfp3eUwFAB/WbVWgJMVpYsqcK3O9AsTjMR3dS33117XV+hild+bnr12y1dxFRmDBAJyIiauSW/7gxJdoQZ0cbUe2iXK7T4mRMMyGMtqb0dLRU4G0IebpbuJup4DvK/hKKUB7T9HiE5yfTMg+oq7zdbunKVfsOFJklh4ut4r3FlvXVRYm/2GGfTo2QHjE/UjhXSOkz11wF6x5Xv7yNq3PsHSdh7rohjDU4R1py7LbszLn2ISIKAwboREREDdQSy3K1PbKpU5QwOkfL6Hbx7tiWwhTtPNLTTV0CnKEC79PcwtUU87TtL6FGQAXvpaVW6Q+mZe10Ga6NHtPz7TFP4X5TlObGNDU39TR6HrNPpXrMCcQtKVbk+ZlT7k15l3PUJpZcG5u7IfMpfcBHjx79E4+7irK9I+5eliWWxpsxw/2NtBNRzTFAJyIiqqcsFYCvOprTNcaK6RIj3e3jjJhWpZbnPHUo1ZCudlHS1VRdgDP4piopNkvyTWF+4xKu9R7Ls/14adGeE+aJzRe1SPtS/T6Z9mkU4TqnZTyF1HVsBwqqkfKubrrmrl+z1LunrM690t/Ty7JZItMS1iwnoEc6vOGxhm/bmLXCeyYRhQoDdCIiogi2/JvlsTEtTuse647qGiui27qk0dFjmT0NKc9yS1cLzvOm2mJapqfUKv2vKaytUSLqi+OeE7uPy6ItUQlFa/vIPsft0ygC2KPji5GWri73Ua09UReGM8TobeuDC6q7pGWMsqRAQJ4vPVYaCsp16ZHewXLJBWrfAJyjHnNKcbPYGb4V4YmoZhigExERRYBV+V92jBVGr7jouDOjhfvsYk/p+S7DcIJwttcUsVTgbpVYnh9V4L7FLYysQk+RDtwP74tZc3VqapF9GtUSO4jOVps6dV1IuUxF0gi0VVBtFVqWeCQvO+tBnBuId965XK5CBayLflVuduYy+5DWuVfGDCmsO/RxIVa4XZ4hW774Yr/3KBHVBBt8IiKiWmJZlsw8+uUvYmRMWoKIOcMjRJolzO5R0p3iMrCWN1HDYSrFVun36jd/nUu41hZYR3fkFxV/flmrtL32KRQGqWkZa9QVfoYlrGV5G7Kuwj7MR48+UjheSjkZ95HynpedOQjb/qgAfKkKEn6rzpyXuyFrlL27DPV9rlQ3C9T3Sla3+SqQH1I+kCeiqmOATkREFAarftjYJTYquk/T6PgzLNNMs6To5RauM1Qgzkro1KgVm6VHPJZnS5R0rSooPb6l0HP8kwtb9t5tH6Ya6JyW/iCC8EBLpqX2yliubgZIFbxvs4N3fzr3Sh8mLTGgqFnsqIrS18/p2ze5pNQ1R0oxEN8zb0PmWfYhIqomBuhEREQ18HH+Fx2bivg+zdxNOggpf2EKs0+UdJ/pkgZSP4koCMVmySEV4GWqQO/TwyXHviw8FP/JpWedxXnNVdQ5LWOfeg0xor1Ceou47fIe0cH5nepmpvp3ck65PuAD6fGuaLOwqunqmPPuktaurRvWZtq7iKiaGKATEREFYdUPq5oaUYkXNnPFdYsy3OeUWp4Lo6Srg9twx9mnEFGIoCBdiVn6jSHkB8fMwg0F7pIP+sf/4jv7MAWAtHMUdlMX+FgWLV9IORwV2jv3uKCndHnWYM64ZVlD8rKzXvV+xc+cueuWJQrzsjPb2LuJqJYxQCciIirn8yObusYa0X2biNizTWlmSCHToqT7dBZrI6o7xVbJfmHJj4vN4syfSgo+u7hlr432IfKBQNt0IUiXV6IonNq1UF3yp6vbnir4nqWCb4ykn8KZuy4s8XJuduZwezcR1TJeaBARUaM12bKMKw7l9Gsa3bRPtCvqPI/pucAt3We7DRfT04kiXIlZesQUns8tIT88XPzTigtb9ETlclJQFC72SNEwS1ozMWpu786J88RcWn5eOnirsotxgeau1wTmqXuKjVh/KfVEdCoG6ERE1GisPJxzVoIRM6CJK/5cU3p+FS2juhnSYPV0ogagxCw5bEn5UbGn+NN889gHlzTvmWsfarCQui4Mz2IpxcqiprF3li/oltq7X1fLst6Twkq2PK5+eRtX59iHTurSO32AZWFJNSFMYfbbHuJ55N558VaitOTYwmYxL3PNdKKKMUAnIqIGadUPXzeNjhaXNouKP8c0Pb9ySaN3lBHVwj5MRA1csVVyQFhiWWHpiU8Py2P/ubRZnx/tQw2CvXRatpSyK+6rQHyrYYqryo9U47zEfBHrb1S8R4/+iSdcRd+ozUQhrQm567NmeI+EjjM6j20s7xZvxgwP5Qg9UUPDAJ2IiOo9rC++5qev+iZExaTHyOieHtPzy2gj6gxDGoZ9ChE1YqZlmSVWyRZDGP/OLz766fmJ53yiAlvLPlwvpfZKn6Mu5bFGeY76QRLVRX0HzDlX26PzNmS97D2rYp17pb+n56pbIjM3O7OfvTvkUnv3G6g+qBeozUSk0RveCvMrvEeJyBcDdCIiqnc2W5ujjx2xfp3obtbHY5lXuaW7u9vgsmZEFByP5TlqCvOjwtLiD/MLf3qj/+l999mH6gUsayalXKwDco+rX3Fi1NaYI4VzhZQ34XgwI9W+y67FeWLOCveotl0lHkH6ANy3LGtKcbPYGUx5JyqLAToREUW81d+ujjMSm1+R6IrvbQnr6igR9QvDMKLsw0RE1aYCRbPQU5yjropf/an0+BsXJJ633T4UkZzl0NRmovo3NndD5lP6gNIlLWOUJcV0tYmR6tfyNmTe6D1SVqde52cYwlij71jiqtzszGV6uxZ4U96tO1QYgk7VFW6XZ0hV110nasgYoBMRUcR5f19OkxZNYq5MdDXpVSo8v4kW7nNVQO62DxMRhY0K1repqHVxgTj+ZnrCeacUVatrznJoGCXPy84cZO/W9Jxyo+hrdTwZI9R52VkP2odOwjnHXUXZSImvaNm1cMJ67epmAZ6nus0XlhhSm50ERJGMAToREdW5zB8zm7ndTa9MiEroYwnzqijpRnV1l32YiKhOFJkl36mbvx8pPfKf9ObdvSPOdaxzr4xvdHCNudzSGr5t/c9zuYOZU57aK2OxusHIek7uhsw0vbMOYPm1klLXHCnFQPWzPJK3IXO8fYioUWOATkREtW7J5s3RZ58hr04wmlxkSnF1jHSnSikZkBNRxCo2S/ZbUiz+qajgrYwWv9DLktUFLJ0mLGuO2hwgMAfdUsFtdtaDvnPKpcdK87fuuArgh6kAHvPAA55T25BuX9I0Lgdz0ZG+74o2C5nyTo0ZA3QiIqoVKw5u/EXruIRfW5a8JlpE9TMMrj9ORPVTsVX6gxDmaz8VHV+a3uLcj+3dtcZeYm28lHKyvWuFCtYz9LzuAHPKsWa6dJnoWEiUwhq+LchK77XJmx1gJaufa+y29Zlz7d1EjQoDdCIiCovlh7MTmxlx1zRxx12iLhyvizaiWtuHiIgajGKrZK9lWS/llx5f1K/5uXn27pDCyLK/0W7M5bakmIOUd9wPNKccAX1MQRFS9Huqf6/mbsgcog9EmDJrpgtrmeERoyNhlJ+oNjFAJyKikPn84JcXtIxJuNSU1qAYEdXTMDiPnIgaBxWkW0VmyXqPNBfsLzr898tb9vnJPlQjqb3TxwtLTg8UsCJ4Nw05U0qRWNQ05ip/y5Z1Tst4Sh2/Qz3FrfFmbL9wL6lWE76dDv7m2RM1dAzQiYio2j49suG0BBH/23hX3AAp5dVR0tXCPkRE1GiZlllcbJa+ddws/nvvpqlL1eejijWrrsxyaF75QsrhuevXLLXvV6r8mul5G1dHXGX68squmf7zPHvvUaKGjQE6ERFVyWeHNvRoGZ14rWpAfh9jRHdRF36GfYiIiMopNUt/LBXm/ALz+N/Sm577lb27Ur7LoQlLvGxJK1lXaFcBqzq8sKhp7J3+Rst9VbRmeqQrP8+eKe/UWDBAJyKiClmWJdce3fLLprLJVVJYN8S4olPsQ0REFCSkwBdbJdmlnpKXvis+tOjqVhlH7EN+nVwOzV4yDQFr7JGiYSpQn6ku4WORrm6Y4qqKAtaTa6ar4DZvQ9ZV9u56pew8e6vQEmK0+lkirsAdUagwQCciolOss9ZFWQVNftvUFf9rFZRfH2VEMXWdiChETMssKvGUvvaTeWJORvNzMu3dJ1W0ZJq9zBrS3hNVwDovd0PWKO+RspyCa5jHHe+JSYvkeeeV0dkERtECrJnu3WPNCyaDgKg+YoBORETaqh++btok2nV9rCv6GpeUV7kNd5x9iIiIwqTILN5QXFr8zKFm3y+6VF5aek7fvsmlHtfX6pDftHSMKKsr+Pf0aHKAOeW+c9eltC5tCEXWqpNBQFQfMUAnImrEVv73izYt4hJ/5zZc/xMtoy4ypBFlHyIiolpUYpYc8ggxZ93GjS//v9umf+gvpTuYOeUYbT7hKvpGbSaqIHZKQyuuhgwC9XO95+/1IWoIGKATETUyKw/nnHVaTPNBwrKGxsjoHizyRkQUOUzL9BQcP/beA2MfSsn9ajvWLVcf12JpvBkzXAXeb6i7AyqaU965V7oKXuWVztx1e3eDotd1P1I4V0h5E+47r099TuMncjBAJyJqBBCUt4pqdr0KxlVQHvULdcvPfyKiCPfe2x8Wv/D036KOHzuOz2wEn4kq8N4fZ8Z08xeMVjR3vSHq3Ct9mBQSPy+yBbYahhjNNdOpvuMFGhFRA8WgnIiofjh29JhY8dHnok96T9G6zen2Xq/vdu8Vzzw2T2zKtldos8RVudmZy7x3fta5xwU9pcuzBvOzA53TENlF8+aoTa6ZTg0CL9aIiBqQ5XvXtTqtWfMhhuEaYaev83OeiCjC3Tdmsti0YbMOzu/+622ie9q59hGv4uIS8eG7y0XzxGYlvS9JW3io5Oj0ixO777QPl1kzXQWos/KyMzGS3mhwzXRqSHjhRkRUzy23lrub/9T6f+PdcUNc0n2VyzDc9iEiIopwi+YvEYtees2+J0R0dLQYPHSgGPqnG+w9p/KYpqdUlP79kKdg+oXNum9NTctYoK7qh6lDOUVNY/o11uXHyqyZbon9atfwxpJJQA0HA3QionpqzaHNFzWPjv+DCsp/H2W4mtm7iYiontj6Va6489YJenvyjHFiR+43OmCHPhlpYsw9t56S8u7LVP7xyr8+WvT8a79Wd/OFlP1y16/Z6j3aONmV7heoTZ3yrm4Xcs10qk8YoBMR1SNrDmd3aBbVfKgh5C0xrugz7N1ERFTPYN75n4fdIw7s+68YNPgaMfKO4Xr/uqxs8cxjz+v9CU2biEnTx52S8u7AOX8Zfo84WnBM/Okvf9w84HcXD09P7L7OPtxo6SrvBUWjVIA+HXPyuWY61ScM0ImIIty6vevio5o2/0OU4bopxojuJ7ksGhFRvTd1wiNi9adrRddzU8VTz6s40gcC75uuH623keo+dMRgve0L89LH3jpB7Mj7RvS/7CIxYcpYoQJRq8gsebugtGAqA3UhuvY6P8MjjMU65Z1rplM9wYs8IqIIpK6x5Bc/fXX118e+eaV5i+Qfm0bFPx/rirmQwTkRUf2H1HYE53DBJefrW19Ll7yjb5HePmjwb/R2eQvmLNLBOc65/d5b9T4UBo11RV/bKrrl2q8Ldr6Vlb+pjz7QSG3dsDazuGlMN9WoLsRIuhRyQWqv9LkYYbdPIYo4HEEnIoogWBqtdXTzESoOvyVKulvbu4mIqAHB6PcT054VKz9ape//ZuCvxcg7Rojo6Cix5rO1Ysr4R3SxOIysn925gz7H17qsHDHxrv9X4TmAEfViq+Sdo8UnJvdtcc4Ge3ej1CUtY5QlrZlOyrvaHr5dBfD2YaKIwQCdiKiOrbPWRRnHmg6JlzHDVVB+CUfJiYgaPmfptHmzFqjtYtH+zHZizL0jdeo75pSPumO4GDj4Gvvsn/nOOw90TnmmaVolwrPkeMnRib0Tz9tu72507DXTF6vNnt4CcnJC7obMp7xHiSIDA3QiojqSdXRzz6ZGkxEuy7gpynCzCjsRUSP03e69YuLdD+nA24EK7g89MdG+V5azZnpF5wSiAvXSIrP4pSPi2OR+TbsfsHc3Kt4CcoUqKJcjcZ9rplOkYYBORFSLVpvfxiWcKP5jlHD/OcaI6mHvJiKiBm7Np2vFO0s/EGPuPXXpNIymP/PYPD2i3iIpUbz4j6dFk4Qm9tGfOWumV3ROMDyWeaLIUzIzv7BoxkWndSuwdzcqvmumW0LsMqQ1fNv6rBX2YaI6wwCdiKgWrC3Ycl5TGTfKbbhucklXgr2biIgaAd+0dMwbR5B++dWX2kd/tin7K9E6+TS/a5/7rpn+0JMPiD7pPfV2TZRansNFpYUTz2vaeY6UUsWpjUv5NdMtS87Ly86803uUqG4wQCciCpPl1nJ382Ntfx8nYkZFG+4MVNe1DxERUSOCwBoBNuaZI6UdkKI+5p5TR9P98V0zPdCyazVRbJZuOW4W3dmraeqH9q5GAynv0UcKx6smerK9a4X0WMOZ8k51hReLREQhlnk456xm0c1HuYS8JcqIamHvJiKiRmj+3EViyStv6ED8uZcf16PkTz82Txw+mK/33f3X20T3tHPts/3DHPV1mdl+10wPpaLS4rePmCfuTm9+Tq69q9HwTXnXo+lcM53qCAN0IqIQWXt4y/80i46/1S3dlxusxE5E1OghGL/vtkl6G4E1AmzAKDrmnOM4Ut4nzRgXMGV96ZK3xdxZC0RC0yZi9oLHgxpxrwnTMksLzeJnfzh24oFLW5931N7dKPTo0T/xhKtojtq80bvHmlfUNPbO3StXFnrvE4UfLyCJiGrg84Kc0786uuP+bUe/2dsqtvnr0UbUFQzOiYgIaelYMg1GjB56MjgHpLpjH4JzLLGWkBBvHylrZ94uMX/O3/X2+Cl3hT04B0Ma7nhX7J1tE5pu33gk93p7d6OwcePK/NwNmUOkJUbby7CNjD5SmI256vYpRGHHi0giomr4ouDrAV8f3bm4tZG0J84VOy3KFd3WPkRERCR2qOAaReGguKhY3zoQvD8x7VkdnA8afE2Z4N2Bc6ZPfvLkOaEoClcVUYa7ddOoJv/8+tg3H6z5aUNne3ejsC07c66QRhqqu0spu1ou8XVq734D7cNEYcUAnYgoSJMty8gu2Dr062O7spPczZbHuGJuNAwjyj5MRER0EoJup5gblkfzXescKetIc+/Y+SwxfPRQva+8YM6pDTFG9OWt3Kd99WXBjinrrHWNps3LXb9ma3HTmG6WJfYLIWOFaTJAp1rBOehERJVY9cOqpi3i2o50G667oqS7jb2biIioUuuyssUzjz2vg3OktP9m4K/FG0ve1tuzX35cp7uXt/Kjz/XoeUXn1IVSs/SbAvPELb2bdv3Y3tWgpfbKwJJrM9W/fOmx0ljZnWoDA3QiogA+P/7VmS3NuNtd0o3gvIm9m4iIqEqQrv60CtJXfrTK3iPEmHtH6mDdnyHX3SwOHzwsLrjkfDFp+jh7b2SwlCKrZNHe0v+Ovbx5+kF7d4PTuccFPaXLs0aPnks5KHf9mqX2IaKwYoo7EVE5q/M3n//10W9ebS2a7YhxxdzF4JyIiIKBkfKbrh8t1ny21t7j1SShiV5ODUE5RsX7X3ZRwOAcfvPby/Xt6k/XlkmNjwRSiTWi/3hmVHLupoLcP9i7GxSsjS4Mz2IE55YlZvkLznEO5qWzgByFGkfQiYhs2Ue2Dox1xY6Nlu5L1PWHvZeIiKhyH767XBd+AwThl189QIy8Y4TaLjttG6PpCNgr45saj+rtCO5ru1BcMIrM4g8LSgpGnZ/Yfae9q95LTctYoKKkYWozp6hpTD9/y6x1Tst4Sl0q3IFCcobHupTp7xQqvAIlokYNBW+iCxKHRxmue2Nc0Z3s3UREREHDcmj3jZmkq7ZjZPzDd1fo6uuYO/7QExOrvTwagnME/c566YGC/rpWapqFxz0n7urZLBVriNdrndPSb5RSLsYya5bH1S9v4+oc+9BJKoC/UkVR79l3BQrJSWm9yTXTKRQYoBNRo/RZ/qYWSUbCbW6363a3dLeydxMREVVJcXGJGHvrBLEj7xuduj5hylhdfd1JTUdgPebeW1Vwfan9FVWDx3936ft6PfRQBP3hVGQWf1Qgj444P/4X39m76hWkq1suma02E9W/sbkbMp/SB3yc07dvcqnH9bXa1OdYHmOFM1fdsqythimu4mg61QQDdCJqVLJ+2pKU4I69J1q6x7gk55YTEVHNzJu1QFdlR8D83MuPn0xfR2D9zGPzdOo7PPrsVNE97Vy9XR1bv8oV0yfPPJnyvvBfkTlYXWp6jhZZRX/5RULnv9m76o3UXhkIzjGP4FUVnA/RO8vp3Cv9PSnklWpzhTpH97qgoJxwmW+owKoDRt6FJQflZmcuwzGiqmKROCJqFD4vyDl9c8GOx1pGNf0uzogZz+CciIhqal1Wjg7OYfL0cWXmliMN3RnlTmjaRHTsXLNaYlhX/YV/PK1T6Pv/6kJ7b+RxG66EJq74hV8f++YttL327oiHOeXqpifmlMd5YkZ795aFZdfs4DxfnTPIu1cIpMH7rpluSTHKPkRUZQzQiahB++jH7HZfHd3x9OlGy2/j3bH3uKQRZx8iIiKqESyF5lg0/zVdAM6BEe9FL72mt8dPuSuownCVQdCPYnEjRg+190SuGCP6mlZGi82bCrZdZu+KWF16pw9AwTdsW8IcsnHjynx9wIeu7C6s6dhWgfjC8udEHykcqB4jGSPoUsrx9m6iKmOATkQN0ueH1p+55ejO586Ma7UzzhU7xmW4YuxDREREIYF55Vg+DSPkWBLtzlsn6IJuCNSRjg6DBl/jt/o6UuDfWfpBRC2hFmpRhvu0eCP+gy+Pbn/c3hVxevTon2hZ8g19R1oTtm9Ym6m3y7GLvy3ENoL51F7pc71Bu3fuugrK9ZwDKcTo3PVrtmKbqDo4B52IGpTPDq07o2VUi/ujjegRLsOIrDK3RETUIKEoHOabO9XWW7c5Te9DWvpTz+tB11NgCbV3lr5f4yJy9UWJp+SLQ55jf+jX/Nw8e1dE8DenvCJd0jJGWdKaqVPZURTOEKNVgI/emArnrhMFiwE6ETUInx/66swW0bEIzIcbkoE5ERGFx+FD+Xo5NVRT94UR8SWv/Fssmr9E38eo+uwFj/uttr7yo8/F9MlP6uAcldkBc8truoQaRuPnz/27Xo6tT3qavTdylJqlJ06YJX/q0bTTYntXncKccnWD4Bpzys/yl9ruT2rvfl2FaWGt9Ax7l8Dc9XhPTFqwj0EUCAN0IqrX1pz4ukMzM+avMTLqJgbmREQUTkhd//Owe3QgjHngAwdfc0pAvS4rWwXqb+jU9n6XnG/v/Rm+9i/D79FB/qg7hosoFaSjEnwollBzAn8Y/MdBYuiIG2oU8IfLsdIT82VC4ejz5Hne3ok60KnX+RmGMNboO5a4yl/VdW8gbo6Xhnh52/qsFfZuDentMQWFT6lwaiTmnQdaM52oqhigE1G9lHk456ym0c3vjxHuYYZhuO3dREREYYO1zddlYiUurz4ZaXoOeouWWBI7OPeNmSw2bdisvxbBOIRy3XSM4KODAAE/Uuzx/MqP9keCUqt04+GSY4PTm5+Ta++qNZh3ftxVlK0CoQ6WJWblZWdiJL0MbwBehAC+pw7ALfFIXnbWg96jP0Og75IytnwAT1RdDNCJqF5Zczi7Q7PoxL9Gq8DcxcCciIhqCQq6YZ65E0DPn7tIHD6YL1okJeogOJiUcgTPqOyOr3nxH0+Xqexeft30Cy45X1dsr0rw78BceDwWAn+k2o+8fXhEznH3WJ7jJ0TRsO7xnf9p76oVqb0ykGJ/o7BEZm52Zj/v3rKw7Jpd2R0p6/pNsIS1zPCI0ds2Zu3CfaJwcNm3REQRDVXZ73lg3KPNoprOjzbcfQ0puQoFERHVCoxsT3vgcR1E3zfpDvHLKy4RFw/oJ/Z8+73YmbdLfPL+p/rYuT26CZfL/+U1znPSz6c+dv8po9r4OgTl7c9METnrN4kd6vy1q9eLDmefUeWUd5z/K/UcD+z/QeRt3SHWfLZWz51P69sj4POrC5iaFi2j/vfmCX9pc2nPi9775z//admHwqZL7wysUY5l0PKlaV1+8MDeU+aMp6ZlXKmC82fs1PWLpbTetKS4SArZRz3pYS3btDtwaN9eprNTWDBAJ6KIhqrs9zww4dHmKjCPMqLOl1Lyc4uIiGoNAu/775yqg3SMQg8Zdr3ej5FpBOrHjh7Xa55/tWmruPjSfnp03J8D+/8rlr31sZ67jq8LBAF5v4vPF7t3fquDa8wr93g8onuv8+wzgoORfu/zaSFy1n2pn+OqFWvEed27BXyOdSXacPdp1bnNpb8bP/SthdOfP27vDrnOPS7oKaT1itpEBfbhuTlZq7xHfoYl01QQ/qHajBVC3puXs2bpwf17trc/vePCEunpqgL3nipQH5jUJuWng/v2+F2SjagmOAJFRBFp2berW24+umNWm5jW2+Nc0beyABwREdWFpUveFjvyvtEBL4Lr8r77dq++7Z52rji7cwe97Q/mg/9n+ati8NBB9p7AdLG4Jx8QQ0cM1nPJkRrvzFGvKlSHn/3y46Jj57N0yjvWake6PjoeIkm0EXVxO9fpG9Ye/Sos5ecxp1y6zAVqM1FY4uW87KxXvUfKslxSn4N09twNmU959wqB6uxRbs9otekdcTctvQY6UagxQCeiiPKumRvz5ZEd95+dlLI73hV7u8G1zImIqA6drQJbZzm0iXc9pINcB4J3FI3DiPTkGePsvYFVpaI6zh36pxtUoO6t6o7vg+rv67KqnlmNgH/m89N1sI6fA/PTp054RKe9RxK34Wrf0mi2ZlNB3mB7V8hEHymaoW56Yu3yODNmrHdvWXr0XIgB2JaW3I+gHtuOUo8LS7IhwM/MzcnC4xGFHFNFiSgiqAZTXn/30JtPM2P+E+uK/q0hjWj7EBERUZ1pm5Is0vp21ynsu3Z+K5Z/8Kku3FZSXCIemvi4PmfitHt1ano4tE1pIy64+Hw9hx2dA6uWZ4offzhY5fnkODf9wj6iY+pZYr0K8vGzrFqRqUfWq7usWzhIKd1R0n39zeNHN5kz/RmkmtdYau9+A6Ve79wqFKbrqi0bV/kt8ob56K2SUw6o6Pwy9UT6uIpKrz+tdco72G+vmX6P+hdw7jpRKLCKOzUq6AlNzBexJdHHYz2GEWuaLj0JyzA93uqcpoyVhlXosaxC6XIXqg/gQuk2C12mWRhVHF+I9CacR6GVcyz32lgR/Vi0EdXF3kVERBRRsAb63FkLTlZZd0bVsd75yDuG633hhJT0d5e+L+bP+bv+vjVZMx2p8k88PFsv9wYYqUfqfaStmV5kFr99OM41+ALjjBP2rirDqLjlklgbD9d6Y33T1gPB+ueWZb2HZdh0UC/FFGFJpEgkqv1DAqXHE4UCA3RqMBB8Rx8v6aqC6g6maSVLKTpIYakPUnUrZWt1i33J9unVhHUwZb76w9llSbFbPX6++ivaZZlil2GI/ZYw9ueuX7PVPpkqkfnTlozm7vhHY4yoi+1dREREdQ5p5McKjon+l11o7/kZAvRnHnteB8mYV/7U89PtI2UhCA7HyDRG0qdMeEQ/vrPkWyjWTMcceizrFmlrppeYpdnfn8i/7tJWPfbYu6oktVcGelQGYE553oasq7x7K6fXQT9SOFdIeZO9S10GipdzszPD3xtDjRoDdKp3fANxy7Iy1K6u6hf5THXbU59QIatQ/dqrIFugN7RQfZ09Im79pP+r9qsgPlZYMkYdR4XPWPXBrO6LWL3f2/taGTxmjvqajaYQW12GtTW2NDaHo+8/W52/vlOiu+XDKjC/Xir2biIiojqHaucopAb9L7tIr3FefmQZqeYI1AfdcI3fdcpReR1Lqg3+4yAxYtSpheVqCqPpvmumY275yDtGVGsEHGum47liTXdUpsfPiyrykaTU8uw/ah2/rleTrl/Yu4KC5dLU9dx76ppsf5wZ083ftViXXunDTEtOF9KaoAL4l+3dJyE9Xl0gonDcrjhPzKW8nqNw44UxRbxz+vZNLjXdGQjG1S/sFWpXgEAco9sCc4p2q5Bvl/rt3mWaMt9QH6imNPOjXdauLV98sd97bvWgc6DJ8eOJxR7ZQVrqn5TJ6kO/gyVFsnpurdUpeG5+g3hLPQ91k6W2lklpZDbGkXZUZm+fmDwlxh01klXZiYgo0iCN/c/D7ilTLR2j4AhaMcIcDHwtirkdLTgmJky5y+8ofKigGvu8WQtOprzjeWJUv6rwcz8x7Vmx+tO1+n5NAv5w8ZhmUaFVfP0vEjq+be+qlB7UKSh6UHiMV/M2rj6luh6WXZMuzxoVEulicOo6cikqtZe/XsTj7F65stC+SxRWDNAp4ui5Qm6jp7DMK9WvaLraVS4g16PgW1XAqwJxKxPp5cLt2pr3xakfvHUBHQoe0+hqWVL9DFZPIaUzul8mcFeNwH71F5ilbpdJt5EZKc8/HDZv3hwtOsSOjZHRf3UZrqb2biIiooiCpcxQLR1B7oQpY8X0yTP1iDpSyYf+abAYOPiaCoNWjGyPvXWCXpYNo+94jHDDaP4M9TydpeDwPINZys2f8gE/OhgqWjqutpmW5TlWemJUj2adX7R3VZsO3o8UZkspuyL9XQqJrMxEDKgY0hq+bX3WCu+ZRLWLATpFlM69MmaoX8py65QgIBdZ6rd1mTBlTlGzmBX1rRcTjUBsfmGyMOSVqhFQDYC8Qv08ZebD6xF2S7ypfv5ludmZy+zd9d6mgrz/jZZRM6NdUZE1qY2IiMgHlkxDETikec9e8LgeOUfAvWDOInvd8GJxwSXni/EqaA0UpCO4fUM9Dr72uZcfF00SmthHwgvPc96s+fp5Qp+MNDHmnlurNQceAT+WYMNtTee4h4OlFJQef7Bns9Sp9q5qSe2VPkddj41SmzlIXT/hLk5WD672YZk1nZX5SF521oP6ZKJaxACdIoodoI9UwepKPTpuuJY11JFlZAqYLjFAWmKAJWV/9XP7dFGrhkHI91VD8Wq8GbusPs53ysr/uk8zd9zMGFfURfYuIiKiiOQ77/yhJx8QfdLLJu85gTcC1n+9/ze/AToKy0286//pbRSOq06qeU2ty8rWBeycAnVVSc33Vb5iPTom8Fi11eEQjGOlx+edl9BptFQXjPauoHVOS79Rfd1ifb3lcfVz0t/tUfXx6thkfWKQVd+JQokBOlGEwJIewmMOFIa8Qd31uTLQKf1Li5rGDK8PmQNZRzcnN5NNZkTLqD+qBs6wdxMREUUszL9GMIqgFsG1b+E33znlo+4YrtPcyzt8KF/c8vvbKzyntuD54udB8Td0KHjnk1ev8DiK3eGxkD1Qk4A/XE54iv59TpOz/lddb5j2rkrp2kYe19dqE2/yKQF4p17nZxjCWINtFftfylR3qm0u+5aI6tjBfXt+PLh/7yp1O6/V6e0Wql0HVMvgVs1DJxWkd4r1FM/74fvvj3rPjjzr1q2Luv3JceMSZNzr0UZUX9VYsgOQiIjqhZZJiSJr9Xrx438Pik8++FR0OPsM0TaljU4dv//OqTroxZzyW277ecUtX9MmPi527fxWdO91nl6qrC4hRR/P1eUyRPa6TTo7YFPOFh1Y41hV4HX45RWXiJ3bd4uded/oTozomGjRuWsn9fh1H0ZEGe5u+4sO9rp+2sB/LpyyMKggvUWbM1PUzT3YttT/Tjs95fODB/bqTMUePfonlhrmh+oCBuudT8n1U9WdKNx4AU2NDj58Mc+ovlRRRyo8brdtzEIV+IiU81PuNXGu6NlRrqgz7F1ERET1CkbBMVqMInGAkWdcKr+z9P0K55T7zl1f+K85EZUG7pvyXtP55PPnLFI/6zt6NB1z3DGa7m+JubpQZJYs83xz9LfnnXdesb2rQlh+zZJijj29MF8F46PzsrNe7dwr/T0p5JUqbs/Mzc7s5z2bqHYxQKeQQtpQcalrYEmzmJfrMh1bpy+VusZ7lz+zkrGuub0U2s/zvC1rYW521jD7HlXD6vzNnRJd8bNi3TFX27uIiIjqNQTc8+f8XQeigMD2oScn+k3trmzueiTAfPKnVZC+8qNV+n5NllDDPPsnpj2j10xvkZQobr93ZMSsmV7kKf7km/iSq682UovsXRXCgM1xo2iBlGKgd4+1UoVG/dVGvvRYaZE8MEINGwN0Cgk9f9o0x6vfqBvUr1WsaYnR27Mz59qHQ85Zig1ro6u7XdUv8pnqg7WrJcTovA1ZL3dKyxhlSIFKnP7kq/Py1fFHtq0P33N0oLOgpuuvR5p3c3Nj2rdz/TVORo8zpBFt7yYiIqoXkLqOQLNlyxZi+OihpwSrCLwxmo5K5iPUcX/LlvmumT5o8DXVnuddW8ovofbQExOrVeXdX6ZBXa6ZjueD9dt1ZoBbrDh08PurLzjjghP2YQ3F32KOFnconz2pV9k5UjTMktZMXL/qnZa4qiGtpkP1DwN0qpEuvdMHmKa84+feR3yuidfiPTGjQlV5XH94Hi3MsDwiwzJkhvqlRe+mn5wqq1BIY4j68F2qq3AWFN6onkyhFDLflGa+K0ruL4yN3V+bI/upvTLuVDcz1WuCXliseb4i3Gued+5xQU/p8oyyPK65TlXSUNr4U951se7oZ6IMN9PZqVHChT1GojCaVp2LWyKqe05VdggUrCIA35G3K2BRNKyRjs8CVGtHYbn6AB0OWOs9FCnv5QP+SdPH6dvahM9jZ935CVPvEv1/daEo9pSs3PfDN1deetalJ6/3TqauC2teUdPYO8tfC3oHmqwFlrDe59JqVNcYoFO1IDC3LL0ExQDvHr1W+UK3y3wwFKPFP1c0F+rDVKcblaMrm29VAfhKU4it4Q56q0tXArWMN9RfWtk1zy2xX+1DwL4s1M+9c1r6g87yIOrxlwrTmBKKQB3p7C2iEmbFGFFMZ6dGbc1na8WU8Y/oi9vLrx6gR9ciac4pEVXMdzk0pGkjXbuqwSqC02cem1dmzfT6AkEtnrvvEmoobFed+eS+mQZ4LUbePrzaAX91BFp3vsgs/uhY/MGr+8g+Jc5giT6gWJa11TDFVUxhp0jFAJ2qBIGzZVrTfUbMUVhjVrwZ+1RNRszt1KMr1WPdKC3Rv2xAaxWqQHOXkHIbAlohzZztG9Zm2gfrBV3ozZBXWgIp+fKKUwJ2jLBb4k3DsJbWdDkPPafKVTReCusO9b10ulZNAvV11rqo2ILE+2PdMfcznZ3o5wDdgRGjoSNuEP0vu9DeQ0SRqvxyaFcPvKJMsBpMuvbOvF3ivjGT9GNMmHJXvf3bxxJqzzw+T/8cCHBDtWY6KsjjscKd8o5l5O67bZLuXEEGw9mdfy4zBIVm8ft/vPqWhwoKjn6G++radbRpiXEq+FEnWoVSyrG1MdWRqKoYoFNQvEXXjBnq081ZX6TGgXmZoFyIK9Qun65bFZQL+aaKLJeq77EsVOnykaKigN0J1l3SfHVrDToi8J6VlLrGS2mNdAJ19ejzqpLlkJP/9RVx7vg5US73WfYuokbPCdCR1goYQQK9vNI9t9Z6iicRBQ/p3Zg7jb/XR5+ZYu8tm67dsfNZYvbLj9tHyvJNqcZIMQLR+gwj3+igcNZMHzx0oBj6pxvso1VTm2umo6Plz8Pu1tkPFdUIuHXoHZ6DPxx2WZaYlZedeae+9jxSONe5nlXXYcviPbFDGtp1JtVvXAedKoQPstNbJk+0LPlP9WHWB/vwIRfl9gzZtn7t2wcO7K7yfG6Mwrdsk/Ksu9iDIm7DVHB+nrqNRcqRlOJ1IY1puRsy/3ho355/Hdq/d3N1vkekw3qbB/fvWXdw/96l6vaJpLbtXxOmtVcF5ylSyk7qdciwhLxZvU7DktqktDm9TdujP+7bu8f+8qBgzfRD+/csa53S9iWPaUSpQL2nCtQzTMu4WT1mUUJqx5yfdu8utU8vY+3xL9vfNf7eBfHRTaa5DKOFvZuIlD3f7tUXoqndOoopj90vWp2eJHZ/851eI/j9tz4WP/5wUJzXo5u+2CWiyLFo/hKx7K2PdCo2Rlx9/0ZTu3YUedt26IC1fYeUgGnaLz77N7H6s7U6AJ08Y1y9/ztvntiszJrpCNS3bskT53bvWq010y+6tJ/I27pD7N75rf6cjIuPFWd3Pivka6Zj3XlkMqCjNFAnyRPTZouvN+caKWe2LYxKav7rPVu2lOK6B9deLdu12yYteb0UslOJLN2I6037y4jqHAN0CghrRLqKPe+pgHGgCuzcater0mNdm5uT9SqCP+9ZwUGg3zqpzW0tk9stUAH5g75BubqdLdyusXnrMx84uG/v2wf37akX65OHkvqZf1QNxirVQMzWwbqwooQlVbCuAnYhLvIG6+0yDu3b+3f7S4LmBOpJbc943RJWJ9UY4bW/0lVUen2rdmfsLf96f3l0+31NZcLrUa6o7up7E1E5ToCOkfJfXnGJvrD/zcArdGCOC1P8W/nx5yIhoYkeiSOiyLDopdfEgf0/iBZJLXRg5ztvHOnZSxa9oYNSFIzzF5xi7vpzT76og/IZsyaX+fr6DMEzMgq6npcqvtq0VX+GffTeCh1Yt00pMyOvUgj4f3lFf1F4olA/Ttbq9brjI61vdxEXZyfz1RCWwfvP6+/p92j6U5MDvlcL5izS2xOn3eseNnJwx+cefvp1vUNJat3+Zu9giNgVb8be2xAHg6j+YoBOp0D6dct2KYtVYI5AOlFYIlMa1h9zN2Q9gZFf+7SgYLQ8Kbnd4+7i0ldUkH+NesxWKvjEh+BLQhp/zNuQOUUFpSsOff9dg1qGrCZ0sL5v79sJXTrOjiop/Vi9/uptkMnqv/urE6A78Lj4+qTklCz1WOep9wKB+o0I/JNT2n787pYPzrn3gXFvx7pi/mhIWTdrpRDVA74BOkaeABe4KLSE+xg5wsgOUuFxkXhu9276opWI6hbSrfG3iX/4G/Z4PDowxf0ZD87U6esoloZ95aHq+f13TtHn3HLb/4l+6u+9oWmb0kZccPH5+vVAJsGq5Zm64zGtb48qjYDj3D4ZaaJzt056VB6P98kHn+oRdnyPmsCUoocmeqcfTJoxXneQ+oMOAnz+Is0dWQFdu3Q+769PPdhhzvSn38QAlArOn8F5ljCv+jpn9Xb9RUQRggE6lYEK4MIQi6WQXdVdBOMTcrMzb1EBY5UqXaJ6eVKb9o+ryHKOkBKp1W49Wi7FvcVNY/+4M/PzpQgY7dPJD52GpV53Jw2+JsG5L/VY29VrPy+pTcpP6m4GRtQNd/RfkpNOG3l2p7PahDoNjaih8RegO5x0USftHcE6096JIgNGWv2lc3/y/qc6AMexm24dYp9d1tT7H9VBKwLPP991s7234XFeo+aJTdVr9KUOiFetWCPSL+jtd6S6Ihh9v3hAP7Fz+279WYjXubikRHdaVudaA8H2hDun6lusO3/d766yj5wK1fmdzganQ8ZlyZ7jHn+g/XtvfPCAOgXD+WPzNmT9S38BUQThlThp3pHulLeklEOddPY4T8zlW3I+r1JFcfRKtmzT7i1DGuNVcH4eRsstIV9Xj/tA3obMMSrIDDjvmWqXCtIzH5n/xE+lRaVXfbdrT/Ta1Rsk0tA6d+3I0T6iClQUoAMuPJn2ThSZ8PdZPp0bBceQrj71sQl+O9GQ/o60agR9jz07tcF3tOE1whQAzCdfu3q9+H7PfvHu0g91x2NVP78Q1Ov5/FKqYD9Pd4qgc6Q6mUUzJs/UHQZ4bhOn3WPvDcxfh8zHb6/o5fF4EJyvyN2QOdp7JlFkYYBOwrs+pIUicB0wF0daYkhuduYjVZmPg8A8qU3KK0KK8Uhj91Yit2YZprglNyfrRRUMRsy8ct0Z0bb9RSjA1qpNu4lJye1HtmybMrFVm5QH1c8wXu0fpbaHqXMORNLzrkznHhf0TGrX7qlWySlHMUpu7/br84Kc0++ZOG5+p7POGnfp5RcbHVPP0g0Xepkx2tdMNZpIReNoOtGpKgvQHfj7Ydo7Ud3B39yfh98tctZ9eUrRMyede8+334sf/3uowjnlJcUl+pzb7x1Z4xTt+gSfUb4djfj8QmdGVVPeAdMLMA8dnSJ4X5Z/8Kledz3YgN+pEYDOkUefneJ3NF+n5a/ILHP9glvfDpkjPx3RX/voSw//v78/tyBbn0QUYVgDqhHDXHPLJReozQF6hyVejjNjxlZlqQmkshuWMVP9JmV49+g1yx8pbhY7Y/fKlRFTcANBuWVZw9TmDeqXvuxCmQFZ83I3ZI2y70Q8TE+QUk7GNpYNUf+m+FsvfmPB9t/HuaKfc0tXc3uXVn4dU6TxoTIqGlAi+pmzzBqC70nTx9l7K4Z5q84FJlJpcYH4r2V/s48SUaj5LocGCL7DuexXQ+e7DB06J/FaOktNVkX5a41g1p3HZ+Zfht9T4brzvucgIL/7/r+c0uGC7/3aK2+IAZddJM7seEZxQcmxi3oldv3CPkwUMRigN1IY8Vbv/mK1iSJwKNA2PDc7c5k+GAQE96ZLzlC/QPZimbrw28I4T+z4SFpLsnOvdBWUy8m+Qbke3VdxqpRWpjBljinNfFeU3B9bGKufd2FsYaJVasTmrl9T4eh5l97pAwoTYjMjpSNCr+1ZUIQOBQTpOqq2LLFUGnICfpZVP6xv2yK+xfNxRsxvcCwQBB9YxxSNHNL50Aj3SU+zjxJRdQJ0B4KGebPm6wtHf+v2ElFoIJh8Y8nbOphERzOyxDD6ioBw+OihFQaE5B9GqHF9gDRzvJZD/zS42p9jwQb8vh0tFa07f9+YyWLThp9XSsPzG3PvrQGXy4MSs/SHH47/2POi03p/b+8iiggM0BuhzmkZT0kp7rDvYq756GCDagSB0QVFqO5uX5V6A3PpETO2bcyqUiG5cOqcln6jkHK6E5h7C9TJN4XLeDXvi9U5+qQa8E4LEDPtZeKm5GVnvaoPRIAePfonHncVjZfCUu+xjMV7dHrb1n+f+8qT/xsfGxdUTi16op94ePbJxg4N8NA/3cALGiKlJgE6EYWf8zeKIA3rnaeoAPDdpe+L+XP+fjIgxFJqgVLaAUEoVGeUuCFzOhkRYAOy7cbcc2uFr2UgCPgxrxzBN96rEaP/IK4eeEWZaw2nowWP/9zLj4smCaemtmN9eyyhh0GF515+Qr3Pi4IeoS/2lCzv0uTMX0kpLXsXUZ3jBNNGBKPeSW3bv6eC8+vtXWNzN2QGvfYjRqNdxZ5/qqD3GtzH6KxhCqyLvqiqy6+FW6u27b9UzzPRDqDHqAB69KF9ez4K1XJurU5vt18YcoD6QMdyZddjqbJWbc9YHwmV6fF+4mdtndL2pdj4hDPV8+txJL+g14oPV8W0bNlCz82qDNJv0escHROt52xh5OGrTV/rhjhU65gS1VfBzkGvKnSMvfvmB/pvFBerRFR1+DuaePdDOpB0lkPDPGQE2uf26KbbMxQ9Q8GyK6+9zP6qsjBH+u7RE1WQt0IMGeZcMhHgtUy/sE+ZIntrPvtCzyWvapCOOe641sC8cLzm5ddMx+fsC7MX6s/DQDUC0JHy6NRZenvitHvV8+igO0+x1j1qDzhV6H91xSV+P1ddhuus74v+az738NMr7V1EdY4BeiOBueLSMD4TUnRCijfWfQx2aYmT66ILeQ+CXmGJTFOa/7s9u+rroteWlsnttqmb13Vgvn/vzzlPIYKfG0uVtUpOOaDu9lFBcE91O1QF6gdQqV6fVMc+yv30+j/83+/G9O7bM2bXTu9yT2iksKRMsJXaUcgKFzTrsrLV13+ni69UpxEmakjCFaD/ff4SsXjhv8SH7y0XzZs3q3K1ZCKqeDk0dD5j5BdzkX955SUirU93+8jPENhPuHOKLoaGZbzwOHQq3zXT8Q+fiUd+Kqjy6+UE/B06niHWZ+WIXfpaJVOvePHczBfLdLSUh/fRWXYNWX5XXvsr+4jQK2ngOeK6B88LQTuq0Pvjlu5LRoy79ZO505/91t5FVKcYoDcCXXqlD5PCeEttxqJ4WLwn9vKvc1ZXWOXb0SUtY5RlyH9irWxvOru8F+uiqyB0j31KREJQHo7AvLyD+/esS2nd8aVSw4NU+j7qdRqYlJzSIqFLxxV1tZwc5prf++D9r8a7Yu41pBGDBgmjBAlNE1Rwnqsbv6pUakcw7qxjujPvG90IV2epFaKGIlwBOh4PFaVxsYsUXYxKdTs3VadtElFwEICj6jiqrpdvq3yX6UKxMX+emjFHL8mFrxs/9a5K28jGDB0e+Ax0ljHDa7spZ4suxIdjVaE/T3914clrDXwGIjjH499y2032WWUtXfKOWLV8jd4eMXpomQAcX/vktGd1RwtG6StaM11Kaajrpf6jpt0897kpz3ns3UR1hp86DRzmm2MuNrYtS8zKy876YzAp7Todvl37N4QUqMYRi1FzaYpLc3Oygi4k11jg9Ty4b8/rLdu02y2FuFK93he5ijznNe3S8c3aDtJRob1FTLP3ogz3efauk3BB4k0lK9ApaVjbNNh1z51GuPBEoU51R8MJXc/rwosXanTCFaDj7+yXV1yiO8V2bt+lRwGRYotgI7VbJ04vIQrCL6/o73dZsLdef0+8oQI6/J1Nf2qy3wASf9cLX1isU6GnPnZ/wBFX+hmuAXyXMUNwHao105slNhXTnpwYcMpPq9OSdEcmRtA/ef8zPfCAkXN48dm/idXq/cdzmDB1bKXThlzS1bK0yIh/7uFZ3sn1RHWIV9YNFAqFNWvbZrH6jBuGkW8VON6Sm501wz5cIV353JBvqM2uvqPmkZrOHimQ2t6qbcrnwpJXqte9j6u4tE/T1E6v10aQvqZgU+u7/3rf4ibu2AkYNbd3nwIX+EjzQmCN3m6M1DlrkbY/M6XCYBvHkLrmzOvC1+/+5lvR75J0BunUqIQrQHfgghJrD6NDDEEGRqU+UX+nTHsnqhzaI39zkNEpjVHVu/86Rk/dKg9z1yePm15hSjUFhnTyX6vgGh0ioVgz/aJL+4lBN1wjmqnPvUAQ0OOzEnPY8T7jPcY0PtxH4TinoyXYaXkuYWTcdN+t7zw/Y/Y+exdRneBVdQOE4PyEq2i5ChKxvnm+ur1224aspd6jgemgvl3yG5hrru5y1LwaDu7buyupXft31OZQTAtwF5eepva97T0aHpsK8gY3MxLej3ZF9bB3VaptSrK46trLxIH9P5xsSBFsIwCvrJcZvdOdu3UUq5Zn6nR5Fo+jxgbVgL/M3qJHesIVMDsdYrhI3bd3/8m095Uff67/BjmyR/Qz1ElBJphv+4W/E/z9oI3D3w8CbwRzg//of1kwFJZD8biKUqqpYnj9/XWOpF/Q22/GQkXwfgZzXYHPyvJF69ZleUsBVbWjRSouw9X72Yefet7eRVQnGKA3MOf07ZtcLMwP1WZPVDA3THHxtmz7k6oCKCJXapgfqqCyT30YNccyaq3atn8mqW37rEionO4Lz6dFm7YrpQrS1euYgUJymKtuHw6Z5YezE8c9MH5hvDv2QUMaVY6O0ZBerC5eMHKes36T2IEiL+riH3NeK7v4R085LnzQW40LH9xWpwEmqo+8oza/rpXRbFykIu0df6eYkoIAAqmcSOFFDQn+zVFjt3TJ2+LRqU/rDiz8TfiOlnr/fvrrbJTWbU4To+4Y7rcTev7cRTorBl879bEJfs+h4DmdI7g2wGdWdVPe/Vmy6A2x7K2PRTcVkPsG8L5F6zD4gI4CLK9WVS5ptB0+btSeudOfybZ3EdU6FUNQQ5Hau19XFZS/p95UFCzLifPEXBrM+uZIaVeB+QJ9R4+aW0MiaU3z8jA/3nJJfHAmGsLst3XD2kzvkcjy8+tqFQpppOWuX4Ml30Ii5/DWX8bHxC9yS1cbe1eN+K57jguTMffe6p0HVgl83XS76A4ubB59ZkrQqWREVDUYAVw0/zWx9LV31HaxDs5H3j48qL9VooYIwdidt07Qfw+A9mvw0IG6onew0H7hMQBrpnPd89DBZ9Yzj807uSY5guYx947U0+qqA50o0yc/qbdxrXH3X2/T6fC+8D3xnuJ9DLT2eWVKzdKDe+MLOlwqzztq7yKqVRxBbyA697igp5TWZyo4T0aQHWfGXF5ZcH5m//6xrZOSn1FB5EP2rleLmsUM2pH1eUSNSPvCc3YVe97CcnHq53x5W3bWbPtQxMGc9KQ27VQALTPUc+2T0KXj32s6H32dtS5qzN33zmwSFT/bZbia2rtrDBf6SOtz5nFhJOK7b7/XaWMVzR3D12EUHnO+vFVXvxB90tMqLTpHRFWHv0UsC+WkvWOKiZP2Xn7kkKihQ2Gw+8ZM1u0WUteRxYXaKFjnHG3Sud27Vpphgse4/eZxOqhDUI9sFQodfGYhKO+YepZeQg2ZetVdrtW3RgC+Fvd14C+lDsadaxXc4nhF1y6VMaQRH10so597+GlkpBLVOgboDYAOzl0muifRJblCBefXVhacIxXeKMTXyGvsXWNzN2TeW1dLgwUruWWbm1VwPgprucebMYOCqUhfl1JO77SqRJYOxDrpUUWevTVJdc889GWPRNFyWawr5jrMk7J3hwwaMwTkaEjXfPqFDriDmV+OEQs0wKg6jblfSGnrkXaunoNGRKHnL+0dI0tMe6fG5JnHntfBOIK9v067R6T17V5mHjI6jCsLBKdOeFR3dCHAu2/SHfZeCjUU1Ox38flit3qtkfWAzyuPx6Orvwdr6oRH9MoWGEx4Ys5DOlDP27pTd8rgWqU6S7tVRFpGrxsn3PTC/Olzj9m7iGoNA/R6rlxw/qoKsq+tLGjF15hCfqgivK7qbr6wxKDc7MxF3qORS4+eF3mw9FuCsKzRW3I+D/m87lDDe5HUJuWgiqevt6Q4r2lqx3nV6QT58uj2e5u7E151GaFJaa8IGlLf+eXo7a5sVBxBui7Go4IFXBhhaZNefbozSCcKIwTjGDn0mB6BJYmQ/RLKuZ5EkQoBnrMc2vRZk0XLJG/KtDMPGcE5RlgPH8wPOCqOuev/ef09HdQFWnaNQgfXEAiunTXTq5LpgIrsGC1HZ4tTIwAdMp27dfKuKLPzO51JdPGAfiF7Hw0p3VFWVPTsh2exUDLVOsO+pXrINzi3VFujgvMh3iOBpaZlXImvwTx1FJETUvZTwXm9+PCJ+anwThWc6xT+vOysV+3dEQ/PFa81XvPYI0XD7N1B+bwg5/SvC755v4kr7lHDMKo3maoaEKRjPjl6t3GRM3bkBF0ltyKY6zVp+jg94o6LoikTHtW93UQUPvi7GzFqqJj98uM6kwVzcZ+Y9qy45fe36wtgoobomcfn6VvUX0B75QsFwtBuwdA/Dda35aHzef6cv+vt8VPuqnK6NVUPPq8wleChJyfq13xdZrb4y/B7KrxWQMfjopde09uYv94k4ecAvE96T3HDUG9V/pLikpB3skRJ9+iV//0i7AMjROVxBL2eQkE4KawPVcDaCsF53oZM/+uG+OiC9c2l/KfajMXXxJux127JXrXHezSyYfTcXexZrEfPhbjl4P49271H6oeTo+jC6nRo/96g5s3nFGz9ZaLR9ONoV1R3e1etQkOH3m6kzaKB/OT9T3WDWtHIHNLkfUfSMQqP0QyOTBCFlzM6VT7tvapppET1AdokBHUYOUUb5ay1jTnl6FBG+vOI0UP130R5ODbhzil6je5Bg68R1/3uKvsI1RZkOuBaAqPieD9+dcUlAVePWfb2x7qzEaPmyOZD5pADvwPTJj6hP+cmzRhf5lgoGFK6YlzRRbOnz/rE3kVUKxig10OoYq5uPtOjyUKsiPfEDKksrb1L74xRlpAvYNuyxKy87MzhkT5/29fpSclDVYA7FCPRedlZY+3d9YYKyje3bJMyTP0MnVqefsabhw58t98+dIrJlmU8e8//TU9wxc91GS50SNQZXPBgVA7QQKIgVXRMtDi3eze9z5/yQTpSDRmkU0Ny7Ohx8fcFS0Rii+bVrkYcLgjU8XeHC1dctOLvlYWvqKHpd0m6+l1vKrLLrbWN1UicOeWo8O3PUzPm6LRoBIh3T7xNB35UuxCUT5v4uO4kQScKOkoC6di5g9jz7V79vuJ9xtegQ8bjMcW4MZP0fWRSXD/kOvsrQk3+YuTv/zTzueee89g7iMKOAXo906NH/8QSl+c9FZyjijmqtVdaEC61d/p4YcmZ9t2xKjh/0N6uN5LatH/QnjM/BsGud2/9ktQmpY36GS6S0ow7uH/vUnt3GZ8dWndGulnybpw75kYVzKvTIwNG4HChj+I7Tqp7RaNy3oJzvU9Wd0f11iuvvUzvJ6rvsj5fJ+bMfEkcKzimO6MiAS54sTYwCimhUjKCjiHDrhd/vutm/t1Rg4PfaQThKGy6TrUvyBhZuuQdfYvO4GdeetRv4I1g7tGps/Q2Op8j5e+3sXnx2b/pWjW+c8oDwTEE8ahpk+PTIYO6Gxg4wGNMnjEubB0thjRiixLFnjkPP73e3kUUdmy16xGkeVslRW+pzQz1LyeYpdS6pPVDYD4R21JYw3M3ZM3Fdn1ip7e/gvXE483Y0fVp5N/X6W3aHrWEvFm9E8kH9+95wt590sYjeb9tEd38wyjD3cneFVEwat4ssZluIDH6AF3P6xLw4h+NJaqqIjjHaB6qrKKRZbBA9R0qEX+2fI0486z2epnBuoYL1ol3P3QyXRR1IB56YqIOQPj3Rg0BUtcXvbREp0H7FixtkZSoCyUizR3zyqGiVGf8PRSeKNR/M8g0CbZIGYUOOlSee/JFfY0wY9bkoOf/p3btqDtUctT1h3d6w7dVfozqsizRafbDT0Xssr7U8LDlrkdat2zzgoqyBwpL7JemdflXGz8PmCYNqb3S56jzdY4XgvNtG7Je1gfqmdat2iL36UZhyXVbcj6vtx+QP+7bu6dlcsooKUVyq9PbLTx4YK/uXFluWe577/2/2U1csY+hp1afHKHQQHboeIZehg1BOqqxVjSSjosepB0izR0XT1ivFiMeRPXZ7m++0wE6goC6DNBRCAvFsubNWqD+tgr0ReqEqXeJoSMGM+CgBgXLoaEDavkHn+ppJb61UBB0ozMKv/+//s2lus0JBOeiA6uqy7FRaCCDAWnp6Ei85bb/E/3sKXS+0Bnzl2H3iLdef0+/l76fZeicwXx1PM6e3d+LkXcM19l64eaWrtN+f/8t77z48Ozv7V1EYcUAvZ7QaepC3oNRZMt0XZq7MXOrfcivzr0yZkgh78R2fQ7OQc/dFuIiYVizD+7bu8reXS8ltU25GKn6UsptWBN9df7mTq2tomWxRnRY1jYPB1TM7dyto1i1PPPkSHplQXq3c1PFJ+9/pkctgEWrqD6r6wDdSWef9sDjOsDAKBLS2SdMueuUitZE9Z2zHBp+z0+cKNS1UL779nvd2eubIYIgO9jff2c5NnQc4x8KKqKTC20Ts07CB/POMZccnSSYfuPPE9Nm69R1vB/+lo3E7wE6ZK67/qoK6+GEmsuUJ7jkGtUWLrNWD3ROS8fo8XR9x5KD8jauztHbAaT2yrhTRXrjsF3fg3PNsnp6N4wKOyXqA/W+rMCtJa2eOUe2/U+rqGYbo6Qr/N2/IYZKqpNm3KcbSqxP6iyBEgjmCvqev+bTtfYRIqoKdHJhCbVnHpsnjhYc0xe6L/xjlh41xxJGRA0Jft/nzlqgtyfNGKcLv6EdWfnRKv134HT6VgdGzB968gH9t4PlCd9Y8raeKuIs0UahhbYfy6qh037CFP+1fpElgfcW5/S/7EL9vmDZSNTWKP+++C63VhtcUv6fZVmMm6hWsJswwnXqdX6GIeUbKrRzSylG527IrHD9b72UmpBzsN0ggnMlqW37/6cC20Qh5ZSD+/b8aO+ul1q1bRer3plhZ6ee1el//ufamwxZe2ubhxpGINq2byPWfr5ej6RXVt0d57vcLn0uUgoxl8x3LiFRfVEXI+i+6exIAWU6OzV0yBS5b8xk/fvuLIeGkVS9SsjWHXoOMjKz0LZUd3ktjJZj1NxJeUdRU3+jtlQz6EhxivMFqhGgl0x74HH9vmO985tu/b3omHqWrmODwpd1PRXBJV1xO058l/3C9Oe22buIwoY9QREMFdulMBargC4WS6NtW59ZYYE3jLRbQuqu5oYSnIP6WbCcnChKiPZWgKnHLvz1BTqN/fDBnyJrbaZq6v+rC8WI0X/QIxrz5yw6WeE9kMFDB4nfDPy17hXHSAUaYiIKDH8j7yz9QPxl+D06DRd/a0P/dIN44R9Piz7pdnIRUQM0Y/KTumMKGViYa+xAGvu0JyfqvwW0JTu2f2MfqT5kheFvCst1OaO2yFJhG1Vz6GCZPtm7kBA6Wvx9buF1nqHOQVYQisnifYB+F58vZs6brgvO4ndh4l11e92QYDS5wt4kCisG6BHsuKtwsYrmOmA5tbzsTD2fPBCMtEvpHTlXxjaU4BwV3NFBgbn3u1eurJfV2x05R/OuvOu+v+jl1bA8U0MxUDW4g4cO1NtTxz+q545VZOQdI/QFFhpbpK3xAojIv/Lp7Jh3yXR2agxQBGy1PRUKwVn5dgIV3RFIYzT1hqGD7L01g78ppNBj9BbBv+4YG3a3Html6nv6sef9drT4WjT/NbEj7xv9ft5+7632Xi9cLyBDD5DpUJeffdKQ19ubRGHFAD1CeeeRyyvVZr40rSHevf6l9u7X1RDGe2oTo7Kv5m7IfEofaAAS84Vd1VzW2+Dcsiz55bEdUxNk7LvxsXE6pxsXFg0JRvSckXGMPKAxDgSNK5aAQlou5qMteeXf9hEiAvz9TJ/8pLjz1gl625krO2n6uDpL7ySqTajUjowrBMpLFr2hO3MRtAMytTBfHMcmq78Jf3OR8XeDr8PobVWhLZv98uP6bw3BOSqKI1inqkOBP2dOeaB55+AMWhw+mC/eeO1tve3A++jMXZ88/T57b92Ilu7T1hzKuci+SxQ2nIMegbr0Th+gAtLF+o4lBuXmZK3T234gDb5ElHwopUxRd3OKmsZc+9Pu3aXeo/Uf1jxPapPyoNqMPbhvzxTv3vpjdf7mlsfNE0vjjJgRTpX2JYuWCo/HIwb/8X8aVLVYVNTFmrLOsjW/vvpSfQHlDxpa9KYjZRdz0tErjnmERPVB3radenQvuW1rcenlF9t7Q2fY/44uU50dQUjbFD3Th6jRSOvbXXTu1km3Eai0/skHn4rmzZuJWY/M0SPqFS3ThbnraF9Q8R3znavasYX6KM766vhbXLt6PddMryK8Z088/Kx+r+7+6xhxbo/ANWrS+vZQ10OGfq+Rhee81nu+3XsyPb6i9e1rU7QRvfvZh59aad8lCgsG6BFGB9zSs0ZtxlqWNSUvO+tF7xH/mrVLfkPFfRmWELviPTH9tmWtPGofajCS2rTDEnPuhNSOj9Snzof1x77unWgkfBLtijpZpR0NFVK5cOE99E+D7b0NB4r34EIGow5Iz8VcskCdELhgQkcFGmMU58HFEJe3ofpge+5O3QnVOvk08asr+9t7Qwejf6ldO+oRJ6S1EzVW6Ji6eEA/Fah9rwM+BNxoR5H2jlR0f5557Hlv4VLVzmLUHYE62pqqLu+J9gh/fyhUhnbK+/25Znow8B5Nvm+6/izDfHJ0NFakfLE+dIp89N4K8dmKNaLwROHJIoGRoNgsbf7c9FnP23eJwoJXwxFGB9xCohVZoYJz/5N1bJ3TMp5SwflQzM8WHtflWzauqvdF1Pxpmdz+NilFQqynePYP339fLzogNhXkDm1qNPmP23Al2bs0NDRI14qLj9Xpew0NGlkUgMFFDC5m0CNe0UURjm3K2aLO/UaPVDAYofrgvwd+0Bf9Z3U6U3dChRqyUfCPI3XUmCB1/akZc/Tvve965rj/yysu0fOQEbw1S2wqZsx6UMTF2TPgfODvcuELi3Vw/tTz03X6O4Jr31HZqv5d4bmgkwBtGv5VN+BvTF589m9i9WdrdWfGhKlj/WbToSPfNM0y7yMy6ZB9h5FzVG7HNROy7SZOu8c+o+65hHHa//3lD088/+TzLKBDYcMAPYJ0ScsYJaREMbh86bGuOnhgr3fClR+o2K6C88ewLYW4JTcnc5k+0AC1apNyvfohU0ot8fqhfXv32LsjEuabX3/vH59s4o5/1JDylL8vNO7L3vpYNfgpep5bQ4SLHzTKuIgJJn0dIyFY1gY95i2SWuiRQ6JIhotH/H7jwj0cATpRY4OR1vvvnKqDtjWffqE7bL1pzz83o1jGE1lag264Rs9RLw+PMXncdD16++e7bhbpF/bWafK+o7LVHQFHu+bNCDs1DbuqAX9Dh8/GF2Yv1EH51Mfu9/taI8MOc/vff/tj0Tr59DKp6/i6fpek66XujvxUoDOJIuk1VtfexgnDs/H5Gc9tsXcRhRwD9AjRpUd6B8uQ/1SbsdISY7flZH3kPXIqFIVTQfkbajPWEuKR3A1Zj3uPNEwt26Zcrn5edFV/rgL0HO/eyLP8cHZioVn0Vpwr5g96srkfaNiRotdNXTA05At73/R1/MzpF/QJuOY5Gl40xHhdtny5VS+rwvXRKZLVNEBHRx3+NiJhPiVRJJh6/6M6OEfwjKAMAdyqFWtU29G7THCGtsHfyDmMGzNZB+n4mxwxeqi91zsqe4FqV3xHwPE9MAJelWlVgdKw0VmA501lO0kqqhEw4c6p+hbn4X3GVATfDhncorP+ymsvi8gOEJfh2v7sw099bN8lCjlWcY8QpktgiTRdhX1bdsXrnVuWNUzd6HPzNmSO1zsbMMsSK3ArLTFA74hAWQe/OrdddFJWjBF1mb3LL1wcAFK2GjpUdkfKOqqyVrbmOeao4VwsJTXvab2UP1GDgwtSLJn252F36yrtCEiIGrtF85eITRs2ixZJieLRZ6eUqaB+y+/vEB++u9w+M7B5sxYEXKYLsB8rIYy6Y7hqi4p1Ffj7bpukA8qqwprpz6nn6LRZXDP9Zyjo5iwJiSVY/XGWXUOnBt4PjJg7S9pV5/2oC6Zp/sreJAoLBugRAKntzpJqcZ6Y0d69gUW5PE+ZlhgdzLkNgcuwtuoNKXvo2wiz6ej2q1vGNV3rNlyVRt2YYwdI624Mxk+5S48yotHFBUxFRt4+XPeUYzkVLmlDDQ1+p2+6frS+xQUpih75zrMlaowwUr7opdf09gTVXmDOOP4uXvjH07rj1lm6E6PegSAbBQE3IB3a37JrgCU+ETQ++uxUHbDjewfbAVAevgfat/JrpteXADMc5s9dpF9TvLZYT94fvNbOsmuTpt+n34/yHTIVvdeRQl3v/cLeJAoLBuh1TKe2SzFd37HEkI0bVwacd+7Y8sUX+7dnZ84N5tyGILY0NkcXwhOiJ14v797I8OWRvPubGLFvuaQr3t4VEBof/ENj3hhG0MFZ8xw/Mxpmp4PCHzTQCNKhuuvXEkUaXLBiPXN0UGFkCZ1zL/xjlhh5R4U1QIkaPHzGO0toIePKt+MabQc6sdB26PsxUfq2PDwG1kgHpLUH07Z6/wbLdgBUZwQcz7H8munVDfjrO3zOLXkFMy+FDs79dZIgg9DJkENbj9cMnA6ZPhlp+v2YWw+y6NyGO+6z/E0nV+ghCjXOQa9jLdu1nyuF6GMJa1ledladrvONJd6andGua8vkNh1atT2jT8vkdj1btW1/mbrt0LJtu4TklLal8Z07l9b2UmdYC71lm/Z91evUFXcP7t+7ynuk7mzevDn6L4/evSjeHXeHVOzdFXrr38t0Tz+q0dZ2tXJcxGz9Kk8XyMH6zZjzheIsq9V9LIuG+d+YV/vjD4f03K9QzgFHTzmq1q/LytHz9ipaHx0pb85a6piTVtuvE1EwgpmDjr85pN1iyScUvMLF6O33jhS33HZTRM6pJKpte3Z/rztjAX8TCNCctgHBMpbpwt8OluD83ZDr9P7ypk54VOza+a2eG37n+OCTCtHOoX1BYdKcdV/qANPfnPdglF8zHe3pzu279HMKNF++IcFn3e03j9PvGTpa0PHhD9ZEx3uFdr78EnmoCbBg7iL9GMNuHVI/BjGs0uy502evs+8RhVRQgQWFR6de52cYwliD0WHpEd22bcyq1WXSzunbN7nEY1ypfgkyLCGvULdBjE5bherc/VJY76uw9NXChNjM3StXYnQ7rOyq9YuFJTJzszP72bvrRNbRzcmJRtM3oqQ7w95VKTQ6t/z+dp3+NnnGOF0ILdzQW73io1VivQqMMTevKnDR0u3czvp54iImUMpgVWAeOtLX0XgHSn8DvEYYhUBPOpbJaSzZBlR/4AJ8yvhH9N/GpOnj7L0/Q7orLjYxYo6A4/KrB4iRd4zQI25E9DP8raAjC5/36PBC4IYRbuxD2jqCOcxL99cGLVXH56rzEFAv/NecardTGPlG+4S2B3+vyG6p7iorGD3HKDH+9n1/nobMadvRVqPNDgRTGVBvAPDZidfGqcbvPAY6NR59pk7HqoJWYpY+0qXJmQ2+DhTVDQbodeTM/v1jowuKvkZQbFnWlLzsrAftQ2FnB7u4quzp3VNGjgqCCy0pDqjtQmmJ/Wo7Wd2eaannqoLyZO9pJ+WroP01U1gvb9+wNtPeF3JlXi+PkZa3cXWdVHPfdGx771gZ/R+3dLW1dwUFjTbS6JxUrnBBR8C7S99XFzbvlJkLh4uOszt3UEF3qi7EgwuZluoW5+t/RcVij7pIObD/vydT8R1OgIHAuibBsm/gjYa5ogsgjKrMn7NIX5zNVA0+AxuKJIECdIzCIWDALeDCHJ1RTionEZ0K7Q1SzJFhhvamT0ZPnemFbQR8aLvKc6aOAIq/9Un3dzkTPLSDeA5OejpG88fcc2u1/nbL/zyDhw7UI8sNkW8nyewF3lT/iuCzE9dC6MDAufh8xOuE4L2mHS21rcgsXtmtyVkRW7yY6jcG6HUEheFU4DtHBb278jZkhn19DqSvn5CFWGf9DvWue4NsFXyr7a3CtN6XLpEZzGg4AuW4ghM9PcIYqO7e4DvqblliqWFaY8OVCdC5V8YM9f3GqdfsNfWa3WjvrjVfHtn+P7GumH+4DCPG3hUU39FzNEaB0r9qCiPm942ZpBs+QGcAljjB8jJVDazxXNGQouHEhZIDFy0jRg31e8EUDKejAp0Ez738hN+1bAGvGQru4EKnsmCeqLaVD9CR4okOJYwGAi488XfS/7IL9X0i+hk+38t3umLfklf+fXKEFVDh218lcPy9/XnYPbqdwjz1UNZzwN/20yq4xuojTgBZnRHw8j9PTQL+SIVrDnSSoNO9Kp0k5Tsw8PUQio6W2lRklvzYrUmH0+y7RCHFOeh1oNya50MO7t+z3XskPDBiXmp4PlTB+TUqIE+wLGurIeQDRc1ihu/M/PwlzOk+uG/vrmDmluOcH/ft3XNo356P1L9Zp7Vp+74p5EEprD5SyvOEIUa1TG5/WvvWHTMxd9z+spA47fR22/H4UsieLdT3PaSeh30o7DYdyX2giTtujmEYbntX0Ja99bH45P1PdcB85/g/23tD76i6aPnkg89Er77dxdARN+jANq1Pd73GeFWhJxtBPebX4t9p6jHytu3Q88c+fHeFnmt3Xo9uunGtCmeOORp2zDlDgOOPngffvJmeE7j7m+/0/D5nfVSiuuY7B/3o0eN6rizqK+Dv4cprfyWmPHa/+l2PqHqWRBEBqevTJj4uPB6PTmd24PPdd41xBLSo1+DPE9Nmq3O+1u3JpBmnTjGpCfxNp1/QR+xWbR3aKfydl3+uwSj/8zhrpqNdbQhBOjpJ7hszWbXjR3QnyXW/u8o+UtbSJe/ozgrfnxlz9nFd4XIZInvdJr2voseIVC5hxA26+dpHFs5aWKt1mahx4Ah6HUjtlT5XvfQjdWG4DVlh+0TSo+auIqyv7ow2rxCWeCQ3O3OZfT9kMJ+9tNQ1XUhLfS+Jqij5qEof6u+V2jt9vLAkJjnlFDWN6Rfu+e/rrHVRscdavBLviq1WfhoaMSythFFtLCFTn0fUULQNVVoxSlh+vmBV+Ka6VzbHHL3zSGUc/MdBekSSKBI4I+i+mM5OVDEEu9MnP2nfq96ospOFFWxKdXWFcgQcbR6eszNi/J/li+0j9Rd+HrwXFU1Dw2uH1PWK0vzRvqOA7NARg+099cveooN9Lk7svt6+SxQyHJKqZXqZMEO+gm3DIy4/eGBvwKXSMPKd3L7tjz98//1Re1fQUICu1DA/lEKgxHC+lGJs7obMMeEarcdzVI/9ZsvTz3xHGGYHKeR5QoqhSW3bFSWkdloXqsrveCxXUen1GK1Xt55D+/eusA+F3KffbzitpavVslhXdLU7UWZMnil25O3ypoaPrt8BJqrR4ue46NJ+enQBIwLVGV3AhdWJE4V6VAH/rrz2soCj46ldO+kRe1Sgx/cNZXV5oupyRtABF+yszk5UMQSpk8dN14EvpnkdO3r85Kjy2SrIa5tSvrzNqTCiPePBmfoxdOdwFUe1qyLQCDg6pvGvKvC5gBFjZLMNULcdzj7DPlI/4bNv4QuLdeA9fdZkXc+mPATej06dpbdxjYDOCWTPndu9a5nPSbwm9bmIXokoWfHC9Nmb7btEIcMAvZbZy6qpVsWal5uTtcjefQrMURdSLjAt2fTgvr1v27uDktq730AVICM4T0TVc2lal2/LzvrIPhxWhw58t//Qvr1/b5ncDouPZQghr3QVec5r2qXjm6EI0vEYp7VL+UptotDdZUnJKVnh6HTIKvjq3NPiWnwSZbi727uqDCPNry/+j27EsBZ4qC7enbnmCJjRe13byqenoeHFBVNa3+BfqnN7dNPp65iLhgY6tWtH+0hZmKuOdHo09oUqqA+UEk9Um/C3jAv2/pdfJCY+dC/T2YkqgSrd3+/Zr9uO+ybdoWujoC1DG7Bqeab+nE/r2yNgZy3aGEwlQaCPx7jp1iH2kfBqm9JGP9c9336vp3it+fSLSp+rPzgX7Vx9D859O1qwrJ2/dh+ZgxPunKpvMWqODDjfTo7WyafX+9fhJCnWPDft6TX2PaKQYYBei1Tg3FUFzXOwVJn0iCGBRs9RiE0FtW9gvriQxrSD+/ZstQ9VqkuP9AHq65A/Fau+z9zc7KxBFY3ShwtGtpPanqECaWugPdp9fdMunV4KRZCO+fItk1Oi1OPiZ72m5elnvI+OAftwjeUUbP9lc1f8x27D1dreVWUIKKdO8KbAohELVU8/LmYm3DlFNZI/iOQ2p+sR7brgjC6ggwBrqyNIP7D/h6ADaHw9LnwwN3/Ll1v1iEqg9WLRkL+79EOxe+d3HEWniIDfVfzOosZDVS7SiRqj+XMX6VFXZJtMfWyC7rT2HVXGlBEEbxV11r747N/EanWe72PUFjxXtD14fli2FO17dddMr88QlN+vAu/KOkmwNj3eT0xfQ2cM2vpfq89LrA2PTg68dtEx0eLc7t3sr6i/DEtueObhmR/bd4lCxrBvqRZYluUspbawokrn0UcKx6vAMxmj37nr1yy1d1eqc48Lelou+YbaxMj5y7kbskZ7j9QN/dylkYZK9SqY7hpdUPgGOh/swzWCZenU4+K1SRQu8w10fniP1MzGI3m3JLhiP3BJV4K9q8owKoDRAkDhk1BVbccccDwuqssiOA5l5drqQpX4STPu0xdLmI+GStbBQrVWNPKYn1/R1+GCDMu8Yc76ovmv2XuJiCjSIZhF7RJAjQbfJbQwb7nEruCNQDdQBW/MUcaa6GhnJk8fVyfLcOG5YjWR2S97572jsxy1VJxl2RqDBaqd3pH3jT2t51Z7b1lYdg3rmeP9nDBlrL1X6PcMK1446ezo1G8ISi1P7acxUqPAAL2W2KPnN9ij5zPs3afAHHUphS5Lakrz50+3SiA4ly4TLYU3OM/OrPvoTVFB+lbDY12qg3Qhr4w5UhTwZ6+q4qYxQ1BoT72uWEv+PZ09UAMbC/KmJrjjnjekrPaQmJN+jqATo8mhCqJ1xdTbJumea/RKT55+n32k7vVJT9NBOmD9cmepqWCgMAwuujC6ggueQAYPHRTUeUREFFmc0W4srYU2zIH2cv6cv+vt8VPu0oFfeTh/hl1YbsToP1R7ic9QwfzzF/7xtO54R6cxiqXh58LockPmdJIAAu9AnSRvLHlH3+I6pUVSC73tWPOpd+lW/D40lKKvprAaSK4+RRrm5tWSlm1SnvXOPRcvVTT33DtHXfYUlrUwL3vts/buCumU+OKSD6WUKZEUnDuQYt+yTdss9fMPFVJehMJxB/ftXWUfrjakyzdN7fS6q7i0j3rN+ghD3Khe572H9u3NsU8Jigrujevv/ePfEtzxY9RraO+tOgSP0x54/GRwjt7iUHEqwCKlfMasyXUyglARpLDh4gqpijnrvgw6FR3nOHPMsVzLxerr/EFvPM5D2lxF5xERUeRAWjjag7Wr1+s56JiuhH2YoqUzwg7lV7jE1tT7H9WdspjO9ee7brb31i1Ma0EbjwAU7Z2T8o70fPxsNbUuK1u3jU7HRl3DezRuzCTdCYG16fF+BpKgrk0wDQDvme80AN+567fc9n86+64h8AizdPbDs7zV8IhCiAF6LbArt79gj54HnHteZo66Kf432Lnjpye1eUgFlgMxSl3cLOaqUFVMDyWsWd4yOWWHin+vQeG4pLbtXzu4b8+P9uFqw8+KonRJySkdVPCPQH1gUpt2bRJSO30UzOuQY+Y0+elE0dtxrphB9q4qQ4OD+XEvzF6ot9GzjiXVQgWBP5YrQWP9xJyHTumVjhToPEBDjosVBNK/vKJ/UPNznTnmGE1BynugwN45b8/u79VjX9Ko5v4REdVX+Ez/zcArTnayoiN35cef64Ad7cb4qXf5bSvQ7iGFHMVCH3t2asQErA4E5AhW8TOh/frk/c+Ey+2q0dxqvC5Txz+iXyO0ef6yCmob1q3H3HFMrUP1/Irg/fTXITN/7t/1fW9m4Qj77PrPtCz57MNPlV1zkygEGKDXgpbt2o9XgfdFwhJ/z83JetnefYpgR9l9YTk1Q8gF2LaEedU3masDzm2va4f2792c1CalvQrQ+1jC6oTA2j5UY1jirVXblAPqVbhMPX6Gu8hzc8s27fbie9qnnCLr6Obkpp7mH0UbUViKrlqQ9oVRAPR4A3qXQ7mcGlLbH1KNI27R61xXReGChcq2n3zwqV6GLS4+NqgLFd/R8YPqFkG6Pzjv+7379Xktk1o0iAIzREQNDUZLt27J1ZlVjvKjzsiEQsAdzDJdE6fdG7FVv9H5gM5o/Dx4zljZxN9yYsHC46HiOQJ+dM5XdRnTUHOmreFneUqvd155J4m/Dhlso7Nh2pMTI66jpSbUNbt8etpMb9EhohBigB5mSD93F3u8VdUNY0igUWPf0XO3yxwUzNrn+rGLPO9JKVtZlpi1PTvrRftQxEo5vdOqUukZpp5zz5bJ7bZVFEBXlXpt1yW1PeN1YYk+6lOzq/oe1ye1SRnQqm273aj8bp+mrc7f3CnJ1WxllOGuVpSHwPypR+aIxS//SwfP6DWePGNchalf1YHUdjTWmM915/g/23sjFy7C2p+Zoquz523boYvqBNMYp3brJN56fZnupa9oFB0Xcsve+ljs+uZbcd3vrg5qhJ6IiGoH2sM7R96vPs/fE999+73o1bd7mTbAGXXGspnXD/mtCj5PXQMbj+G7TNeV1/7KPhKZ0A6lX9inzJrpWN0E1wVVHQHHChEI+J21w/GvJgF/TaDDYfrkmXp70ozxfjtJ0BmDQQqPxyxTgd/pkOmYepZOeUd2Ia6RqrqGfD3gmvXQE1OnTJli3yUKDV7dhlnrpDa3qZuB6l9O7obMaXqnH76j51vXr33Vu7diyS3b3CykHGantg+KxNT28g4c2F3Ysm27g0hFR0p609SO80L5vNEBcnD/npdatmm3W30PFI3rKoQclpSccmVScrvTWrdvu/3drz5KTYpputxtuKrUUmBO1ftvfywenfq0vvhAw4TUu98Pu14vJRKKuWe+8PhPzZijL24efXZKrTfO1dU2JVlfUCDYLlGNcjCj/rgoOfJTgb4gqGiOOV5jXPggVQ7bgZbkISKi2vfMY8+frNCNTCp/qdrogEXwFmhUvPwyXfWFs2Y6Rr+dEXC0a1XNfENwi/XFQxHwV5dvJ0mgGgEIurHsGp4fUtr9dSQgIO//qwv1iHpDbK+lsvnE9tkLps87bu8iCgkG6GGmAu/FKvBOtCxrbKDR4mDnqJengtBXMHouLGv0zszPq1QYrS6hiFvL5HY3qufeKarIs1cF1OvsQyGD75Fyesd5JbK0SH2CojL+eer2MtMy7lm/KvvmHw8cTCgsLNTnut2uU0Z5MZfaaRQxB+65mS+JxQv/pdPX0GAhMB926xAxdvyf9VrI4bD0n+/oC52LLs0QV157mb23fsCFF9LicJFy3fVXBTWKjoY8mLnoKEKD4jP79u7XrwtH0YmI6h4C0oUvLNaf9xOn3SMO7PuhyqnaWKbrP6+/p4O86U9Nrjcd0w48X7RfLpfhTXf/Kldsytmilxer6s8SKODH6xjudu+JabPFV5u+1p0keC/9cdamx/UQprThOfrrSMDPHag9bwiOFB57ecGj836w7xKFhIodKVxSe/cbqILnN1RwvjUvOytgKnVqr/S56q0YicrtudlZw+zdFbKXVcvG6Hnehsx6tw5j57R0BOhI/V+RuyEzNAuFB9CjR//E40bhlcntWv/18I/552FpFH+cxhNV2P1BI4QlxVAEzlnLM1zQM33T9aP0mucPPflAwPVhI9l9YyaLTRs267Vvg10LHsvVILBHanxFxWhuun60zjB49NmpYX8viIioYvg8/svwe3T76Xzmox1b9NJreh4zYCS5oiW6EODdeesE9XXFutBq/8sutI/UT6hNg4wCvDbotBhz761Bt4W+8Dq+u/R9vSQdXht0Zj/0xMSwjaajDUZbjGui2Qu8676Xp+vv3PX/9DbmprdomXhytRn8rIOHDtTTExqD/UX/Tb8gMW2tfZcoJDj0FEYt26Q8aKetzz60f+8K796yvHPUS1WgKt0VzVEvL6ldu6f0Y1vWrECPHcnat+60p9QovVP93J1and5uYbBZA9WBtPpP81b+4neDr7t14P9ebXQ7L1U3OHFxccJjmjoNG737aATxD1DIBqPASDNDahbS2EfdMUKn5dVGihnmcOMfGmIUnquP8BriZ/jv/h90wB0MjBi8/9bHYs+3e/WFDFLf/UGGA1L/cLHCJdeIiOoO2k2kOiMQxejxTbcO0fudVG3UJUHWE6YmYc65b/E4Bx5j8n3TdTExpFT/7vfX2UfqL/ycv1bt2AHVBu7M+0an+6PtQjHVqoyA41yMZJ/bo5sOgH2ro2O0OpTQSfLY/5ul34+7/zpGf8/ykEV4z58n6nOcZdfKZw7geeLnxjVTQ3fCOrHoxelzd9t3iULCsG8pxBB4qwD6BqStG6YIWLk95qdCBKmxliWW5q5fs9XeXSGMCAfz2JFs48aV+ZaQ72PbcknM0Q+bjUdy/xzrivm7yzBc6Lnvd/H5YsSooeKhJyeKhf+aI/6zfLFY9vnr4vX3/6b/YXvxf17UvcIYCUBwicaxNjlV4QeqC5X6yknp26EuTNCgBwMdEriAwygMphYE8pvfeovPrfn0C32RQEREdePdpR/oz3l8Jt8w9NQVSz98z/tZjnYUWWj+LJizSD8GAs6hfxps763/cM2BrAFkhOH1wej0X4bdrTszqgpt6gv/eNrOTijWI9YY6Q5VG4jHwWOi/cX3CJTBgMJxOAep9r7XKNHRUWLQDdecHMRA1mFjUGoacfYmUcgwQA+TmIKiUbhFELptY5bfpc8QxFuG1Hm80pAL9c4gnHAXo/gZZAV67HrBspxieL+1b0Puy6N59ye442cb6gW2dwWEhjRQ6l1t2/pVnr7tVssdA6GExtpJP1/x0ef6NhjOaDsC9EAXHrgAQCCPixSk/hERUd3oem5n/ZmMz+P7xkzS6c8OzClfl5mtO2uxxJY/mFv9hjoPASw6xSOlHQ4ltGuzX/ami6Pg7C2/v6PCTuhA0K7iNSof8GOue005nSQVZe6hs933e5XvaHjaTunXHS0jGkeKe5SUMfYmUcgwQA8Ty7K8E2h/DkJPEX2kcKCKGjtgjnru+jVL7d2VUudn6FshM/WOeirejF2mfgpUahuArADv3tDZWJD7cBNX/DQpK43NIwoabzRwSBE/u3MHe2/91D3NWxTIqeobDGQ4OBcxFV10XH6Vdy5fVYJ/IiIKLYyMP/rMFN0hi5HVqeMf0SO7+NyfO2uBPmf8lLv8Bt5o6555fJ7eHjH6D/W+zasIAt/yI+BTJzyi096rygn48ZhoK++7bbLuDKkupN87nSSY/x+okwT7x08Zq9to1Jjx7WhAR8vKj1bpzphJ0+/TnQmNgmm57S2ikGGAHgZ6TXMpuyL4zMvOCrxkmjyZ2v2afRss9diKZdWbyu3+6DR3S+gMgOPRJSFtlb8syJvX1N1kgn23XsEcMOh2bmd9W585I+h71AVEVTipde9UMDre75Lz9cUJ5qsTEVHdQcCGgqbOyCtGdu+7bZLexpzyQIVOnXRpzF+uz1O6guWMgCMIRiC7+tO1+nWqSie2A+3f7Jef0ME6An50hmBN8qqmz+N8dBZAMJ0kmKbw3MuP6/fM6WjQ6fZ2R8vI24fr34fGwnAZpr1JFDIM0MPAsixdid2ypPfTyo9z+vZNru48cvV1/XEb5TbrXXG4U0i5Ud+WerydDjWkXnu5+eiOxU3c8bfau+odZ9S4tue9h0OKuoAA9PBXZZ6c7xzzQPPXcaGDOgEYkSAiotqD0dL5cxeV+VzHZzKCbHwuOwEaUp2Hjx6qt8vD16O9w7m331tvm+xqQSf0zHnTdSc22seJdz2kK95XFV5zpLujpg5eR0wn0CuoVCHgf+Lh2bqTBFX2g+0kwUi679x6jKI7HS3IEGhMLP1/otBigB4eeuKNJc2Ao+elHteNuLWEfLMq88jtVPBEyxL7t3zxxX7v3nrMspzCeCEJ0L8+9s2/412x+rWtr47aASlS3Os7XDzgogG97FXp1cfXOHPMK5qnh4sELO9CRES1A0H19MlPiiWvvOG34BlGYNFx6gSOaAfKQ6YYvh4qWnqtIcMIOLIOho4YrNu6RfOXnCwQW1UY1XamGeD9QMA/z55eUBF8T6Sqo6Ab3gd/0Blz5YW/81uQzjfVHp0xja2jBSzF3iQKGQboIabT24VAflD+9g1rA84RV3/Pzhz1oOeeQ2FsoTcakQJzt+s/6U1xt1+zaltuLXdvKdj5TqwrJqwV4WsD1j6HFi2b69v6zgmgg63k7gh2jjlGCjCPr6ppfUREVDX4HEdaOmDkFKO//gqeIShH8BaoAxUBKTqhkRLfELLFqguvE9YLR0cGXq+aFIZFx7ZvwI855RhND9Q2oqPFGbUPNO8cX+ukrjsF6fCe+0Jwjg4ZBOqNsaOlRFhMcaeQY4AeYpZpekdvLetNfeuHM0fdEmJXhXPUGwFpSZ0FoF6LZL2jGhCctz565n9i3TFX27vqNWcEPaGBNHTOz+H8XMHqk9FTXwDiIqKi4BsjDpjHt/JjFosjIgonBOf4PEZQ/a/3/1btJb/w9VjOtDHMOw8GRsCRcVDTANc34EfAjtFxfx0ovh0tON+pF+ML7+XUCY/q1HWsZ45AHMH52JETKsxsa2ykpYsdE4UUA/QQU4G3XjJMBZzL9A4/nDnq6qSAQXyl+IGgrbPWRbU+3uFtFZxfZe+q95yR5oaQ4g7RMd70xpIqzEEHXKggSIeKgm9nxAFz74iIKDx8l0xDOjSCQX9LflU1W4pCDwF/RWum+3a0YMTdH2fZNQT6eJ9RWwCPh4Adj4fHCLZDpiGzpDxubxKFDAP0EMLIuLpREUUl1dstSwfxhlG19HYwTZfOF5NSNowA3ZCx+rYaPw+C84QTrd6KNaKvsHc1CLjQgWOqEWwI0JhDdUYG+v/qIn1bUfCNnn+8Zkh1r85yNUREVDHMGZ8/5+96G0umIWhzIDV76J+8Qd6BfT8waIsQgTpQ5qvA27ejxR/fteknTx+n22/8cyrQYz+WVJs3a779FY2X5SplgE4hxwA9lDymd/6zFXjZNN8l2Latz6pyFXZpekfOLcvyBrb1nGWZdoeDVaXIavPmzdFNjiW9Ey2jGlRwDs6cvUOHDuvb+s65WMPFQlU5ae4IvgOlueOioau9JJ1TAZ+IiEIHKc0YiUVQV/6zHJ/NSxZ5C75hmS4W7gwtdDwPue5P1VpCDZxCbuhUQYq6814h2PbtaHGgzXbmnaPjpfyya63bnKZ/F6DfJen6tjErPW4xZYRCjgF6CFmGzNC3FaS3BxPEV6QoIXqX+uJCBPln9u9f74N0y7JH0K3gi95h5NzVock7Ma7oy+1dDQqqqcLhQz/p2/rOGdWuzkWbb5r7ms/W6lt/sLQLYC46ERGF1sDBv9Hp0MiIKr8kGFKdnSW2OKc89NAhgo5qjHrfOXKCWJeVYx8JnlPIzVkCDWvT97v4fL1dHqYoFBd5O9Yx6u67ZJvv3PWK1rdvTFzR7h/tTaKQYYAeIgiWnfXJDVMErN4ugpijXpHdK1cWWsJbWC3maHGNKp9HAint6u12NffKLLcsd/zxpLdUcH6ZvavBcQLZwwfr/wg6euLR44+LC3899cFwLiIqWtfVmYeOIJ7plUREoYXP70efnVpmSTCM6GIucmNdy7y2oKPaWUINq7xMHf9IlQryOZyU98VvvSRG3jHc3nsqXIO88I9Zonuv83T7fd9tk/SoO76f79z1ih6jscASaxc1/wXn1lHIMUAPkejjJZh/nqj+VrcGWtf8nL59k1UgmoER8OJmsVWef+5jI/5jmWa977qUQnhT1E1ZaZewem1drY9+85+GNue8PPR0A4qz1HdOyrnzM1VHn4w0fYsAPdAFCVLwcIGIUZydDeB1IyKKNAjwfCuEY0TXqebdWNcyry14vbGEGpalA2c+eXVS3oPJZtPf74mJYvDQQbqDHfPW8f3wnuN+oLnrjY0prGIppWXfJQoZBuihUurRqetSyPf1fT9KPMaVuLXUORgJ1zurQX0UOB0A6BSot+wUfV1UL86MCZx1oCxZssS15eiupQ2pWnsgznIn67Ny6v1osBOgO3PEqwMXEwjwEXxXNMf8giBG2omIKDhOpe7yQSAqhDsjuoCgHSOqFF7oIMEUAlRTRwAdaA366sC1Rvm2E99vxOihYtKMcXrqnbP++YSpY/X3JxWgW2bDKNhMEYcBeujY88+tgIGmCqwH6FsZ+JxgWNLSo81SSp1SX1/FHi3Ur5n6SbZu3LgyYIoQgvNfXN1nSZw7ulFMbkPDh3+VBaT1gVN93RkFr65+l1QefF898NeiY+ezxNnqHxERVd/8uYt04IdK3feNmXzKZ68eYX3yAT2vOdAyXUiLnjrhkXrf0RxpkDHmbwm1mixvh/cJqex4r0/tkOkpnnv5Cf390BkTaO56Y+SxPCwQR2HBAD0E9PxzKXXadbwZG3huuZQ9cGMZrmrNP3fEe5Aer6u5D+jSI73ezkM3LakzCoQlVupbPyzLkude3eefMa6Y/7F3NQr9L7tQ39bnAB3F4bZ+lae3azq64swx37Rhs771B6PsqFTLojVERNWHdmfJK95K3+j0RMCGwnDzZi0oE2xjhDXQ9CUs0+VdzitHlNgVvyl0nPnkvkuo3XnrhGplkDnr2wPaWH+j8shkw/cL1BnTWFlCHLI3iUKKAXoIRBWc0BEB5p8HGgnW88+dNdK/WF31Epw+8D2QJo9tS4ob9c56RndqWOImbJvSDLhm/Jbj3/wjzhUzyL7baHRPO0/fotGtr6MPqKiO3n2Mngcz560ivmud12SUgIiIAsPn65QJj+htjJbOfH66nveMz3Ksiz1WBYGVzXvGcWeZLiy7xrnp4eMsoYZOcKSgl6+wXxnf9e0nTL3rlFF5Zj9UTEpxwN4kCikG6CFgCEOnaqs/1IAjwaWm207nFln2bc1YljeotavC1zexR4qGCSnQaZGzfcNavyn/m49tfynOiKmXHRA1hVFgjEzgQgcphvXRu0s/0Le4gKgp37XOd6gLCiIiCj3MOUelcAR8GC115j2jgjvS2lG89C/D7wkYuGH/1AmPctm1WoRrBbw/WPbMt8J+ZR0peK+mT35Sfw2+tv+vLjxlVL66hegaCykM78R8ohBjgB4KlqVH0E0rcCVyy7K8Abqs3vJq5aEKvGWJ/erxMjr1Ot8J/usNU4pxuFWvi7ervpwvj+bNijfiRth3G6WhI27Qt87yJvUJ1mnFhRwKy/ROr9n8c0fX87xp7vV9Xj4RUSRyUp0TmjY5pUo3sphQHA5aJ5+uA3d/FsxZpD/7Ecxz2bXag/cDy575VtjHfPKKMs4wQo5Rd0xjGPqnn1PXnVF5BOk4vuazL+wjVF6UcO+xN4lCigF6KNhzy4U0AwboVVlOLBjeKvCWziEzhDHHroheL3ROS79RvR4dMCUgLzvrlPT2TQXbpzVxxd9u3220MA8dPeNoIKszr6wu4SIN0Csf6EKuqtqf4Sw/xxF0IqJQcz5bi4tOreiNOeXvLH1fB20YZfUHX4M0eJwzefo4prbXAXSiIE0dEJxHqffCH3R0O/PMB95wzSnv1YfvLdcj6wj2L79a1zcmP4qs4p/sTaKQYoBeQ75LhQVK1a7KcmJVUdwsdgaCXLXZU6eM1xPSEN7CdlKcMnq+6cj2BxLccffbdxs9Jz2wouJokQaNvjOCEsr0RqfQHEfQiYhCD6nN/uYgl59Tjiri5aEoKCqBQ6BzKPwwp9wp8IeOlEAd5Oj8RxsNzzw6T6ezO3yLBOIx2NESWLFZctjeJAopad9SNSG93BDGGrWZk7sh028ub+e+F/SUHjPbEmJX3obMkK4BpUejpVysNvPdLk+3LV98sd97JLLhNSlfLC/nSO6oplFN5tTWLyUasq9VQ4SLjwP7fzhZaRaNkdN4nd2pg96uS2s+W6vTC+tDI4nXEvMTMf9w8oxxIV+OZch1N4vDBw+Lhf+ac/LigoiIQgfBmrdie7Fu/zAijk5XzCkvn/ru+PC9FeKJh57R2wjqnFFcqj3oTMGccWTdIXsNKe8VwfnohHFG0lHQdcSooeK+MZN0G44igazaXrH9Jw5dd0HLX7xl3yUKGQboNZTaK+NOdTNTWNbC3Owsv6PYqb37DVTH31AB+psqQB9o7w6Zzr3S35NCXmkJa1lx09hB3vT3+mXjkR3XJ7hjXpNShjWrA2l6qz/LEuuzcnQDFAwEgheoQBMp5zVdLqyh0+vlbtgsLrjkfDFpui4zEFJYpxVplOEI/omIyAtB3ozJM3VgDmgHn3v58YAdxeWDPbQBHH2tXch6wOuPOeWPPjsl6NcegwBzZy0oUwwO1zpPPT/dvkeB7D/+Y/cLknp8ad8lChmXfUvVlJScciMKtQlDvHZw316/5bZbtkkZJoW4SEprYaBzauK001M+F1JiJL2nq9gTdWjfno/sQ/XCpoIdl8W7ot8wDCNsv48YEZg28XGx7K2PxO6d3+mLCYwMpPXtIX51xSXiyusu07cDLrtIL3HW4ewzRKvTW4mDPxzUFW2R8rXsrY91sRRcqLRNQQF68vXMY8+LVcvX6MJwM2ZN1qMuoYasB7wX7c9M0VkFRERUM2gP87buUG1ekr1HiOaJzfQo+JGfjoh9e/eLaU88UGHWksvl0kE5PpvXrl4vdu38Vqz8+HMdLDLbKfww+LDwhcW63Z362P1+X3O0n++8+YFonXyaLgTowLUQBiFwHNmEODb9qcllziH/DjZ137VwyqxS+y5RyHAEvYY6p6UvU4HxFSpAHpS7fs1Se3cZnXtlLFUv9G8tYQ3P25D1sr07pLr0Th9gWeI99ZbGWpY1JS8760H7UETbcGxr3wQR/6nbcIWlyB2COQSOzigAGiKk6WE5kWBS13Hhgl5lVLdd/dlaHawDUsHG3HMrLzxseH3QA4+LA/TchyvTAB0tGKXBhWOgQkVERBQ8LMmFqt9oG1F5vaaj3mgzn3h49snaKSNGD9X1SEJVMJTK8p1ahjXr/dV+QcG4Pw+7R5+L6xa0n+U7uXG9g2Vd0anCGgKVKzFLj3ZpcmZT+y5RSHEEvYZatW1/t7pJtlzGI4e+/87v/O9WbVKQ65ssXK4pgc6pqYP79u5KSm6/XkjreinlZS2T2207tH9vRFcWW3Pky26JrqbLVXAelg84BI0PTXxcF69Bg3T7vSN1ERw0ShgdCAZGBXBu+oV9xHW/u1qPMORt26F7mt9d+qHo3K2jaJvSxj67cULQ/NyTL+rtO8eP1q9VuBSeKNQpfAnqApJzHImIagbt5H9ef09v7975rU53RgZZTTqfMfKKYB+f12gr12Vl63YzrW93ERdXbxacqTfQwfL9nv36Nb/ltpvsvWVhbXpkSaATHVkRGHH3eDyie6/z7DO81zsIzpEFR5UrMUu+m/3wrKftu0QhxQC9hpLapMzFbXFC9Nifdu8+Jc0FFdzdxZ5nsR3onFA5uH/P9qS2KR4h5GVSyBR1/yX7UMRZ9cP6tqfFtFjpNtyt7V0hg17gR6c+LV5f/B99H4VOJky5SzU8NesRRuOV2rWjuHhAPx3048LjSH6B+OUVl9hnND7z5ywSC+Z6l1RD58eV116mt8MlOiZav6/Hjh0Xg4cOsvcSEVFVoQ2bPnmmDtTw+X3kpwK9z1/wVlVoL5Fp1rlbJ5G9bpN+3E8++FQH/429UzuUUMxv1Yo1ukNl6mMT/E4tczph0HHy9EuPiubNm+r3BPVctm7JE+d278p09moosTzrn3t41iv2XaKQYoBeA+f07ZtsWsY9liX278z8/JQlw6B1q7ad1M1tqOCuznnCuzd8MMc9qW37jULKlw7u2/OjvbvWde6VPqxVm/YLkpJTdqPjwN6tvb8vp0m7pkkfRRnuLvaukEFwjkIpSNNCgzNpxngVNP5KXyyECh734kv76YsXBOeNsWFDuhx65DGajQsCjJyHOzgHjL4s/ec7OpXvN4Ou4GgMEVE14DMcI6/obEbF7yHDrlftWX8dmCNwc4K3mo56o17Lr9Tj7v7mO2+Q/v6n+nui/kso2+XGCO8RpnzBtCcn+u348O2EwfVQt3NT9bVL1/NSxVebtupR9Y/eW6HXT+fIeRVJ+daz02a+b98jCimug14DHtPoilsprW16hx9SmLqamBTWbr2jFmAuvPqH9dFrHTot7KryC9TdnsKyenqPeFmWZZzZrPm/o6Tb75J0NYXGygnOH31mqmp0ynz7kEKqfGOcg47RlZuuH63nLOJ1fkhdGNRmunnKGd7aAagyTEREVYeaIfgMRUrz0D95l9LCHHHMF8dnOjpe8Rm/+tO1+lhNtGiZKB56YqJ+bDwupkVhRQ5+hleft5PcWXd+qN+6Lzhn+uQnBZbLQyeM7/UQAvLJ9kor6PA+dMhbX4eCZ5rm9/YmUcgxQK8B0xLenGkpdulbP0xT6ADdErJO1yfHeumpvdLndu11foa9K6SQyo8l50o9rq+x5JvalS8tMTo3J2uG9wyvzUd3vhRtRP/avhtSSOPS85Pt4Ly2i5wgcG3IFxzoiceICxp8NOjooJi94PFar6budIpgFIaIiKoGxVOd5dAQnJcvCoeRWQR1+KwdcNmF9l4vZ410BH9VhWlJKCKKAq14DmNHTjj5PKhqMCqOdhiBeaDpXuuyck5ek6T4KYr7tD36jrnr4RzMaKiOewr32ZtEIccAvQaktINvK3DwLaX0jqBbok4DdPU8Rqr/jjSFsaZLr/T39NrsIaBHzNPSH4w5UoQy6TPVv0Ssxy49Vtq27Ew9P9+x8ej2cU3csX7Xiq8pNPYYEYDxU+6q9eAcjSACVwSw1blwCRVcOGF0e/7cRWXWNK0ub1XXz/XP9udhd58cNcd8xUefnVonGQQJCfH61qmoT0REwUNA7nx2o91EQO5AW7rklTf0dvl1zBHwIUvtjSVviztvnVDm64LlrK+NrCsEmJiShn9oayg4GIxw2mKktgfS7+LzdfANeN/wz3mdcY2A9xq/B6jcT1V3tORErr1JFHKcAFQDLdu0v8Ze3/ydCtZAH4hzhGG9GY410IPVOqXN+x7TiJJSdFWBOiq/3Ij12ZOSU85KatMusX3rTnsOHNhd6D07MIyUY159Uut2Nye1bf+MaRmPq+B/gJAiQR3OEVKOztuQ+cDBA3vLRE85BXk3NHXFzVHnhmVpv0f/39M6IEUa13W/u8reW3vi4uN00RVUwUWAHs5K5hXBurO4aMLcMlSZx3M6dvS4TisMdn4Znv96dSG2ZNEb4sXZfzu5djwe43e/v05MfOgecW73bvbZtQ9zGfFzYRQGRYiIiCh4WJnEWfca/9AJ++MPB0Vqt04nO5lRXNV36hIylsaNmaQDPAR1qBpe3WJyaEuwZnqLpBYiZ92Xeh40Cp2hCKvvWux0KgTVWJ0GMKccRfcCwRx/1MtxXmd8LV5n1BR48dm/6XMCzV2nilmWJfKbRd/ONdApXLgOeg0gZVyPSlti9PZyo8WOYM6pTQiwYwqKRllC3KHefJ9hZqvQsmS+Cp+3CmntFqYsE2BbwuqqYmtUXC+XB6W+Tsg3LWE+tX3D2kx7Zxkbfvr6gmZRCSsMaYRlEVQsCzNl/CM6AH3xH09XeQ1XjH7v+XavvnUC2bM7dQhqnXRfuNDBKDMeY+Hrc/S8u9qGiyc0wu8sfV+s+fQLdb/YPuK9KGrd5jRxduez9Ci08zqVqK85qi7I0MGxc/suParhC68D1lXVF1R18DOV56yFjpGBCVPG2nuJiMgftJFo08pnPKG9eFe1FfPn/F23FWgjcOuMcvu6b8xkva45OkUnTR8nlrzyb7Fo/hJ9DPvG3HPrKY8fDLS7MybPFDvyvtHff8ToP4irB16htrlmennoOHHWMsdgxMg7httHKofXGZ0vvpl1mLvO1VCqp9gsze/a5MwW9l2ikGOAXgOd09KXqaD1ChW9XpWbnbnM3l1GMOfUldTe/boKjzlQGOr5CStD/ToEVaoVFemlZa1Ut8uKm8Uu3b1yZcCR91X5X3Y8PbrZWrd0t7R3hRxS7RCUjlKNFQLJqsAoMZYK8weB6dARN6hAsOwcvIogVQ9z6qraeIYDRjzwuqDID27RQAcDF0ldz+2sL7pQSKa2pwtUxumQwXNDMSMiIvIP7RHaJXyuj7n3Vr8FPZF1hXMQvCFtGrVFfINtBOKLXnrtlE5wrG/+zGPP66/D+Zj6VJ25zOgomDdrvnquK3QHAdoepNdHQodwJMG8cxTBRWG/mc9P99uJgfcJUxHw+pUfZMDrjM5t/E7464Sh4BWWFuWc0/RspvBR2DBAr4HUtIw16hXMkNK6dNv6rBX27jKcc0xh9gs0whwJMLIem1+YLNyig8eUXQ0pygbrUu6yDLkr74vVOfaeSn14aF3zM2NOX+M2XGHLh0bgiQAdFw4L/zW3yr3uGI1FkN46+TTd6AGqma5XFx7OSDJGatHYBfPYvqPoi996scqj+eGE3vcd6vkhcMfPhvuA59pEXZS1aNlcvQ6nVzlzoLY5rzHer9kve1P9iIioLHxW3jdmUpmsKATo6Mwu3zYheENwh0wp34rgThsLDz35wCkBOIJzBPcI8tGWXH71ADHyjhFVbosBna94LDxfBPxod2u7CGmkcjpa/HWgOBCYT7zr/+ltvBcYJPjNwFNr8qKzHl/PLIXqKzFLX+zS5Mxb7LtEIccAvQY698r4RqeJS9kt0LJmzjkyyjprW1ZWwGrvDQ2WU9t6bNeHMa7oX9q7wgJF0VCwJtQj1rhYQYO4YO4ifbGAOXZYJiaYBs0Z0Z8w5a4qjb5TcA7s/0Hc9LtR+gJj4b/m2HuJiMiBNmysaouQOo5OZgS6aC8xQo1OWIx2Vxb8+qZUY0760BHe5djKw/fyTZXH46O99BdEVkYH/A/P1un0gO+LNOzGHEwioEbFe1yLoNPCXxYEOt5v+f3t+hx0sOAaBGoy/YACK/aUjO+a0MG7zh1RGLCKewhIt1lpcbXGZvPR7S+GOziH1Z9512jtd8n5+jZUcDGAnueZ86brhg0XC0gNCwZGIMB5bhRazoUaLgqJiOhUC+Ys0sE52i9U6UZ7howjBG96PvJdD+nssYogpRoBM74mUHAO+EzG9DIsoYbvh8e/5fd36E7uqsLXP/rMFB2YYxQYo/oYFQ52ilZDg3YOc/QReKOjxV9wDk7mAQYTkLo+ecY4nVmIau+6fkA1Ku5TYEetE3vsTaKwYIBeA1IIPUEqtjA28HpPljdV3GU2niB+U0HeXU3c8WGfgI0eY1w8IOUrXGlwGAlAITJ8D1SsdXqlK4K50cAGMTycAL2k+OcCeERE5IVUZ2SWIcCdPH3cyXR2tGdYHhPtJUa6KwqgfZfyCrYYJwL5F/7xtA4i8fgIGn2X9qoKdAigxgiCTLSlGEFGCnxjU76jxR90tDjv1eTp9+l9WGLtqXnT9XuN6yR0yARz/ULBOV5y/Et7kygsGKCHmbTnckcVxzeKAD0nP+/KeFfsY/bdsHJ61FGdNpxw0XH1wF/rC47KRhwgRV0EoaE8VvDzPG8KHediE6MFRERUlpPt1Sej5ylFPneqYM/pPMZccX8wdx3p6jDmnpE6OAwWOlCRho0UenQQoM7LX4bdXa3gEMElitIhKw2f9ygOWt2Avz4K1NHiC6+rU+h2/JS7ypyD980ZcY+OiarS+0iBmZZVcnGLXgzQKawYoNeMHkHPTxQVBd/6nI0bVwYeZW8g1h/Z1i0+KuZfhjRq5fcKFxFQG43Ob37rLbTy9Vd5+rYiuEBB9VkE9IcONvi3vU7gggWY5k5EVNblVw3Qt1jBw3dpLXQYI20dULfFX8V1fKZOn/ykbr9wTnXrqDgp9Sjmic70+26brEflqwoBJ5Z1Kx/wO+1/Q4UMwRnqfQAsPRdoNZWt9jUJXhtn3r4Dr/u8pxfo7ZG3D2dV/BApNov3Sikt+y5RWDBAD4GKlhlrLNYdWte8qStuqdtwndrFGya4gIBgGx1cdFRnThygEwD/Dh88rIuUVcZ5TmhkKfQwGgBMcyciKgvzt5EejjYLqc93jpygR2OftpdEQ1ZYoKKqKCSHwA6B9dA/BZ53Hgyk1GM5MATraK/nqscuvxZ3sJyAH4+J54dirNVtz+sDdKQgawBF3ipaPhbZfZgO4GT4Yb45Xt9g565T1UlhBL2aEVF1MUAPIyxd5t2yGnQAb1mWbBKT9LoKzn9em6UWOCnOSCevDFL6MIe8Jg36yaBbBemVcZ4TU9zrDi5SnGkQRESNCWqhoNga0sQPH8zXhdawhnZFc8rRRr6z9H09Gos0dX8p1VWFjDKMfvt2GFS3aBmCcxRA853jPnXCIw2uncW68xgNx/z7yub/4/X17ZDB16FAH16XyuauU/UYwlhvbxKFDQP0agom+P55ZF2WXVO8gfnq2I5nY4zoX9l3I1IoRrRL7HRqJ726IsVF3nOj7IJmFFo/v76B3wuMGmENYCKihgwBKuZmly+ihuAMa5dj3XOn3Qo0pxwdms887p27XlFKdXX5dhjge6FoGUbrqwqdBug8wDKm+JmQxo+l4BpKUVbMKUflerj7r2P8dpJgdLx8pwRe3+deflyPlqPzAh0heH0CzV2n6jviOfqdvUkUNgzQqyn44NsbwP8c0Dcsm49uHxbvivuzfbdWOaPUGB2ojHPugX0/VLu33RmNRRG4yhy1v0cCG8awcKY3OBXdy8N7jN8Lp1OFiKihQjo05mZPnzTzlCJq+IxEijTSw7H0VqA55U5KNQK8ilKqa8LpMHBSslEAzUnJrir8HC/8Y5ZeVgxff99tk3SKd32uS4J2y6kRMPiPgwLWCMD69kOuvfmUjECn8wIZCy2SWuhpDKHuaCEhTpSYX9ibRGHDAL1mdGTYo0d/7/CsX1IH6In53mruDUnOsW3psTLmefturXNGAQ7sr7xxxwg65tR5e5arPn0I8/fwtej9DxQU+nJG6oOdH0+h5VykVTTCTkRU3/kuhwZOEbXyQS/Sw7H0lj/z5y7SI7e1kQ4dKCW7OtPPdMD/xERdzA6jxahmjtTu+lr7BcE53jfUCBgxaqi9tyxn2TVcj/hbxg6vL+brL/7Pi/qWQstjmYWXtDpvi32XKGwYoIeZZXkrvJdEH29QAfqagk2t40XcG4Zh1FkOd/szvCPZwVRWh8uv9la2DWaptPLQKAKWe6kMLg7QyOKCyelEoNBxLkYqmmrw8zmcYkBEDVP55dAwSo42B9lewQa9SA1f8oq3TcR859pKhy6fkl3dNdPxGY+R4kkzxuk52+is+POwu8W6rGz7jPohmHXnUSPAWXYNnRy4dTpkWG+ldpRapTvsTaKwYoBeA5Y9gl4YWxh4mFR6A3SPYTSYAH2JZblaymb/chuuNvauOlHV9cavHniFvnhB7/MzjwU/8I9z8TVo/PEYldlhL/8S7vXZGyuncrtTyd0f/E4ApxgQUUOEQBZBLYJbZzk0jJK/8I+nyxRRQ8GxQNBuYsQZRoweqkduaxM6AxCMll9CrTop70gHf+7lJ3TVc29RvIeqFfDXhWDWncdr4lsjANMEfDtk/jLsHv36UXhJYay2N4nCigF6CFilgYNvaQfxpulqMLnO3Y5ufy7KFXWRfbfOoOe8t2qUcSGy4qPP7b2B4XzMz/JeCLxvX9wEbrydCyCnqu20Jx7Qj1GZNZ9m6dtgRtup6pz3rKL0dacGQJOEeH1LRNSQOKnO5ZdDc9o5J8j7bvcefeuPM+8cgfngoYPsvbXPWUKtqqP/5WFKGVLe0dngBPyYm16dgL+2+Oto8cd5r3Bd4dQIcDpknCwEdEhwJD28Ss3Sr+1NorBigF4DTvBtGQ27SruvnKN5/9fEHR8xa3YMUA0TrPy48gAdMId80oz7dOONC4Bbfn+7HmFADzZS0zGigG2kweMYzsG5SJ8LptgKGlvnuQSa70c14xQFTKgg+MbFCuC9IyJqSNDOINUZ0AnpdFo60KYhKEXAe/u9I+29ZfmmVKN4XF3zN/pf3fnk6Gx49Nkp+jExtz7Y64O6EKijxReuR/Bz4L1C54svdMg4GYToaMHPTOFz1HO8YSwXQBFPxZhUXalpGWvUK5ghpXXptvVZK+zdZaT2ykA38ICKzqlLqC4fc6RogCWsDCFlV/UL0cUSIlEKK1n9eqDjId+yrP1SyHxhyP/+z5Brrx52y+/dwYwk1wY0TDddP1r3LGN91GBT9NDLPGPyTN0wVgSNJhrEYCuhoscevdjoCHj02an23rqHixzMNcRFG352vG7OOvKACzmkg+MWzx3TByLlPS4PPwdGRSp6jXFBNn3Sk3pkobJ1ZImI6hvMR0bKMz7HEZQhTRyfiQjk7rx1gj4Hn4/YV57vOaiq7q9aeF3CcnEI0PGzoU1CG+zv56gM2jkUeMXPF4lLjeE9nD75Sd2RjOuXQNcZznUFIIV/zD236tcF0NEyd9YCHbzPXuDNQqDwMC3T2vHTwaZXtOlZ+ZxKohpy2bdUDS3bplyuAtrzLEu8f2j/3s327jJatGm7TZpiR252lrfKWARAUH56UvLQpDbtx7uLSxeowHyYlHIAfhZ1OFndJqrg3O09W8SqY62EFClqu8vXX24z0i/sLVqdnuQ9WsfQsGH0AEHbiRNF4uJL+9lHKtY8sZnuqT+3Rzfhcrn0clwut1u43S7dwKVf2EfcMPR/xJ/vulnPPQ/W5PseFoUnCsWoO0fUeU82LkxeX/ymeG7mS2Lh84vFquVrRPa6TTpDAEH6gf0/nPyHfbhoQ2EdXAwsXvgv/fVHfioQrU5L0o1/pNi6JU//LF3P6xLw/c7btlOs+XStSO3akVMNiKjB6XD2GTpLa/fOb0Xe1h062Duh2h6MniMwRRExtHHl4diEO6fqW6RUX/e7q+wjkQNtp/OzoW3Cz+bxePSSalWB6wO8TpGYSYXO8snjpuvrl1tu+z/Rr4J2Cu1Y1/NSxVebtur3es1nX+jBg2NHj+vUd7w2E6beVes1BBqbErNkX0ZStxn2XaKw4gh6DaT2Sp+rXkLkj43N3ZD5lHdv5OrSI72DaYhhEs9ZimR7N+QIS6y0pJWjotUcw/DkF8bG7sda71hC7oS7OHnSo/fNlx6ho6FIS91GQ/eX4ffo3va6HA3AhdGil17TFxdI1asLGClHRd4VH68qsz48nhMab3Q+YBtpkb4XLfg6nI/X8msVqCNoP3zwsH1U6AsjpA1iFKOuR9ad0QTMW8SokT9Ll7wj5s6ary9AUeGXiKghQoC35JV/lykGh896jMj6g4Bu5UerdIA3U50TqZlSUP5nKz96XJ8hgwGd4lXJ8kL7jMwCDEig/UahVFz3sJ2rHYWe4rfOSTjrOvsuUVgxQK+B1N7p44Ulp1tCPJK3IXO8vTviYMQ8+kjheCnlZHsX5FiW9UiU21yx5Ysv9tv7/Np0ZPuohKi4OfbdCqFBRbDXOvk0e094lZaWim937RGvL/6P+HjZSpF0Wkvxp9F/1CPhtQk92XOemq9+/mLxuyG/FV26dbSP1I7SUo/YtiVPvPefj/RzABTMOaNDiu6Zb1mN9dgRqGd/sUns+/6AKCos0vtw4YdR69PqMIPis+Vr9D88j0Aj6Ehx/3xlVoXnEBHVF2hX//3a2+LC/ul6RNUwypYQyln/pfj4/U+FR7UFN91yo98gds+334u/vfiqah/dYshNv6vzLK9gOT8b2iFkc93wx/+ptWuMcMhavV5fr8TExoiRtw+r0mojuMZ6/+2PxZc53qW4kbr/pz8P5YoltqjoKPW7cbpor659oqKcRNDQKPIU/7VbwlkP23eJwooBeg10SssYZUihAldrXu6GrFH27oiSmpZxpaWeo3qjvZObLGuhatln5K5fs1Xfr8T6/K/7NI9OWG3I4NY7nz93kVj62jt6zXGk2CFIDAcE5ss/+Ez86x9vit3ffGfvJSIiIqLGDIMTvxtynfjlFf1DFqj/WHjo+vNb/OJ1+y5RWHEOeg20atce87JvtCxx8ND+vREzxxz0PPOWbR6XUjzjnVMuckxhDsrLXvvswX17fvSeVbEPD61rfnp04scuwxX0cGnh8UKxakWmTt365INPRbuUNiHvpT+hvsfsJ17Q6eQ/5R+x9xIRERFRY4drw8xVX4gf9v8gevbprkfWa8JCtWTr0F9emfHiCXsXUVhxmbUasAy5C7dSytZ6R4TAvPGYgqL3VHB+h3qWhWoX5sinbd+wNtN7RnDaxSQ97zbcZ9l3g4J0amc9U8xpnj5ppg6kQ2nR/NfEB+98Yt8jIiIiIirro2Urxd9eWGzfq75iq+THy5unH7TvEoUdA/QaiC+O0gG6EtwaXLUAheCOu4qy1eYAYYn9lsfVrzoF7DYV5A6NNaL9L8pZCadIGop4YT40CrxMvPshPXeqplCd+81/vWvfIyKi2NgYcU6XVP0P20RE5PXWv5fpGj01I7+wN4hqBQP0Gti4cWW+pYJgtZl4Tt++vlXR6wRGzk1DvGfPN89xuz1peRtX53iPBm/NTxs6xxoxz9t3qwWVYVFh+6EnJ+qiLusys8XUCY/UOEj/4J2PRWlJqX2PiKjxapqQIO6/+06x5qP3xBv/WKj/YRv7cIyIqLHDMnTL3vrYvlc9hpSr7E2iWsEAvYakFLrYmsc0uuoddUQvh+YqWi6lxPPIifPEXFpZdXZ/lixZ4moRlbTIbbjj7F010ic9TUyaPq5MkF4TX2/OtbeIiBovBOCvLnhe3PT7G0R83M8f19jGPhxjkE5EJHRdpJooKD36tb1JVCsYoNeUtHbjxmPqwLjOHDeKFqibnpZlbUVwjtF975Gq6XpV2rRo6Q7pQudYO3v8lLF63U4E6fPnVL+enu/a3kREjdWYkTeLTmcHLhGCYziHiKixO3TwsL1VdSgQJ0pPLLfvEtUKBug1ZUmdQq5eyDoL0Dv3Sh8mpRioNvMNU1xV3eA8u+DrAU1ccffad0NKj6TPuE8H6UsWvSHWfLbWPkJERFWBeeb/O+g6+15gOIdz0omIqq/YLPm+T8s+P9l3iWoFA/Sakt5K7paw6iRAR1E4KeRMbFuWNXrbxiyncF2VrDu0rnmCK36RlDJsvxMI0keM/oPefmLas+LAvv/qbSIiCt7ZZ55ZJq09EJyDc4mIqNo+t2+Jag0D9JrTc9CVOrkKMg0dnCdallial531qndv1cVHJ73gku7QLljux9UDrxAdO58ljhYc09XdiYiIiIgikccSTPmkWscAvYZy169BgJ6P4myVVXIPdaX3Tr3Oz3BS2+PNmOHevVWXU7D9xlhX9P/ad8PKW939Vr298qPPa1y4g4iosdm5e7c4fuKEfS8wnINziYioegrE0fX2JlGtYYAeGnoeekWV3FN7ZdxZ6nHt65yWfqO9q8YMYUzHrWVZs6o77zzzxNazmriiX7Tv1oqu56aKQYOvOblGOhERBa+wsEj8843/2PcCwzk4l4iIqs40zZLChB+5xBrVOgboIWAJkYVb05JX6h0VkTIkAXrXXudnqJsB6l9+vBn7lN5ZRSqwly08ca+4pKuJvavWDP7jIF0wbtOGr8TOvGpNmyciarSemfei2L7zG/veqXAM5xARUfUUWSXbLpWXltp3iWoNA/RQsCw9gq5ue+pbf6Rcpm8tka5va8gUcpjesMTC6o6eby7Yfn+Uy32hfbdWtWiZKPpd0lePoq/4mJ2TRERVUXD0qLhx+K1i4T9eK5Pujm3swzGcQ0RE1RNtuD+0N4lqFQP0EJCGoQN0KWXA4PvnueoiuXPfCwIH8sGy5G/1jWm8rO9XUVbBV+fGuWMn23frxOVX/1LffvjuCn1LRETBQwD+8BNPiX6XXSUG/f4m/Q/b2MfgnIioZo6VHNtsbxLVKgboIYDg27LEfrWZiGXPvHtPZQmxUt+WmkhPr7bUtIwrhQr01ePtytu42jt6XwWTLctIdCUsMKQRZe+qE93TzhUJTZuIwwcPi03ZX9l7iYioKjDPfMu2XP2Pc86JiELjsFn4ib1JVKsYoIeK9M5DF0bgeejStDL1rRSVz1WvmPP1r9m3VXL9sZ3jo6S7r323zqCie/9feTPs12Vl61siIiIiorpUYpUcvLRFGoskUZ1ggB4y1lL9X2EFHh13GfqcGs9Dl6KHvrFElXPDVx/c+Is4I/pB+26d65ORpm/XZ1Y5EYCIiIiIKORMy1pjbxLVOgboISKloUfH1cZvz+zfP1Zvl2PPQ8/BPHS7Cns1eTsBpGnh8YKG1PakuMSX6jq13ReWXIPvdu8VxcUlepuIiIiIqK6oAP0ze5Oo1jFADxE9D10IpMIkRh8vCbgeugqudSq8RxgD9d0qSu3dTz22jBWW2L9tY1aVUm+uP7bjnkhIbffVJKGJnoeOau57VJBORERERFSXjpacWG9vEtU6ad9SCKSmpb8spLxJmNaE3JysGfbuMrr0Th9gWXK5ZVlb87Kzutm7g9ap1/kZhjDWqAA9Mzc7s5+9u1Jr8zed3SKqxRaXYcTYuyLGX4bdI3bkfSMmzxgn+l18vr3Xvz/89hZx8MdD9j3/Jo+/V3Q6O2CtPiIiIiJqAL7Z/a2YNO0R+55/zRObidfeWWDfq5xpWcUd49rFSyk99i6iWsUAPYQ690ofJoXEJ8CK3A2Zl3r3loX095iCon1qM9FyGWl5X1StCrtdwf09FeC/rwL8oIvNfX1s1/sxRtSv7bsR5ZnH5ol3ln4gxtw7UvxmYMVPMZgAfcnLL4oevzjXvkdEREREDdHmr7eK3w0dbt/zr6oBemFp8cZzmp5V8yWRiaqJAXoI9ejRP/GEq1AF3zLW7fK02fLFF1h67RSde2W8ql74G9TmWBXIP+XdG5zU3v0GCst6wxLizbwNmUGlyX9ZkHdDE3f8q/bdiDNv1gLxxpK3xYjRQ8XgoYPsvf5VJUAvtTwi98R39l4iIiIiaghS49oLt3SFJUAvNksf69rkzPvsu0S1jgF6iHXplf6eJeSVlrCG523IetneXYbPKHiV09xPjtJLa2Hu+qxh9u6APjy0rnmH2NO2u6S7lb0r4jgB+tA/3SCGjhhs7/WvqgH6+oIq1dEjIiIiogjXu2nXsAXoh4vz/9i7+bmL7LtEtY5F4kLMPLk2eeD10IuaxWB5tHwpZdfOfS+oUgqNtKQelbdMkax3VKJtVMuZkRycw9Gjx+wtIiIiIqK6U2x4PrQ3ieoEA/QQi3KZy1T4XCiFuCLQcmu7V64sVOd4A3mPeaO+DZIpzXzcSiGb6x0VWHdk28WxruhKR9kjRXR0xKz+RkRERESNTLFZvK9f0+4H7LtEdYIBeoh5551LrImeGHO0OOAoupTCmROOuehBM6RLB+iWEBWWKV9iWa4EV+xcqdi7Ipaz/nnrNqfrWyIiIiKi2ieX2xtEdYZz0MPAmSeugujX8jZk+h0hx+h69JHCbKS5S2ldum19FtLeK+WtAl94GNtxntg2Gzeu1AF7eZuO5I5PiGoy3b4b0W66frQ4sO+/4tFnp4ruaRVXXw/nHPTtW3YKT2loV9Q4vU0r0eK0Fva90CgtKRU7t+4SlqV+w0KgXYc2IqFZgn0vtHbnfSsKTxTZ96oP3UxndekgophlQURE1OiFaw76sdITY3/RtFOVCjgThRoD9DA4p2/f5FKP8Y16eWOlxzpr28asXfahMlJ7po8XhpwuhbVs24asq+zdlUrtlZGtbnqawuy3fcNajNaXsfJwzllto5Ow5rnfFPtIcvhQvhhy7Z/09n+Wv1ppmnu4AvRP310lXnzMb02/Gklo1kTMfuMpIY3Q/am9Pn+pePOVt+17Nde1R6q4/6nQFyvN/TJPPHR7xWuTVsU1Q64Sg2/9nX2PiIiIGqtwBej/Lf6xX0bzHqdcWxPVJgboYeJUcxemNSE3J2uGvbuMnwN5Idwu86xAy7KVl9orfa5660aalhi9PTtTbZf19bFv3ooxoq+x70a0D99dLp6Y9qxof2Y78cI/nrb3BhauAP373fvE357+R8hH0Duknin+8JcqzWKo1NacbeLfL/8nZCPofS/pJX79u8vse6Hz0+Ej4sVHFoRsBP26odeI8/qcY+8hIiKixiocAbq6bjzeOa59gpQyNBdYRNXEAD1MOqel36j+wBerzZzcDZlp3r2nctZEV58Ej+RtyBxv766Qsxa6sERmbnZmP3u3ln1k26DmUQn/tu9GvGcemyfeWfqB+M3AX4sx94609wbGZdaIiIiIGrdwBOiFnqJV5yScfbF9l6jOsEhcmORlZ72qgm6ktvdUAXVX795TGdLyjoBb4qYePfon6u1KFCVEL1M3+UJaPX2/5t3c3Jh4d2zlw9ARZOtXefq2/2UX6VsiIiIiotrmFsYH9iZRnWKAHk6WeFPfWNaD+r4fujicJTKlFMnHXYUD7d0VwjJtKvh/H3PcjxuFd9q7xRltjfFR0p1i341467JyxI68b0SLpETR9dxUey8REf1/9u4DPsoi/QP4szW9QugdEgihhN4RVLAiIgqKcIhiwYLn6Z16xXZ6Fv56Z7nDgorlPMCKCKKI9J4ACYE0IEAILb233X3/O7PzrklINptky7u7v+993tuZJ1nIbEDy25l3BgAAXKvIWHlYNAHcCgHdiVRq1bvmeF6lImkmu99clC8jqaT32KOKVI/ygh2sM+8q1UK2s/uOgoQefmo/u5bIK8Waz7/lj1Oumogz0AEAAADALUwmk/FCWflm0QVwK9yD7mT2bBZX98g1c+CelZG45zvxIZtiho3dY/4OjpVIWvT9jlXX+qn1jt2NzInSjmbQ7+97mrf/t+5Dioi0a3V/i+5Br6ypor35KaIKAAAAAN5gbLtBFKD3d9g96NWm2rTYoF6xogvgVgjoTiZv6MbuR68J8Ytly9PFh+qJGT6WLVX/p/myualcXfJGdLHx/Q+88c5LI81tj/l+vvzsP2nbLztp2vVT6fG/PCyqzbM3oA+IiaZpN99KFy/liioAAAAAeIOOHaJo03dfUebJkw4J6AbJ8FZMYE+7V7ICOBMCuguYg3Qqmx1nM92ZB/c1etg2m0X3K6nOMn9HOtk7i86fU1Zz7Rc/fPBaZHhEtCgrXvKho/Snh5/h7U++Wk4dO3fgbXvYG9DjYvvTrb+7h86eOyeqAC1XW1tLVVXNHxMXHBxk/muL/5wCAAC4QrcuXeirTz+ktMzjDgnoJcbye+KDYz4SXQC3wk+ULmA9cq2RY9Hqas0sekrZ8bsCNQHNnx2hEOVl5fTgXU/QxfOXaP49c2n+3XPER+zTkiXuAG21+pu19MxLjd6ZUk/Ctk0UEhwsegAAAOAKjlrinldR0GN0u8HZogvgVtgkzgVqQv2/40euqWhszLCx14ryZapD/N41h/gL5iY7mq3ZHd03mDL8dGrdy6LrEd5a9j4P52zWfM78WaIKAAAAAOB6NabaXIRzUBIEdBdg952rJXpVdJ8Vj5fhx6epJL5zmiRJ/2RL2PkHmtC9TP1HnUrb5O7wSrPtl138vnPm6ecfw87tAAAAAOBeKtVW0QJQBAR0F6kK9Vtpzyx6TYj/KvPDYRVRL7+y3844b2hX6eEO/lq9xxyrxu47f/v/+Gly9MCji3DuOQAAAAC4Xa2xdrdoAigCArqLtGQWnSSynD8mqZ4cOvSKRs8fC1eHvKhRaYJEV9H2bN9PLzz9KpWVlvNd22+ec6P4CAAAAACA+5QaqxDQQVEQ0F2o3iy6jXvMMw7t3SiRtNHcDK/UVF22Q1ViyZFYP5X+btFVNLas/XkRzsdPHt2iI9UAAAAAAJzFYDJUjA8ftF90ARQBAd2F6s6iSybTyzbvMTdqnjZ/FjszfWG/4aPHWooWgeqQF9UqtUZ0Fammppa+W/MDvfzsG7x/xdUT6ZmXn+RtAAAAAAB3M5ApQTQBFAMB3cX4LLokpbFz0f1Lqu8S5ctkJu0+LJHqTSKVv5rUy0WZEotSR+jVWkVvf552NIMeuutxevdNy5EWs+bcyDeFcwSTySRaAAAAAACtp5U0v4gmgGIgoLsYv8ec6HnWNqnoSVuz6DUhfs/xJfH82LUxfEO4QF3AC+Zw3+Lz69kmbQ/d9QR99O7nVFhQJKqOxc44f3vZe/T7+56m7NM5FBwSRC++8Te6/1Hb51Pai83Kl5WWiR4AAAAAQOuVmEqPiCaAYiCgu0HmoX2rSKK9bKd2fWn1c6J8GRbmVRIt4R2Jnv3XVx/N81Prruf9FmKB+URmFq357FtaOHsJD9LsPHJH2LNjP1/KfseMxbT+u5957Yabp9MHX7xFI8fE874jbNqwhWprDaIHAAAAANA6kiSZqqrVm0UXQDEQ0N1EMqnNwVuqUpH0aMyIcQNE+TJ8wziJvmNL3beu2/aRKLcYC8xsNpsdb1ZTU8OD9L3zHuW7q7M2W5ZuLzZTzmbkP/9oDS28dQk9/9SrfDM49usOGT6I/vX+y/TIH++niMhGN6BvFTZ7vubzb0UPAAAAAKD1aky1WROjYktFF0AxWrxUGhwnZviYd83fgvvZju2ZB/ddJ8qXGThqVCeDQXPI/N3qxIIvC9ttkbDvMG3a8CsP1XXp9XpzgI+mvtG9SafXkd5Pz+vBwUFUkF9IJzNPUdqxDL4je13sedOun8KPT+ves6uoOhb7WuUN55qzZuUKGjo4TvQAWm/1N2vpmZcuO0jhMgnbNlFIcLDoAQAAgCukpKbR7Pm2b6UMCw+l1est+yLVVWusfbd/cC/LSlUABUFAd6P+Q8f0kjSqQ+ZmOFvKnn5orzmwN+6fqz5MWP7aByNYGP73yv9zSBBmS9zZ8nQ2G86uhsHbFvb7jxwzjM/IX3H1BFF1HhbOWUhnt99LkiSqjUNAB0dBQAcAAFCutgT04tqyB4aF9n9PdAEUAwHdzaKHj7lLRaqP2WZwgUa/YUlJ2y7bwe1gaca0cG3Qz+y+cbYcnYXi1955gfR6nfiMtmNLyFlgP3n8FH8szC/iS9YZ9qZARLtwCgoO4sG8b3Qv3nYV9rXdNPV23g4NC6GSYturkVoa0E+dOkVHjlj2CAkICKCrr76afvrpJ6qtreU1TzN+/Hg6ffo0nT17lvejoqJo7Nh6J/U1Kicnhw4ePMjbWq2WrrvuOtqyZQuVl9v/xo2SjBw5kkpKSig9PZ33w8PDadKkSbxtLwR0AAAA5WpLQD9bmtt/cod4++/xBHARBHQFMIf0H80h/VqSpE8yDu277Oi1tLKsXXqNfjwLqvfOW8oDNDu6zFG7oysdm93/08PP8DcHKsorKT+vQHykcS0N6ImJibRu3TrejoyMpKVLl9KyZcs8NpguWbKEj2n//v28HxsbS3PnzuVtW1JTU2n16tW87e/vT0899RQtX76cLl68yGueZsGCBZSdnU1bt27l/Z49e9KiRS37O4OADgAAoFytDeg1JkPRgKCeEaILoCjYJE4B1Ea2U7tURSrVwphhY68VZY7NnrNwztpsxvzxvzzM62wmnS1P9wUJe9ldAMSX1AMAAAAAtIWJjHtEE0BxENAVID1p3yki1dOi+6x45ALVunrHsA0ZFkd3L5nPl5+//Mw/HXZUmpKdPZPDH/tE9+KPjhYXF0ePPfYYvxYuXCiqno0t5ZbHdO219d7zaVLv3r2tz2Gz8N6ALe2Xx3TLLbeIKgAAAPg0ibaJFoDiYIm7gkQPG/svtZrS0hMtm8UllqVdG6EJ+ZF/sA621P2VZ9+g3dv38x3X//n+yw69H11pHrrrCX6GOzu+7e9/XubwJe6N8fQl7h07dhS9tvH0Je59+/YVvdZxxxJ3g8FAd97LFtWYO+y/0A33RJRr9j4ytj6noeY+bktLntPw97HnuU09py3PtaWp59jzXAAAaNQLf36S+kf3E722ae0S9/PVBddOCB/8k+gCKAp+xFCwY2Und/lr/Pjy9oZYSH/orscp+3QOTbt+qnXpuze6aeodfMXA1z99Svfd+XuHB3S2Mdr27dt5OzAwkO677z6PD+gpKSnWje/YzPjMmTN52xZ2DzrbHI9hm8Q9/PDDHh/Qc3Nzae/evbzP3rS44447eNte7grocWNatpkdAACAp/h+1WduDegmk8lQlVUcNGjQIMtuyAAKgyXuCrW/OHV8U+GcYTPmz7z8JAWHBNGmDVvouzU/iI94H3k3eWftHM+ObSsqKuJXVVWVqHq26urqVo1Jfk5ZWZmoeDY29ta8DgAAAOCdaqg2A+EclAwBXaFCNf5PimaT2K7mjzxxP29/tPy/XrlpHFspwLCj3pyFzRazo8jYFewlO3GzlQDymFjbXvJzIiK8Y2PT1r4OAAAA4J00knqTaAIoEgK6Au0tSRmoVWlniK5NV1w9od6mcexIMmiZoUOH0kMPPcSvu+++W1Q925QpU6xjmjHDrj9K/Dg2+Tn3329548fTjR492jome46aAwAAAO9WbqpKEU0ARUJAV6AwTdCf1Gq13fsDzJk/i264ebolpD/7hlft7M6W8rPZczY2eTbd0SoqKigvL896eYPi4uIWj8kbXwdvHBMAAAC0XllVlWXjIQCFQkBXmC15Sd20pL1TdO12/6N308ixw6gwv4j++viLVFhQJD7i+YJCLPeel5c5Z9M2tjnaO++8w68vvvhCVB2jwk33Pe/atcs6ps2bN4uqbadPn7Y+Z8WKFaLqGFXV1aLlWvv377eOad26daIKAAAAvqjWZCid3CE+Q3QBFAkBXWE6BgQv1ajVWtG1m7xpHDt2je3s/vKz/3RaoHW14GDLvcPszQdPk3biFP2yaz9dyM0XFd904kwO/bR9D+Vc9P5z+wEAAECZjGQ6JJoAioWAriBbpCx/nUr3gOi2GAvpL77xV+rYuQMlH0yh559+zStCep/o3vwx2xzynKFDhw40duxYfrH70R0tt6CQtuxNsAT1PNcE9e7du1vH1K+ffUeZsI3h5OeMHDlSVB2noLiEtu8/RBtdGNS7detmHRO7xx4AAAB8l1pS/SqaAIqFgK4gURWmxRqVJkR0WyUiMpxee/t5rwrpfaN78ccTGVn80dFYmL322mv5dcUVV4iq4/Ggvsc1QX3w4MHWMY0YMUJUbevUqZP1OVdffbWoOl5h3aB+wblBnb05IY+JhXQAAADwXSWGinTRBFAsBHQF0ZH2D6LZJiyc1w3pbLm7szZYcwV2nByTdtQ5twydP3+e37PNroSEBFF1HlcE9RMnTljHxO6xtwfbRE1+zp49e0TVeXhQP+DcoJ6dnW0dU3JysqgCAACAL6rV1GAGHRQPAV0hEkqO3qxTay1ruR2gbkhP2HuIXnj6VY+dSR8yLI7v5M6OkDMajaLqOOfOnaNNmzbxa/fu3aLqfM4M6unp6dYx2RtMc3Nzrc/Ztm2bqDpf3aB+1sFBnb1RIY8pMTFRVAEAAMDXVJtqL00IicdmOKB4COgKEaQOfEQ0HaZhSP/Tw8965BFsQcFBNCAumrcrK92zK7qzaDQaigwPpbDgYFHxTSqViiJCQyjcfAEAAAA4miRJe0UTQNEQ0BVgd37SYL1aN1V0HapuSD+RmUV/esQzQ/q06y0vT3WV44/r6tu3Ly1cuJBfM2bMEFXnYsG8f++eNOPKSTQ8bgAF+PuJjzgG2+RNHtOECRNE1bbOnTtbnzN37lxRdS4WzPt070o3ml+HMfGDKDgwQHzEMeLj461jmjJliqgCAACAr1GTtEs0ARQNAV0BIgLCHjAHFZXoOhwL5/96/2UaEBfDw/nv73/aafdzO8v4yaP5MndnCA8Pp969e1svZ9Jo1BQjB/NBjg/mMrYzvTwetpO5PVz5OvwWzCc6JZjLXDkmAAAAUK4iY9VR0QRQNAR0N/s+JyFQK6kXiq7T8N3d33mBRo4dxs8TZ8vdE/Z5zlGQbJn7FVfbNxPcUmwTtU8//ZRfX375pag6liWY9zAH88k0wonBXMbupZfH9PPPP4uqbcePH7c+54svvhBVx2LBvDcL5lPlYG45495ZkpKSrGNau3atqAIAAIAvkSTJVBlqct0GOwBtgIDuZr3Dwxdq1Jog0W2Vbb/sMgfuZ+hkpu1jyNg56c+8/CTdcPN0qqmpoReeeo0+/3C1+KjyzZk/iwc8R6uoqKCTJ0/yi+3o7kgadd1gHuv0YC4rKiqyjqmwsFBUbautrbU+58yZM6LqOL27d+HBfCwL5kHODeYyNnZ5TAUFBaIKAAAAvqTGVHt2qmpQmegCKBoCuptpSfOwaLbaieNZfIdzduY5e7SFhfT7H72b5t89h4f0zz9aQ399/EWPOIaNHbcWEuqczdTYPeHscvQbAEMGRLs0mMvYOFozJme9DgP79TYH88EuC+ay1r4OAAAA4D3MPwLsEE0AxcNPrG60t+DopA4B4dtFt9VYuGbHqLGd2oNDgvgsOTuarDlsifvrL73Dl7yz8Pvi63/l96sr2Z0z76X8PNszoWtWrqChg5sfvy3Lli2j8nLPPJZuyZIl1LFjR9Frm+XLl9PFixdFz7MsWLCAbwDYFqu/WUvPvPSK6DUtYdsmCnHQTvwGg4HixkwSPQAAAO/y/arPqH90P9Frm5TUNJo9f5HoNS4sPJQ+Xrv8iUEhfV8XJQBFwwy6G4X5Bd4nmm0iL11nG6mVlZbTX//wol33l48cM4xee/sFHsqzT+fQvfMepU0btoiP+g5JkshkMlkvb1B3PPaOyRtfB28cEwAAALRMubESG8SBx0BAd5MEKSFQS9pbRbfNfru//Brr/eX2hG02c/7BF2/RFVdP5M9jM+pvL3vPI5a8O8rBgwfphRde4Nc777wjqp5t48aN1jHZu/FdWlqa9TmvvfaaqHq2bdu2Wcf0ySefiCoAAAD4Csl8VYTRTksPQPkQ0N1EXxG+QKNW+4uuwzzyx/v4Zmpy2F7z+bfiI01j4f7xvzxsfu795rae1n/3Mz101+PN3s8OAAAAAKBkBoPRgA3iwJMgoLuJTqW9WzQd7u4l8+mBRxfxsP3R8s/tmhFnIZ3t7v7vlf/Hz0tnS97ZUnlP2uW9tUJCQqh///786tGjh6h6tnbt2lnHxNr28Pf3tz6nrfduK0Xd18FR9+UDAACA56itqa4STQCPgIDuBvuKD8foSTtKdJ3i5jk30tMvPGadEU+088xztuSdnZcuz8KzXd7vnbeU0o5miM/wPjExMXTHHXfw6+abbxZVzzZmzBjrmK6++mpRta13797W59x2222i6tkGDx5sHdP1118vqgAAAOAraqoNCOjgURDQ3SBUGzZf5YIzn8ZNGk3/ev9lPjNuz67uMjabzmbhX3zDsqs7m03/08PP8pn48jLP3Nnclvz8fMrIyLBe3uDChQvW8Zw+fVpUbfPG16HumI4fPy6qAAAAAADKhIDuBipSO2T3dnv0ie7F7y0PCg4SFfuxXd7ZBnKz5tzIZ9PZTPzv73uatv2yS3yGdzh16hR98cUX/GKbq3kDtvGdPKa9e/eKqm2XLl2yPuebb74RVc925MgR65h27MARqAAAAACgbAjoLpZQlnqNXq31mJth2Wz6/Y8u4kGdzcKz2fSXn32D/vTIs3Qy85T4LAAAAAAAAGgrpy+zhvrSyk99qFfrnLZBXEsUFhRRTXUNX8ZuD7bRHDu67eN3P+fnrbP726ddP4Xfr27vr9FWd868l/LzCkSvcWtWrqChg+1f0n/+/Hk6e/Ysb2s0Gho+fDgdOHCA9z3RwIEDKTc3l19MWFgYv8++OXl5eZSVlSV6RKNGjaKkpCS+esITsY3uKisr6dy5c7wfGBhIcXH2/7lgVn+zlp556RXRa1rCtk0UEhwsem1jMBgobswk0QMAAPAu36/6jPpH9xO9tklJTaPZ8xeJXuMkifIyD+2NEl0AxUNAd6EEKUEXWtGhQKvWOOYn+Ta69drf8cdFD8w3B+2pfLbcHuw+9Hff/JgvdWfhjQV1dp/7/HvmtGopfUs4I6ADNAUBHQAAwLEQ0AFswxJ3F1KXBd2mlHDOsE3k2Ew42/ztTw8/w5ev24OFcHZuOjuS7YqrJ/CQ/u2aH2jxvKX00bufe+VGcgAAAAAAAM6GgO5CAaqAOaKpCCxkv/jG3yiiXTg/Ru2hu56gNZ9/y5ey24Mdyfb083+g/6x8nUaOHUaF+UW05rNv6Y4Zi+m9Nz/mS+gBAAAAAADAPgjoLrKl8FC4TqVR3EHMI8fE04ov3uJL3JmPln/OZ9NbsgEc2yn+xdf/yo90Gz95tHVGfeHsJXx2/uL5S+IzAQAAAAAAoCkI6C4Srgmco1ar7bvJ28XkJevPvPIknxVns+nsOLXPP1pj92w6MyAuhp55+Uk+oy4vfWdHs90771H66+Mvet3xbAAAAAAAAI6ETeJcJLU86wc/tf4G0VUsdv84m0XftGErD9h9o3vTU88/xoN7S7F72j//aDXt2X6A/1oM+3XGTR7Nz1aPiAzntZZQ2iZx2WdzqKKyUvScR61WU3TfPqKnPBcuXqLikhLRcx6VSkV9e/fiu+27AjaJAwAAcCxsEgdgGwK6CyTkJASGh3csNIcsvSgpXsK+w/Temx/xkM2WrbOZ8dZioZ8dz8Zm0+WN6NjO70OGx9EVV03gv769u78rKaAfPpJCc++6V/Sc7w8PL6H7F1l23leSnHPn6Zpb5lBtrUFUnGvR/DvoqceWip5zIaADAAA4FgI6gG0I6C5wsDh9Ybg+eKXoegxLsN5KI8bEt2oGvSG2XD750FHzr/lrveXuLKyPHBtvDusT+aOtsK6kgH4pN5cefeqvVF5eISrOw2bQHzcH9Enjx4qKcpSZ/5w89MSTVFhULCrOw/6Ddffv7qSZ119rKTgZAjoAAIBjIaAD2IaA7gJpZVlf6jX6W0UXzNjGcXt27Kfd2/fz0C6rO7PO7mlv+MYAzkEHV0JABwAAcCwEdADbsEmck6VIKXqNWqv4e89drWPnDnTznBvptXdeoE++Wk53L5nPAzm7Vz1h7yF6/aV36N55S2nhrUv42erbNu/C+eoAAAAAAODVENCdrKpYNVOjUgeIrtdqS3hmYX3O/Fn8mDYW1tmO8uzYt+CQID7Tzs5Wf/mZN2j2Nb+jgvxC8SwAAAAAAADvgoDuZMHaoCtF02uxcM5muuXZ7sKCIvGRlmNhnYVzFtK/+P5DPsPOZteHDIvjgV2SJPGZAAAAAAAA3gUB3dnUqlmi5bV0ej31ie5tne1eOHsJvb3sPX6eelvo9ToezNnsOgvqLLCHR4SJjwIAAAAAAHgXBHQn2leWEq9XaTuKrtdiQfq1t5+n/6x8na64egK/j5wdqfb7+57mF9ux3RH3j7PfR6PBH1kAAAAAAPBOSDtOFEpB14umT+gT3Yuefv4P9MEXb9ENN0/nS9LZLPrLz75Bd8xY7JBZdQAAAAAAAG+FgO5EkiT55NFq7Gi0R/54P1+S/sCji6y7s8uz6mx3dnav+snMU+IZAAAAAAAAgIDuJDuKkiP0at1Q0fVJbEk6O0qN7c7OZtXn3zOXItqFU/bpHH6v+oN3PW4N65hZBwAAAAAAX4eA7iSBWv2NajPR9XlsVn3+3XPok6/epRff+Jv1GDU5rLOZdbYLPFsGv2nDFpx5DgAAAAAAPgcB0kmC1f7jRRPqYLPqI8fE1ztGjYV1NrPOdoFny+Bff+kdfs/6Q3c9wWfXkw8dRWAHAAAAAACvh4DuJCaiGaIJTZCPUWNhnc2ss13g5TPP9X46OpGZxWfX//TwMzywsxn20pIy8WwAAAAAAADvgoDuBDuKkvv4qXRdRRfswMI62wW+7pnn7JH15cDOZthramrFMwAAAAAAALyLSjyCAyWXZj4crA18W3TBAVgwZwH9Dw/8udlZ9DUrV9DQwXGi17zDhw/T9u3beTsgIIDuvfdeWr58OdXWeuabAXPnzqVjx47RkSNHeL9Xr15000038bYtqamptGnTJt7WarX04IMP0sqVK6mkpITXPM0NN9xAeXl5tG/fPt7v0KED3X777bxtr9XfrKVnXnpF9JqWsG0ThQQHi17bGAwGihszSfQAAAC8y/erPqP+0f1Er21SUtNo9vxFotc4SaK8zEN7o0QXQPEwg+4EOrUOP107GJthZxvNsUdHMxqNVFBQwK/KykpeKysrs9Y87WLYOOS+PCZ7yM+RQ3ndX8fTroZff0teBwAAAAAAd0BAdwIV0WTRBA+g0WgoMjKSX2wG3RuwcbRmTPJzQkNDRcWztfZ1AAAAAABwByxxdzB2/nkXfWS+ykyUwIHunLmY8vMKRa9xLV3i3phly5ZRebln7hy/ZMkS6tixo+i1DVvqf/HiRdHzLAsWLKC+ffuKXutgiTsAAIBjYYk7gG2YQXcwvURTEM49S0VFBb9XWb68QXFxcYvH5I2vgzeOCQAAAAC8FwK6g4XoQgaIJngItjnaO++8w68vvvhCVD3brl27rGPavHmzqNp2+vRp63NWrFghqp5t//791jGtW7dOVAEAAAAAlAkB3cHUatVY0QQAAAAAAACwGwK6g0kSjRZN8BDs+K2xY8fya+jQoaLq2bp3724dU79+9t3nFRERYX3OyJEjRdWzdevWzTqm2NhYUQUAAAAAUCYEdAfaVLyvnV6ldczuXOAyLMxee+21/LriiitE1bMNHjzYOqYRI0aIqm2dOnWyPufqq68WVc/G3pyQx8RCOgAAAACAkiGgO1CEOuxKbBDnec6fP0979+7lV2Jioqh6tqysLOuY0tPTRdU2toma/Bx2eYOzZ89ax5OSkiKqAAAAAADKhIDuQKGaQKyh9UDnzp2jjRs38ottruZIeYVFVF1TI3quwza+k8d0+PBhUbUtNzfX+pytW7eKqmPkFxVTZVW16LnO8ePHrWM6cOCAqAIAAAAAKBMCugMZTLVXiSYAd+bcBVq3eQclpWW6JagrxYXcfFr36w46eDTNLUEdAAAAAMATIKA7kFalHS6a4EF69+5NCxYs4NcNN9wgqo5TazDQscyTLg3q7L5zeUzjx48XVds6duxofc5tt90mqo5jNBop/eRplwb1IUOGWMfkLfsLAAAAAID3QkB3kO0lKQO1am2w6IIHiYyMpL59+1ovZ3FlUGdhWx4P2wTPHq56HeoF9RTnBvW6Y+rTp4+oAgAAAAAoEwK6g4SQbqJogodhm6h9/vnn/Pr6669F1XlcEdTZpmjymDZt2iSqtp08edL6nFWrVomq8/CgnmUJ6olOCurJycnWMf3www+iCgAAAACgTAjoDhKk9R8kmuBhysrK+GZi7MrJyRFV56sb1E+ecezvW1BQYB0Ta9ujurra+pxTp06JqvOxoJ4hgnraCcf+vnVfB7YJHgAAAACAkiGgO4jBZPSOg6PBpSLDQmnc8CHUp0dXUfFNocFBNGZoHA3o20tUAAAAAAB8D87sdoAt0hZt98roCrVKpRMlcJI7Zy6m/LxC0WvcmpUraOjgONFrnWXLllF5ebnotR7bDI3db90QC+aD+vejrh2jRMVxlixZwu9Bd4Tly5fTxYsXRa/1jmaepOS0TNH7DQvmg2L6Us+unUXFcdjGcG29l371N2vpmZdeEb2mJWzbRCHBjtmCwmAwUNyYSaIHAADgXb5f9Rn1j+4nem2TkppGs+cvEr3GSRLlZR7a6/gfuACcBDPoDqAvirwC4RzswYL55NHD6ZrJ45wSzj0FC+bjhw+hG6ZOdEo4BwAAAADwRAjoDhCpDY0XTfBAiYmJ9Nxzz/HrrbfeElXHcnUw37Bhg3VMq1evFlXbUlNTrc955ZXmZ41bgwfzEUNdFsy3bt1qHdPHH38sqgAAAAAAyoSA7gAqtWqEaALUwwIpZsyJggMDaIIczLt0ElUAAAAAAKgLAd0BJEkaL5rggYKCgqhfv3786trVsZu19evZ3S3BPCIiwjomdha4PfR6vfU5vXo5drM2Nlveww3BnI1dHlP79u1FFQAAAABAmRDQ2yhFStHr1LpuogseaMCAATR//nx+zZ49W1Q927hx46xjmjZtmqjaxjZUk59z++23i6pnGzJkiHVMM2bMEFUAAAAAAGVCQG+jsjKaqFapNKILHig/P58yMjKslze4cOGCdTynT1++i3xjvPF1qDsmdhY6AAAAAICSIaC3URD5DxFN8FCnTp2iL774gl8bN24UVc928OBB65j27t0rqrZdunTJ+pxvvvlGVD3bkSNHrGPasWOHqAIAAAAAKBMCehv5afQDRRMAAAAAAACg1RDQ26jWZLxCNMFDdenShW644QZ+TZw4UVQ928CBA61jGjZsmKjaFhUVZX3OVVddJaqeLTo62jqm0aNHiyoAAAAAgDIhoLeBJElqP7W2t+iCh+rcuTONGjWKX8OHDxdVz8Z2YZfHFBMTI6q2sV3O5eewyxuwXfnl8cTFxYkqAAAAAIAyIaC3wf6SI2PUKrVOdMFDsU3UNmzYwK8tW7aIqmc7fPiwdUz79+8XVdvOnTtnfc7PP/8sqp4tMzPTOqZdu3aJKgAAAACAMiGgt4G/OsA7plt9XF5eHg+x7GKbinkDFrblMWVlZYmqbcXFxdbnsE3mvEFOTo51TN6yMz0AAAAAeC8E9DYI0Oj7iyYAAAAAAABAm6jEI7TCsfKsw/5q/VDRBRe4c+Ziys8rFL3GrVm5goYOtv9+48rKSn7JIiMj+ay6pwoMDCSDwcAvGRtTc7zxdVCpVJeNqSVWf7OWnnnpFdFrWsK2TRQSHCx6bcO+b3FjJokeAACAd/l+1WfUP7qf6LVNSmoazZ6/SPQaJ0mUl3lob5ToAigeAnobZJSfrtCqtQGiCy7gjIAO0BQEdAAAAMdCQAewDUvcW2ln0YG+COcAAAAAAADgKAjoreSnCcKhygAAAAAAAOAwCOitFKoJ6iWaAAAAAAAAAG2GgN5KEplwxBoAAAAAAAA4DDaJa6Vj5Vkn/dX63qILLqKkTeJMkkRffruWSsvKRcV51GoV3TB9GnXsoMw9Tr79YQPlF9j+vjgC+w/W9KumUveuXSwFJ8MmcQAAAI6FTeIAbENAbwVJktQnKs5Wq9VqrSiBiygpoO/ed4AWPbhU9Jxv0fw76KnHXPf72SvzxEm6cc6doud8N994Hb36/DOi51wI6AAAAI6FgA5gGwJ6K+wrTx4ZpW53QHTBhZQU0Ktramjlf1dRSWmpqDgPO8977qyZ1L1bV1FRFvY65Obni57zsP9gzZpxA/Xt7ZotIBDQAQAAHAsBHcA2BPRWSCpLWxyiCflAdMGFcA46uBICOgAAgGMhoAPYhk3iWiFAFYgd3AEAAAAAAMChENBbwUjGsaIJAAAAAAAA4BAI6K2iwvppAAAAAAAAcCgE9BZaI0kanUqL+1gAAAAAAADAoRDQW6hbefJQtUqlEV0AAAAAAAAAh0BAbyF/o26QaAIAAAAAAAA4DAJ6CwVpgpR5EDUAAAAAAAB4NAT0llJRrGgBAAAAAAAAOAwCegsZyRQvmgAAAAAAAAAOg4DeQlqVupdoAgAAAAAAADgMAnoL7C5KidSqtCGiCwAAAAAAAOAwKvEIdthXdOSaKL/IjaILbnDnzMWUn1coeo1bs3IFDR0cJ3rNq6ys5JcsMjKSCgoKRM/zBAQEUG1tLRkMBlGxjKk53vg6MA3H1BKrv1lLz7z0iug1LWHbJgoJDha9tmHft7gxk0QPAADAu3y/6jPqH91P9NomJTWNZs9fJHqNkyTKyzy0N0p0ARQPAb0FkkozHwrRBr4juuAGzgjoiYmJtG7dOt5mAW7p0qW0bNkyKi8v5zVPs2TJEj6m/fv3835sbCzNnTuXt21JTU2l1atX87a/vz899dRTtHz5crp48SKveZoFCxZQdnY2bd26lfd79uxJixbZ/ke8IQR0AAAAx3J1QDfHnfyMg3vaiw6A4mGJewsEqv07iCYAAAAAAChcYHBAqGgCeAQE9BaolQxDRRO8SPv27Wn06NH8Gjx4sKh6ti5duljH1Lt3b1G1LSwszPqc4cOHi6pn69q1q3VMMTExogoAAAC+QqfV6vYVJE0WXQDFQ0BvEam/aIAXYUufr7/+en5NnTpVVD1bfHy8dUwsnNqDhXr5OdOnTxdVzxYdHW0d04QJE0QVAAAAfEm4f3jz9/oBKAQCegtoVJouogle5Pz583TgwAF+HTx4UFQ926lTp6xjysjIEFXb8vLyrM9hlzfIycmxjufo0aOiCgAAAL5ELanmb8na4i+6AIqGgG6nBCkhUKvS4B4WL3Tu3Dlav349v3bu3Cmqnu3YsWPWMR06dEhUbcvNzbU+Z/PmzaLq2TIzM61jkjfNAwAAAN+iUWtC23XovlB0ARQNAd1OhhLdEJUKm94DAAAAAHgaHWkfFU0ARUNAt5OO/KJFE7xMr169aN68efy69tprRdWzsU3e5DGNHTtWVG3r0KGD9Tm33HKLqHo2tumfPKZJk3B0GQAAgK/yU+ti9xamXCm6AIqFgG4nf42+s2iCl2nXrh3f4Vu+vEGnTp2s42Gb4NnDG1+HumPq188xZ64CAACAZwrTBz8hmgCKhYBuJ61aiw3ivBTbRO1///sfv7777jtR9Wz79u2zjumXX34RVduysrKsz/nyyy9F1bMdOXLEOqYNGzaIKgAAAPgivUp77d6i5BGiC6BICOh2MphwBrq3Ki0tpfT0dH6dOXNGVB3jxJmzdP5Snui5Tn5+vnVMrG2Pqqoq63NOnDghqo5x+twFOnv+oui5Tt3X4eJF1//+AAAAoBwqsxBt6J9FF0CRENDtpJJUfUUTwG7FpWW0dV8i/bxzr1uCulKUlVfQjoTD9OO23ZTthqAOAAAAwPirtTcfKDw2XHQBFAfbktspozy7UqtW4/xEN7tz5mLKzysUvcatWbmChg6OE73mSZLEL5laraZly5ZReXm5qLTewaNplH7ytOgRtYsIo8Ex/ahzh/ai4nhLliyhqKgo0bNgY2pOY6/D8uXLHTLzfDTzJCWnZYoeUXhoCA2K6UvdO3cUFcdbsGAB9enT57IxtcQXX31Dz7+8TPSalrBtE4UEB4te2xgMBoobgw3tAADAO32/6jPqH+2YfWFSUtNo9vxFote4sPBQWr3+Y9GzqDEZEvsH9hilUql++yEBQCEwg26HTQUJYQjn3osdn8eCm3w5U35hsUtm1OuOx94xufJ1KCoppZ0umFFv65h+3bZDtIhCO4bWuwIjgkir1/KPfb9hI38EAAAA5dOrtSNSSk4sFV0ARUFAt0OwRjtANMELJSYm0t///nd+vf3226LqXM4O6j/++KN1TGvWrBFV21JTU63PefXVV0XVuaxBfesupwT1bdu2Wce0cuVKUbVPakYm7di9lwfxhR/cQ797v/5198r7aPoT1/PP/Xz1V/wRAAAAPIOfVvePbflHuosugGIgoNtBo9b1Ek3wUkajkV91l0O7AgvqOxMP08nsHFFxDDaO1ozJXa9DUWkZ7T6YTOknT4mKY7T2dWDSzAGd6Tm8F4V0COXthvqM6Ut+QX508tRpKjWPAQAAADyDVq0NjPIL/rfoAigGArod/MnPeTfKgtsFBgZS7969+cXOD3cVrVZDsX170YwrJ1Of7l1F1THCw8OtY4qIiBBV23Q6nfU53bu77g1ltvQ8uld38+swifr3cex7YWzs8pgiIyNFFQAAAMD8M75GP+NQSfos0QVQBAR0OwRq/MNEE7xQbGwsLVy4kF9z5swRVeepG8zjB/Ynfz+9+IjjjB8/3jqm6dOni6pt/fr1sz7nzjvvFFXnqRvMRw4eSIEBjt/mYejQodYxzZw5U1QBAAAALIK0Af8+bDocJLoAboeAbgeDZMARa16soKCAn/stX87iimAuYzuvy+PJzs4WVdtc9TpoeDDvQTOucl4wl9Ud08mTJ0UVAAAAwEKr0nTWlgc3f2QLgIsgoNvBKJmiRRO8UFZWFn322Wf8Wr9+vag6jiuDuYxtfCePaffu3aJqGwv18nO+/PJLUXUcOZjfyIN5LAX6O/9ghOTkZOuY2IZxAAAAAA35a/zuTyjPGCu6AG6FgG4HtUrVTTQBWoSd8+3KYK5UHdtHujSYA4D3YMcZdh2Mf4YBwHnUKrU6mPw+XCNJGlECcBsEdDtoSN1eNMELdenSha699lp+TZgwQVQdIyoywi3BnN1XL48pPj5eVG2LioqyPmfKlCmi6hjtI8LdEszZffXymEaNGiWqAOBJNDoNzXrxNpr10m0I6gDgNHq1duCA0sy/ii6A2yCgNyMhJyGQHcMguuCFOnfuTGPHjuXXiBEjRNWzsV3L5TH1799fVG1r37699Tns8gbdunWzjmfQoEGiCgCeqOugbgjqAOBUgdqAvxwoTR0sugBugYDejJpQHTaI83JsE7WNGzfyy1vuUz5y5Ih1TOx+dHtcuHDB+pxffvlFVD3b8ePHrWPau3evqAKAJ0NQBwBnUavUulBN4MpnJQkZCdwGf/iaoTVp8a+/l7t06RIPb+xKSkoSVc/G3nSQx8RCqj0KCwutz0lISBBVz3b27FnrmFJTU0UVALwBgjoAOINOpR0+u/TE30QXwOUQ0JuhJnVH0QQAAACFQVAHAEcL1Pr9NbE0bYjoArgUAnoz/NX6CNEEL8U2VHv44Yf5NW/ePFH1bGyzO3lMV111laja1rNnT+tzFi9eLKqebfTo0dYxzZgxQ1QBwBshqAOAo6hVam2wOuC/EnZ1BzdAQG+GXqULFk3wUoGBgXyDNPnyBmFhYS0ekze+Dt44JgCwDUEdABxBp9YOOlp28h+iC+AyCOjNkNTUWTTBS7H7zv/973/z66OPPhJVz7Z161brmNatWyeqtrF7tOXnvPfee6Lq2fbv328d0+rVq0UVAHwBgjoAtJW/Wv/EgeKjY0QXwCUQ0JthNBp6iyZ4KYPBQLm5ufwqKysTVc9WUVFhHRNr20t+Dtswzhu09nUAAO+BoA4AraU2C9UGf777zO4AUQJwOgT0Zkhq6iKa4KVUKhWFh4fzy9/fn9fY0mi55mkX4+fnZ+3LY7KH/JzgYMudHey5cs3TroZff0teBwDwPgjqANAaOrW2X0hEx3+LLoDTqcQjNCG1POucn1qPZe4KcefMxZSfZ3t2d83KFTR0cJzoAbTOtz9soKee/TvFXhVHVy2dLqqX+2Def6i6vJoStm6ikJC2b1nBVnTEjZkkegDgF+RH937xoOg5Tk7KWdq/ag/lHDkrKgDgCt+v+oz6R/cTvbZJSU2j2fMXiV7jwsJDafX6j0WvdSTzVWoqvyk+KMa++wYB2gAz6M3QkDpMNAEAAMBLYEYdAOzFZjQDVX4rd+YmYmUtOB0Cug2SJKk0Kg3uOQEAAPBSCOoAYA+tShvZPqDd56IL4DQI6DbsLz/aUcVuUAYAAACvhqAOAM3Ra3RTj5Rk/kV0AZwCAd2GWqJOogkAAAA+AEEdAGwJ0Po/f7Aic7zoAjgcAroNGoMpSjQBwMf46fX80VBj4I9NMdYayc9PT3rzBQDeA0EdABqjVqk1QZL+fztNqSGiBOBQWL5tw/6iI7e394v8n+iCAihpF/eCwiJ67uXXqKKyUlSch91psfT+xTQ4bqCoKEdVdTX99e8vU1Fxsag418J5t9OkcWNEz3lOnjpN182+nUI7hNKMZ2dRaMcw0ug04qMWKRuTaevyzdSnV0/68etVoto22MUdoD5n7eLeUtj1HcAxPHEX98ZUGau/Ghjc5zbRBXAYBHQbEkvS74/QBb8ruqAASgroBw4eovn3uu6HxofuvZuWPnCv6CnHqTPZdM2sOaLnfLfdfBO9+LenRc+5/vz8S/T19z+IXtP+88ZrdNUVjgnVCOgA9SkloMsQ1AHaxlsCOlNSU35PfFjMR6IL4BAI6DaklJ74Q6DW/3XRBQVQ2jnoB5OSqaLCNTPoI4YNJX8/P1FRliPHUqm4uET0nCt+8CAKDg4SPeda/c1aeualV0SvaQnbNlFIcNvPQGcQ0AHqU1pAlyGoA7SONwV0o8lUXWIsGjYidHCqKAG0GQK6DekVp/+iU2lfFF1QAKUFdPBuCOgA7qfUgC5DUAdoGW8K6IxBMiQfP1s9+vqYmGpRAmgTbBJng0alccxP3AAAAOCVsJkcgG/TqrRDenbWLBddgDZDQLfBYDJ0EU0AAACAJiGoA/iuAK3/oqTS43eILkCbIKDbYDQZO4omAAAAQLPkoD5i9ihRAQBfEKD2+3B/cWp/0QVoNQR0W1QUJloAAAAAzTpz8BR99adVlPj1AVEBAF+gVasDwrQBX2/JyvIXJYBWQUC3SYV70AEAAKBZcjD//vlv6UL6eVEFAF+iU+viOkQZV4guQKsgoNugUqkCRRMAAADgMgjmAFBXgCbgzuTijLtFF6DFENBtUBECOgAAAFwOwRwAmhKgDVi+t+DIUNEFaBEEdBtURLiHBAAAAKwQzAGgORq1Wh/hF/L1ztzUEFECsBsCug3mgO4nmgAAAODDEMwBoCV0al3fyAC/j0UXwG4I6DaoSaMTTQAAAPBBCOYA0Fr+Gr/ZR0oylogugF0Q0JsgSZJKrVJpRBcAAAB8CII5ADhCgCbgzcNlGcNEF6BZKvEIDWwpPBTe079DoeiCQtw5czHl59n+tqxZuYKGDo4TveadP3+ezp07x9sajYbi4+MpMTGR9z3RgAEDKC8vj19MaGgoRUdH87Yt7PNPnz4tekQjRoyg5ORkqq2tFRXP0rt3b6qurrZ+bwMCAmjgwIG8ba/V36ylZ156RfSalrBtE4UEO+ZURoPBQHFjJokeAPgF+dG9Xzwoes7Hgvn+VXsRygGc5PtVn1H/6H6i1zYpqWk0e/4i0WtcWHgorV7v3pXmBpMx62Jt0YhJ4UOQLaBZCOhNMAf0XuaAniW6oBDOCOgsjK9bt463IyMjaenSpbRs2TIqLy/nNU+zZMkSPqb9+/fzfmxsLM2dO5e3bUlNTaXVq1fztr+/Pz311FO0fPlyunjxIq95mgULFlB2djZt3bqV93v27EmLFtn+R7whBHQA93NVQEcwB3ANXwzoTLWpZn1sUO8bRRegSVji3gSNUcIRawAAAF4OS9kBwBX81Pobkkoy/yy6AE1CQG+CSaPGDu4+gs2sshlmdk2bNk1UPRtbpi+PacyYMaJqW1RUlPU5M2fOFFXPNmjQIOuYJk6cKKoAAAjmAOB6QVr/FxJL0ieLLkCjENCboFGrENB9RPv27fkycPnyBl26dLGOp1evXqJqmze+DnXHZM99+ADg/RDMAcBd1Cq1JkQbsGr7uYNRogRwGQT0JmiMCOi+IjMzk997za7vv/9eVD0bu/9cHtOvv/4qqradOnXK+pyvv/5aVD3b0aNHrWP66aefRBUAfBGCOQAogVal6RwVGvGF6AJcBgG9CSo16UUTvFxJSQnfII1dLKR6A7Yjuzym3NxcUbWtsrLS+hz2poU3YGOXxyTv5g4AvgXBHACUxk+jv/pIWeZfRBegHgT0JpiMCOgAAACeCsEcAJQsQO3//KHS1KmiC2CFY9aasK/k2KwoXdg3ogsK4Yxj1kwmExmNRtEj0ul0Hn/MGjsuri42puY09jp4+jFr7Cz0hmNqCRyzBuB+LT1mjQVzHJcGoFy+esxaYwwmQ34BFcWPDRp6VpQAMIPeFJVJwgy6j1Cr1Ty4yZc3qDsee8fkja+DN44JABqHGXMA8DRatbZdpCr8qy2SpBUlAAT0JqkIP837iMTERPr73//Or7fffltUPduPP/5oHdOaNWtE1TZ2n7b8nFdffVVUPdu2bdusY1q5cqWoAoA3QTAHAE+mVWnHRJVlLRddAAT0pqhJjXeyfAhbBs0uSZJExTGS0zLp4NE0qqyqFhXXYONozZic9ToczTxJ+5OPUnlFpai4RmtfBwBQPgRzAPAWgVq/xUmlGfNEF3wcAnoT1OYf50UTvFxgYCC/V5ldnTp1ElXHMJiDYfrJ0/TDrztcGtTDw8OtY4qIiBBV29gScPk53bt3F1XHOXH6LP2wZQftT3JdUGdjl8fU8L58APBMCOYA4I0CNQEr9uUftX8TJfBaCOhN+G1bKfB2sbGxtHDhQn7NmTNHVB3L1UF9/Pjx1jFNnz5dVG3r16+f9Tl33nmnqDqWySTRiTOuC+pDhw61jmnmzJmiCgCeCMEcALyZRqUOiPAP+fL7nIRAUQIfhYDeBA0RZtB9RFFREWVlZVkvZ5KD+jonB/VLly5Zx3P2rH0bg7rydbAGdfPrwIJ6mZOCuivHBADOYaw1IpgDgE/QqjWxfcIiPhRd8FEI6E3ADLrvOHHiBH3yySf8Wrdunag6F7sn2plBPSEhwTqmXbt2iapt58+ftz5n9erVoupcJskS1NebX4d9SSkOD+qHDx+2jmnr1q2iCgCexFBjQDAHAJ8RqPG//VBJ+v2iCz4IAb0JEu5BBxdgQb2gqISKy8pExTexoF5YXEpFJaWiAgAAAOCbQrSBbyeVHRsuuuBjENCboFFrENB9RJcuXWjatGn8Yvduu0pUZARNHTeSrp4wmjq1byeqjtG/f3/rmIYMGSKqtkVFRVmfc8UVV4iq80WEhdLkUcPo2snjqFunDqLqGH379rWOacSIEaIKAAAAoFxqlVoXoAr+alNBQpgogQ9BQG+KCYvcfUXnzp1pwoQJ/Bo5cqSoOo8zg7mMBVN5TGwTPHu0b9/e+pxx48aJqvPUDeZdHRzMZWw3enlM9r5RAQAAAOBuWrWmdxe/dv8VXfAhCOhNkNRqzKD7CLaJ2qZNm/i1c+dOUXU8VwRz2bFjx6xjYvdh2+PixYvW52zZskVUHY8H89HODeaykydPWsd04MABUQUAAABQvgC1/obDZZlPiC74CAT0JpjTOQK6j2DBlG2kxq6DBw+KquPwYD7WNcFcdurUKeuY0tPTRdW2goIC63P27dsnqo4TWTeYd3RuMJedOXPGOqaUlBRRBQAAAPAMweqAlw+Wp40SXfABCOhNUJHJIJoArTagby9LMI9yTTBXqr49utI1LgzmAAAAAN5ArVJpgylgDe5H9x0I6E2QJHLOAdWgOAMGDKAlS5bwa+7cuaLqGIH+/qLlWuwecnlMU6ZMEVXbevToYX3OokWLRNUx/P38RMu1Ro0aZR3T9ddfL6oAAAAAnkOr1vbqqo9cKbrg5RDQm1BrqkVA9xFBQUHUsWNH6+UNIiIiWjwmb3wdvHFMAAAA4Hv8NX43Hyk58aDoghdDQG+CSqOpEk3wcsnJybR8+XJ+rVzpHW9Obtu2zTqm9evXi6ptqamp1ud88MEHourZEhISrGP68ssvRRUAAADA8wRo9P/aV5YeL7rgpRDQm2AwmRDQfURtbS3fKI5dJSUlourZysvLrWMqKysT1ebJz8nPzxcVz8bG3prXAQAAAEBp1Gq1LlzlvyYhJyFQlMALIaA3xWisFC3wASEhIfzyc9O90o6m1+tbNSb5OQEBAaLi2djYW/M6AAAAACiRTq2NDgiLWCG64IUQ0Jtg1FCFaIKXGzFiBD3++OP8uv/++0XVs1199dXWMd18882ialtsbKz1OY8++qioeja2WZ48pnnz5okqAAAAgOcK0PjfkVR2fKHogpdBQG+CXqtCQPcRNTU1VFpaar28AVvO3dIxeePr4I1jAgAAAAhU+b2bWHIkVnTBiyCgN8FYq0FA9xFHjhyh119/nV8ff/yxqHq27du3W8e0YcMGUbXtxIkT1uf8+9//FlXPtnv3buuYvvrqK1EFAAAA8Gwatdo/RBu6ak1Kil6UwEsgoDdhYthg79gtDAAAAAAAvI5WpR0S2zPgbdEFL6ESj9CI4xXZtWqVWiu6oAB3zlxM+XmFote4NStX0NDBcaLXvKysLH7UGsM2R5s+fTqfdWa7u3uiiRMn0unTpyk7O5v327dvTxMmTOBtW86ePUuJiYm8rdVq6YYbbqDNmzd77O7no0ePpuLiYkpPT+f9sLAwmjJlCm/ba/U3a+mZl14RvaYlbNtEIcHBotc2BoOB4sZMEj0AAADv8v2qz6h/dD/Ra5uU1DSaPX+R6DUuLDyUVq/3jhWSjZHMyg2VtwwJjf5OlMDDIaDbkFF+ulyr1uIYAwVxRkAHaAoCOgAAgGMhoDueQTIW51blDp0QOeK0KIEHwxJ3G0wk4Sx0AAAAAABQLK1KE9Ze3/6/kiRh8tUL4JtoQ2pZVrafRt9NdEEBMIMOroQZdAAAAMfCDLptyYeOUnlZueg1rk+/XtSxcwfRs0hNSac9exM+/PIj8w8vjVCTKjn10J5GZ9j7jxgzRSJ1uOi2RFpG4p400QYHQUC34WhZVlqARt9fdEEBENDBlRDQAQAAHAsBvWnbftlFLz/7hug1jYXzT75aLnpEZ8+co8V3PCJ6TZCkExmH9l32wseMGDfA/LFU0W0xlVHqnZ6075ToggNgibtNEg5OBgAAAAAApyssKOKPLICPnzy6yWv+3XP458k6dIqia268isZOHEljJowgnZ9ukzl0/1D3klT0W6KvI8CgvyBJ9KZEtLYll/mp/Is16TWtmXkHGzCDbsOxspO/+Gv8rhJdUADMoIMrYQYdAADAsTCD3rTv1qynd9/8iGbNuZHuf9T2uGypNFb/Ny64z3zRdYqY4WMPmR/iJY16WOaB3YctVXAEBHQb0sqyvtRr9LeKLiiAkgL66TPZNPfu+6i01L5jyNryl02tVtMzTz5Bt948Q1SUo6CwiGbduZDy8gtExbY2/UdHpaI/PPQA3b1gnig4FwI6AACAYyGgN81RAZ0prS2/bWhozFei63AI6M6DJe42mEPRRdEEuIzBaKTamloeqOy5attwVdfU8F9DiSRJohoXvQ7sbHr2CAAAAABNC9AGfLC7/FBX0QUPghl0G45XnH1GrVI9L7qgAEpb4m4ymfjlbCqVijQajegpj6teB/afLK3Wda8DZtABAAAcCzPoTXPkDDpTY6rdNCCo13TRdSjMoDsPZtBtqDbV4Bx0sIktPddqtU6/lBzOGVe9Dq4M5wAAAACeTK/WTTtSkvGg6IKHQEC3odZkwC7uAAAAAADgkfw1/m/sKz4WI7rgARDQbag11RSLJgAAAAAAgEfRqDV+YbqgTyRJwq3NHgIB3QYjSXmiCQAAAAAA4HH0Ku3YlPITfxFdUDgEdBtqTbXYxR0AAAAAADxagMrv2cTStCGiCwqGgG6DodKUI5oAAAAAAAAeSa1Wa0M0AZ+uWbMGO+4qnE8G9P5Dx/TqN2zsAzHDx/7e1nX/jIfnp6ZkSOJpNrFzoDdt2MKPR2juStiHkwgAAAAAAMB1tCrt0AHXDX9BdEGhfDKgS2p6Tq2i5ebmP5u7/vbEi3ZtqLDtl530+kvv8LMLm7v++oe/08Xzl8QzAQAAAAAAnC9Q4/fkvqLkkaILCuSbAV2lCuePJG00/9+bTV5mZaXl7KFZ5WUV/LFvdG+aNefGJq+Idvy3posXcvkjAAAAAACAK6hVak24LuzjLdIWrSiBwvj0Pegqlfq9jEN7f9/UJT6tRYYMi6P7H13U5NW9R1fxmQAAAAAAAK6lU2sHtS/rjqXuCoVN4gAAAAAAAHxIgMbvTwfKjg0XXVAQBHQAAAAAAAAfwpa6h6mCPnpWkpAHFcauDdC8TfTwsd+ZBz6TVKpZGYl7vhPly8QMH8t3cN+462vet4Xt4M42ibt7yXyaM3+WqF7uTw8/Q8mHjtJr77zAl8NDy9w5czHl5xWKXuPWrFxBQwfb/9oeP36cDh+27KwfEBBAN9xwA61du5Zqa2t5zdNMnjyZTp8+zS+mffv2NGXKFN62hX3+gQMHeFur1dLNN99MP/74I5WX27cPg9KMHTuWSkpK6NixY7wfFhZG06ZN4217rf5mLT3z0iui17SEbZsoJDhY9NrGYDBQ3JhJogcAAOBdvl/1GfWP7id6bZOSmkaz5y8SvcaFhYfS6vUfi56ysdOe2IbSbN8qdmusK5QbK/4yODj6H6JrN3NOOmR+iJc06mGZB3bjiCoHQkB3UEBnx6wl7jtEI8YMI71eJ6qXQ0BvG2cE9MTERFq3bh1vR0ZG0tKlS2nZsmUeG0yXLFnCx7R//37ej42Npblz5/K2LampqbR69Wre9vf3p6eeeoqWL19OFy9e5DVPs2DBAsrOzqatW7fyfs+ePWnRopb9Y4eADgAA4FgI6E1zR0A3mkw1F2uLBk4MH3xClOyCgO48WNLgICyUj5s02mY4BwAAAAAAsEXnwjyhUav17XUh/xFdUAAEdAfJPp1D985bSmlHM0QFPMXQoUP5bDG77rvvPlH1bFdeeaV1TDNnzhRV26Kjo63P+f3vW3WIgeJMnDjROqY77rhDVAEAAACU54qrJ9D8e+bStOuniopr6NW66UdKj98uuuBmPhnQVURbiaQqlcFk13IMk5loNilx32Ee0rf9sktUGqfX68UjZtqVgt1vzZZ0y5c3qDsee8fkja+DN44JAAAAvFNEZDjNv3sOde/p+mOZ/dS6tzfk7Q0VXXAjnwzoGQf3/ivj4L6A9KR9p0SpCVIV+38jGYt41wHm3zOHbyQ3IC5GVMDd2P3aL730Er/+/e9/i6pn27hxo3VMX331lajaxu5Bl5/D7sH3Bjt27LCO6dNPPxVVAAAAAKhLq9a27+kX9ZroghthibsNEtESlURLDJLpnCi1GQvmtnZ5B/dgO7azy2g0iopnY4s+WjMmb3sd2Di8bUwAAADgnS6ev8RPhXLXLbN+Gv29+4uOjBJdcBOfDOgDho+7MWb42P/FjBjRXpQalXlw38r0Q3vfZU1LBbwRO1qN7fDNrg4dOoiqZ2NHisljCg8PF1Xb2HJw+Tldu7p+aZUzsLG39HUAAAAAcIeEfYf50c3N3TLrLGqVWh2mxYZx7uaTAd1EJrYT2O0qk26cpWKbXqU7KprghQYOHMiP32LX7bd7x/4YEyZMsI7pmmuuEVXb2CZx8nPYEWXeID4+3jqmWbOwcgUAAACUq7amVrTcR6fRjTxScnyJ6IIb+OYSd6ll579XmarzRRO8UHFxMZ0+fdp6eYPc3FzreHJyckTVNm98HbxxTAAAAADO5KfR/2NHUXKE6IKL4R50O1Qaq8+LJnih48eP08cff8yvtWvXiqpjlFVUiJZrHThwwDqmnTt3iqpt586dsz7nf//7n6g6RnllJUmSJHquc+jQIeuYfv31V1EFAAAAgKZo1ZrwSG3QK6ILLoaAbodqMh4XTYAWycg6Qz9u201nz18UFd906ux5Wr9lJ2WdPeeWoA4AAAAA9vNT6xfvLjw2XHTBhRDQbYgePubH6GFjv404qz5iDhXNnoUOnqlLly501VVX8Wvs2LGi6jhFJaW0I+GwS4N6TEyMdUyDBw8WVduioqKsz5k0aZKoOk5peQXtPXTEEtSzXRPUe/fubR3T8OH4NwYAAADAHmzDuAhdwFuiCy6EgG6DilTXqlR086BBg2oMkqFAlMHLdO7cmQdSdo0ePVpUHc+VQb1fv37WMbFN8OzRvn1763PYJnPOwoP6YTmo5zg1qLPd2+UxDR06VFQBAAAAoDl+Gv2E5NLM20QXXAQB3U5GyXRSNNvky/9+R48v+QuVlpSJCrgb20SN3Z/Mrj179oiq87giqKelpVnHlJycLKq2Xbp0yfqc7du3i6rzWIJ6Cv1gDuonnRTUs7KyrGNKTEwUVQAAAACwhzmkv5GSkqIXXXAB3wzoKjrLHkwq6RLv20Gn1iSIZpvs3r6PjianUU72OVEBd7tw4QIPpOxim6u5ijOD+smTJ61jSk1NFVXb8vPzrc/ZvXu3qDpfmTmo76sT1B2J7dwuj8neNyoAAAAAwEKn0naTegU8IbrgAj4Z0DuH+D9iVOt6ZB7ct0+UmlVjMuKMJnA4vU5H3Tp1oA7tIkXFN2k1Gv46dOnQXlQAAAAAQAn8VLq/7CtL6SS64GQ+GdC3bdtmOJGwI1t07VJhqOaz7uB92IZq999/P79uu801t9mwYD4opi/NuHISDe7fj/R6nfiIY7DN7uQxXXHFFaJqW7du3azPWbhwoag6l1aroQF9e9GMqybRsIH9yd/PT3zEMUaMGGEd07XXXiuqAAAAAGAvrVoTGCIFvii64GS4B91OBlNtimiClwkJCeEbxcmXMzk7mMsiIyOt4+nUyb43PF35OliDufl1cEYwl7lyTAAAAADeyk+jvyux5Eis6IITIaDbaWzE4CMmyWQUXfAiR44coffff59fn332mag6lquCuYzdcy2PacOGDaJqG9tYTn7ORx99JKqO9Vswn+zUYC5jG8PJY/rqq69EFQAAAABaQqVSaQJUwa+KLjgRArqdzH8opVqT4YLoghepqamhc+fO8auwsFBUHcMazK9yTTCXlZWVWcdUWloqqraxXdTl57Ad3R2J3WMeWy+Yu2YzUDb2lr4OAAAAAHA5P43uxn0lRyeLLjiJTwb0oUOvCI8eNub2nldc4S9KdpFUUpJogpcJCgril84cqB2JhXMezB386zaHjaM1Y5Kf4+fgme3+fXpSvAuDuay1rwMAAAAA1KcyC9MEvSK64CQ+GdAr1VX/Mv/5+p9/WdVYUbKLVqW1e9d38BxsI7E//vGP/FqyZImoerZp06ZZx3TLLbeIqm2xsbHW5zz22GOi6tkmTJhgHdP8+fNFFQAAAABaQ6/WjTtUdmy66IIT+GRAl1SqcP5Iav5or9La8hbt/N4YlUpV7xHcjy1xZ8uf5csbsCXuLR2TN74O3jgmAAAAAHfyp4C/iyY4gU+mxOjhY78zD3ymOSXPykjc850oXyZm+FiJPWYc3Mtfp52Fh+K7+Hc4xNoNfbdmPb375kc0a86NdP+ji0T1cocOJFNKcirNu+tW0mg0ogr2unPmYsrPs32f+JqVK2jo4DjRax7bSGzdunW8zXY/X7p0KS1btozKy8t5zdOwVQBsTPv37+d9NjM+d+5c3rYlNTWVVq9ezdv+/v701FNP0fLly+nixYu85mkWLFhA2dnZtHXrVt7v2bMnLVrU9N/Nxqz+Zi0981LzK7kStm2ikOBg0Wsbg8FAcWMmiR4AAIB3+X7VZ9Q/up/otU1KahrNnm/73/aw8FBavf5j0VM2OU907NyBOnaKElXHYb/uI3+8v8k9kRL2HaLvVq/nExzNOZJ0rFYySTpJox6WeWD3YVEGB8AmcS0wITw+yWgy1YpuqwwbNYQW3DMX4RwAAAAAAKwiIi2Ley+ev0TJh446/Nq0YQuVlzU9AZW49zAP6Y09t+HFwjmRVBVYozslng4Oghn0FsygM8fKso77a/R9RdfK3hl0prCgyPoXEFrGGTPoWVlZlJyczNsBAQE0ffp0j59Bz8nJ4bPHTPv27fm92M05e/Ysn3lntFot3XDDDR4/g15bW0vp6em8HxYWRlOmTOFte2EGHQAAwLEwg27bycxTVGYjRLcFm5Vns+hNqamppbSjGaLXvMKKojsWXT1nleiCgyCgtzCgp5afWuWn1l22XtjegP7ys2/Qnu0H6IMv3rT5FwQa54yA3hhPD+gdO3YUvbbx9IDet+9l76W1CAI6AACAYyGge49qY8322ODeV4guOAiWuLeQSjIdFM1WKcwv4vd1XLyQKyrgbhcuXKDDhw/zKynJO07SY7Pn8piOHz8uqrbl5eVZn8Mub1D3e8vusQcAAAAAx/DT6CcfKDnS/DJNaBEE9BYqMZbjp3wvw5aDf/fdd/zatm2bqHq2I0eOWMckL1tvTm5urvU5GzduFFXPlpaWZh3T3r17RRUAAAAAHCFYE/Jn0QQHQUBvobza8m0mycSXvgMAAAAAAPgqvUp73d6yI0NFFxwA96C38B50Jq0sK0ev0XcRXc7ee9D/9PAzfOfD1955gYYMa9t90r7IGfegX7p0ic8ey+Li4qybxnkidt91UVERv5jAwEDq3bs3b9vClrjXvd+cvQ5Hjx4lo9EoKp6lW7du/H5u+Xur0+koJiaGt+2Fe9ABAAAcC/ege59qQ82nsSG9F4outBECeisCemrZqW/8NLpZosshoLuGqzaJA2AQ0AEAABwLAd37mEym2hyptOcVwQPPixK0AZa4t4JKTftEEwAAAAAAwGep1UsPROIAAJlmSURBVGpde5X/I6ILbYSA3goltWXYKA4AAAAAAMBMS9qHtkhZ/qILbYCA3gpqY9U2yUx0AQAAAAAAfJZOrQltV2HEfegOgIDeCiMjRxbXSoZs0QUAAAAAAPBpOtJgmbsD+PQmcSqSFpn/JG1lNY3JVHXswIELA0eN6lRLuk6spjKaDrHHhpvEMWnlp1bq1Trru0TyJnE33Dyd5iy4RVQv9/Izb1Da0QxsEtdKStskLvnoMaqoqBQ951GpVDRs6GDS63SioiypGZlUXFwies41JC6W70zvCtgkDgAAwLGwSZx3u1RbNHlsaNwO0YVW8OmALrpWEtGr5vqTomvVWEBPLs18JFgb+JboWgO6vRDQW0dJAT3h0GG6c/ES0XO+R+5fTA/fd4/oKcfpM9k0fdYc0XO+ubfcTC/85bK/pk6BgA4AAOBYCOjercZU+8WAoF53ii60gk8G9JgR426WJOmfomshSVXm/39eraKFEqn4DDqnklZnJO677Cf0nUXJI7v4tTsgunQy8xS9/tI7VFZWLipN696zKz3z8pOk1ytzNlTJlBTQ8wsK6W8vvkwVlQ6eQW9kdwOV+Q/mow/cR/FDBomKclRWVdFTz/6dikscPIPe2C4P5v9iLZx3O02dNEEUnAsBHQAAwLEQ0L0bO3It23ixy9TQkXmiBC3kkwHdUTIqzpRrVRrXrLUFDueggyshoAMAADgWArr3qzBUPT4opO8bogsthE3i2sAgGQ+LJgAAAAAAgM9Tq9T3iSa0AgJ6G2hI/YtoAgAAAAAA+Dx/jb7/7qKU0aILLYSA3galxnLMoAMAAAAAANQRqQ+2fe8BNAkBvQ3yy2t+NkmSQXQBAAAAAAB8nkpSzZMkCVmzFfCitcE1nePLq001qaILAAAAAADg83RqbejB0sxZogstgIDeRmqVer1oAgAAAAAAgFmgRn+raEILIKC3UWlNaYJoAgAAAAAAgJmWNDM3mDL8RBfshIDeRoVVxo0mk8kougAAAAAAAD5Po1YHdCw1zRFdsBMCehux+9BryHBMdAEAAAAAAMAsWBswXTTBTgjoDqAm1Q+iCQAAAAAAAJzqJkmSVKIDdkBAd4BCQ/lO0QQAAAAAAAAznVoTuq84ZZrogh0Q0B0gO3TgTwaTqVJ0AQAAAAAAwCxMF3qVaIIdsNzAQVLLT/3kp9bhHgsnu3PmYsrPKxS9xq1ZuYKGDo4TveYlJibSpk2beDs0NJQefPBB+uc//0nV1dW85mkWLVpESUlJdPDgQd6Pjo6m2bNn87YtqamptHbtWt7WarX0xBNP0AcffED5+fm85mluu+02On/+PO3caVng0rVrV1qwYAFv22v1N2vpmZdeEb2mJWzbRCHBwaLXNgaDgeLGTBI9AAAA7/L9qs+of3Q/0WublNQ0mj1/keg1Liw8lFav/1j0wB2qTTUnYoN6O+ab7gMwg+4gkkn6UTTBA1VVVfGLhSOGPco1T7safv3ymOzR8Dm++joAAAAAgGPoVbo+W8pSOokuNAMB3UEKTCUI6B7K39+funfvzq/27duLqmdjKwHkMbG2PTQajfU5nTt3FlXP1prXAQAAAAAcR2UWZtLeKLrQDAR0B5kYNjS9xlRzXnTBg8TFxdE999zDr3nz5omqZ5s4caJ1TNddd52o2hYTE2N9zsKFC0XVsw0fPtw6JnuW+QMAAACA4wVq/CeKJjQDAd2BVJLqW9EED1JSUkJnz561Xt6A3Tcuj+fcuXOiaps3vg7eOCYAAAAAj6NSXSta0AwEdAcqrq38VTTBg2RmZtKKFSv49c0334iqZ9u3b591TDt27BBV23JycqzP+fzzz0XVs7GN8uQxyRsBAgAAAIBr6VXajnsKD/USXbABAd2BAsON6wwmk2V3KgAAAAAAAOACNAE4bs0OCOgONEg1qMZIhs2iCx6iS5cuNGXKFH6NGTNGVD0bO1pNHtOgQYNE1baoqCjrc9g97N6gV69e1jENGzZMVAEAAADA1QK1AfGiCTYgoDuYwWhcL5rgIdiO5XKI88aAzjbBswfbwV5+jjcG9Ph4/JsAAAAA4C5Gk+ka0QQbENAdLK+y6luTZJJEFzzA+fPnaevWrfxi9257A3ZfvTymo0ePiqpteXl51ufs3LlTVD3bqVOnrGM6fPiwqAIAAACAq+nU2j4JCQk60YUmIKA72NSOgy7USIYU0QUPwHY5l0OcowP6+Ut5VF5ZKXquUzegp6TY98cxNzfX+hxHB/QLeflUUlYueq5TN6AfOnRIVAEAAADA1dQqtaa6j26c6EITENCdQKWi1aIJPu58bh798OtOOpB8jCoqfXf/wPzCYlq/ZSftPpjslqAOAAAAAO4XrAscLJrQBAR0JygwlH4tmuAB2P3aixcv5tctt9wiqo5jMpno+OlsWvfrDpcFdXYvvTymSZMmiaptXbt2tT5n/vz5oupYp3POuzSoDx8+3DqmadOmiSoAAAAAuEOg1q+faEITENCdYELokLRqY02m6ILChYaGUrdu3ayXs9QN6glHnBvU27VrZx0P26XeHq56HRgW1De4IKi7ckwAAAAAYFut0egdOxE7EQK6k0ik+lw0QeHYJmoffvghv7744gtRdR4W1DNPyUE9lSqqHB/U2T3k8ph+/PFHUbUtIyPD+pxPPvlEVJ2H7aTIg/rWnbTHHNRLnRDUDx48aB3T119jYQsAAACAO6lVqr6iCU1AQHeSwuqib0QTFK7KHJCzs7P5xXYydxVLUD9DP2zeQafOnhdVxygpKbGOibXtYTQarc9hO9u7imRO6qfY0vetuyj95ClRdYzWvA4AAAAA4BxalSZ8S1aWv+hCIxDQnWRCu/iUalPtCdEFhfP39+eXVqsVFdfo0C6SpowdQb26dRYVx2DjaM2Y3PU6tAsPo8mjh1H/Pr1ExTFa+zoAAAAAgOOpVWqVX0TRENGFRiCgO5NJwjJ3DzBixAh66qmn+PXggw+KqnOxYH7V+FH8Ym1Hmz59unVMs2fPFlXbYmNjrc954oknRNW5WDC/Ysxwmj5pLHXpECWqjjNx4kTrmBYsWCCqAAAAAOAufqqA/qIJjUBAd6IiqQzHrXmA2tpaqqiosF7O1NHJwVxWdzz2jsmVr4MlmI9wWjCXuXJMAAAAANC8QJ1/J9GERiCgO9G40MGp1caaFNEFhUpOTqbXXnuNXytWrBBVx5KD+ZVODuayrVu3Wse0bt06UbXt+PHj1ue89dZboupY7SLCaIo1mLcXVefZtWuXdUyrV+P9MgAAAAB306k0YaIJjUBAdzJJoo9EE3xQeGiIOZiPdlkwV6rQ4CBLMJ84ljq7IJgDAAAAgDIZTMbeogmNQEB3sosVl/5nkiSj6IICRURE0JAhQ/gVHR0tqo7Rp3tXczCPED3X6dixo3VM9p6DHhwcbH3OwIEDRdUxunfu6JZgXvd16Nmzp6gCAAAAgLuYJFMP0YRGIKA72dSOYy7USrXbRBcUqE+fPnTLLbfw67rrrhNVz8Y2vpPHNGnSJFG1rXv37tbn3HTTTaLq2djGd/KYrrzySlEFAAAAALdRqXAPug0I6C5Qbaj9r2iCAl28eJHfhy5f3uDs2bPW8Zw8eVJUbWNnwHvb61D3e5ueni6qAAAAAOAuKqJw0YRGIKC7wJmyklVGyYgtpBWKhdlvvvmGX2xzNW/AAqk8pgMHDoiqbbm5udbnbNiwQVQ9W2pqqnVMu3fvFlUAAAAAcBc1qf1FExqBgO4CN3UdWVFrNGALaQAAAAAA8GlqlVovmtAIBHQXKast+0Q0QWG6detmvU95ypQpourZ2KZo8phGjRolqrZFRUVZn3P99deLqmerew/6+PHjRRUAAAAA3EVNKp1oQiMQ0F1kdOSQbTXG2lOiCwpSd6dvdnkD9qaDPB62CZ492rdv73WvQ93vbf/+/UUVAAAAANxFZbblYkqw6EIDCOguZCTjB6IJCsI2UZPvU/7xxx9F1bMlJiZax7Rjxw5RtS07O9v6nO+//15UPVvde9B//fVXUQUAAAAAt9LXakULGkBAd6FCVc1Kk5nogkIUFhZad/rOzMwUVc9Wd/fyc+fOiaptZWVl1uccO3ZMVD1b3dfh9OnTogoAAAAA7mSQjJJoQgMq8QguklZ++ge9WnuD6EIL3TlzMeXnFYpe49asXEFDB8eJXvPYbPO6det4OzIykpYuXUrLli2j8vJyXvM0S5Ys4WPav38/77P7sOfOncvbtrDZ5tWrLXsZ+vv701NPPUXLly/nIdcTLViwgK8KkHfm79mzJy1atIi37bX6m7X0zEuviF7TErZtopBgx6zUMhgM9MBjfxQ9AAAA7/LHpQ9R/+h+otc2KalpNHu+7X/bw8JDafX6j0UPlCKtPDvs+vZjS0QX6kBAd7GEkrSbI3Uh34outJAzAnptbS2/ZIGBgVRR4bmn4ul0unrjYdiYmuONrwPTcEwt4Y6ADgAAAPZBQPdcp0sKQ6Z2HFQmulAHArobpJadOuun0XUVXWgBZwR0gKYgoAMAACgXArrnKvA/rx+pGll/Rgk43IPuBkaT8R3RBAAAAAAA8BkmyWREOG8aArobFFDxh0aTySC6AAAAAAAAPsEomWpEExqBgO4Gk0OH5xol4xrRBQAAAAAA8AkSSZWiCY1AQHeTQlPZctEEAAAAAADwCSZJ8syjklwEm8S5UVrFqQN6lW6k6IIdlLRJXE1tLX22ag2Vljp/A0qVSkWzZ95I3bp0ERVl+Xz1l5SXXyB6znXT9ddSn149Rc+5sEkcAACAcmGTOM9UZao+PDCozzDRhQYQ0N0oqTRjXog26L+iC3ZQUkDfve8ALXpwqeg536L5d9BTj7nu97NX5omTdOOcO0XP+W6+8Tp69flnRM+5ENABAACUCwHdM1Uaq7+NC+5zi+hCAwjobiRJkiqz8ky2VqXFkWt2UlJANxqNtOrr76i0zPkz6Gq1imZcdw117thRVJTly+++p/wC298XR7l+2lXUo3s30XMuBHQAAADlQkD3TCaT9Eq/oG5Piy40gIDuZimlJx4P1Pr/n+hCM3AOOrgSAjoAAIByIaB7pkpj9Z/igvssE11oAJvEuZkhqPRdg8mIjRIAAAAAAMDr1Rhrc0UTGoGA7mbx6vjyWsnwrugCAAAAAAB4rbLaqjTRhEYgoCtAcVXxP02SqVZ0AQAAAAAAvI7JLOBUbaLoQiMQ0BVgfPthOTWS8TPRBQAAAAAA8DoGMl4aOXIkJiZtQEBXiDJD5WsmSTKJLgAAeKjEw0n0r/+8R9XVNbxfVlZOr/3rHTqWnsH7LVVdU0Orvv6Wftm6XVSUIS8/n955/0PKOXdeVFrGVeP6YOVntP7nX0RPeXbs3stfR/Z6tEZbvw/O0tZxZZ/NoReXvUHnzl8QFaIVn/6X1q7fKHoA4IlMZEoVTWgCArpCjA6LTa8lw3eiCwAAHuqd9z6k5R+upMNHUnh/b0IiffjZf+ldc62lWOiae9dievYfr9Ef/vw3UXW/DebAe93sO+jt91bQ6+/8R1Tt56pxsfD6f2//h/7w9N9o8SOPKS7EMq+/s5y/jjff8Tvan3hQVO33zboN/PnX3Xo7ffLFalF1v7aPaz19tupL+mHjz7zPvpfL3nynVX/eAEA5dKTdL5rQBAR0BSmrLX9NNAEAwENJkmTz0V4sbLHQlZqeyfvyjLw7lZaW8aD7mDnwlpSW8lpLvy5Xjqvu7C2b0b153kL61hz8lOjkqdP8tWVvWrRk1rlGfC57Hf/x+r9owf0PKeqNiNaOS/77Ymrj3yMAUJZSqfKYaEITENAVZFRY3L4aU81PogsAAD6IhasF9z3EwxYLXbfPniU+4l5s1vzKGbfwoOvnp6cbrpkmPmIfd44rNCSEJo0fy99UeOq5F+kPf35GcbPps2bcwB/Zsv/WzDqPHjGcunbpTPsTDvI3QNivowRtHRcAeJeqqorNoglNQEBXmFJDxbMS3h4GAPBJLMSwcMVCDAtbK975Jz3/5z+Jj7oHmzVnS8TlWfP4wYPox69W0Q3Trxaf0Tx3jys0JJj+/fqr/PdkYX39T5v4TLOS7k1fOG8ufffFp/z1kWed+ZsZds46jxk5nH78ehUPxOwNEDZjrYRl/Y2Nq6Wz6QDgHWpMtblsc2zRhSYgoCsMn0WXDD+KLgAA+AAWoqzBRcwurzWHmknjxorPcI8de/bSzHm/40GWzZr/+fHf0+qVH/CwZQ8ljctPr+e/P/v62Wwz+9rYGw/sa2P3NytBn149ech++L57+OvFbgdgs85JR46Kz7CNjfGV5/7K34xg3yO22oG9MeLuZf0NxyXPpts7LgDwDpJk2iWaYAMCugKVUdnzmEUHAPBQKvFoJx5W5i3kYSqqXTvr7HJISLD4DNdjs5t8BvZhywysPGvOZkPtpcRxMSwsyl8Le9OBfZ1z7rqXvxmhBCxkP3L/YlqzcoV11nnB/Q/S62//x+5Z56unTDY//wPrbDpb1u/u2fSmxtWSVQIA4NkklWqbaIINCOgKNCpo0P4aqQaz6C5SWlpK58+ft15M3b6nXeXl5VRQUGDtX7jw2xE1tnjb68DG09iYAJSi7uwyWzrO7ulms4zunjVny9Cvm225h7mts+ZKGldd8mw6W3otz6azNyPY18yW9CvB0MFx/HVjXycL2e+v/IzPOtsbstu3a8dn0994+e+Kmk2Xx8Xe7Km7SiAtw7JpIAB4rzxjoeVYBrCphe/zg6skFqWOCNMFH1Cr1fge1XHnzMWUn1coeo1j786zHwDslZiYSOvWrePtyMhIWrp0KS1btowHXU+0ZMkSPqb9+y2nWMTGxtLcuc3PeqWmptLq1ZYjevz9/empp56i5cuX08WLF3nN0yxYsICys7Np69atvN+zZ09atGgRb9tr9Tdr6ZmXXhG9piVs20Qhwe6dFQTluGvJI7RnfwJ98u47NHbUCNq0ZRs9/MRTNP3KKfT2spf557Dw+/rby3mAZfdEv/HyCzYDbP8R4/hjeuIe/ugMbBaTzdLKR3WxWfM3/vFCk8F889bt9ODjT/LZWrakmlHauHLOn6crb7yFupnHsHndN6JaHxs3C63y5nVshp3NrrPg7gpslUFqegZ9979PKTYmWlTrY2+asFlwFs7Zmyb3LlzAZ6MZdtY4O86M9dkS8saw57HvrXzPPfuesTde7H3TpTXaOq5//ec9flzhYw89QA/cvZBy8/Jo4jUzqENUe9qx0fJvNkBKahrNnm/73/aw8FBavf5j0QN3qTHVXhwQ1KuT6IINmEFXqBHhsYm1ZFwlugAA4AXYvc4NZ5d/NQdHd88us3uB2aw5C+csKD3xyIMtmjVX6rjs0XA2XYkbmbGvi806y0vWWSife9e9ds+ms+8jm0mXN8n7Zet2RRw519i42J9De8cFAJ5DIukH0YRmIKArWGltyV9NkqlWdMFJOnXqRJMnT+bXqFGjRNWz9enTxzomNoNuj3bt2lmfM378eFH1bGzWXB7TkCFDRBXAPdIzj5vDxx18qbFldvnvfIba3feas5njOXct5qGIzZqzoHrvXQvEZzQv4/gJxY2rNeR709nMMsPvoVfQsWDyBnAr3v4nD9yHj6TwJeu/bLX/lk7LGxGfKOrIuYbjYm+QsHH9un2n+AwA8AaVUs120YRmIKAr2OjwISerTbXviy44SdeuXenKK6/k17hxluWWnm7AgAHWMdkbTDt06GB9Dgu03qB3797WMY0YMUJUAdzjdPZZHorYrCELSS05psxZ2C7m8pL2+8yhnM2as6DaEmfO5ihuXK3FwmJjx4KlKuj+aBau2awzW6XAZp1T01v2tbFxyUfOMezIOTZGd2s4LvaGFgB4B6PJWFtcXtv4fUZwGQR0has01Txn/kPtmTdDewi2ediOHTv4Jd+37emOHz9uHdOxY8dE1ba8vDzrc3bt8o5TME6fPm0dU1JSkqgCuBfbDEsps7IsVMvYsue2zKQqaVxtwVYVsNUA8mvBNluLahfJ20qRdCSFz6C3Vl5ePv9+y9gZ6kqQlp7ZpnEBgDIZyPjz1I6DlLEDpwdAQFe4kaED8qqlmmWiC05w7tw52rx5M7/27lXGMTttlZGRYR3TkSNHRNW23Nxc63NYoPUGWVlZ1jEdPOj5wQE828hh8fWWFj/0+JNuv9eWzRZ/9v6/6y0tZhuOtcSI+KGKG1drsa977l2L+bJ/hi0JZ+e2s5CuBPItCQvue4h/reyWBHb/dkvwpfvi+Dt2SwJb1v/c05bZdHdp7FaLa6++UnwUADxdpbH6O9EEOyCge4Dc3OxXa02GS6ILAAAeKDIinN9nW3ejLrbRlxI36mrJBmQR4WGKHFdLsaX+7A0KtmScvWGhlHPbZU1t5Md2qLdHYxv58fvRFbpBYe+ePcRnAIAnM5lMtcWVBmx83QII6B5gau+pVTXGmr+ILjhYv3796O677+ZHcM2cOVNUPdvo0aOtY5o4caKo2talSxfrc+644w5R9WzDhg2zjondhw6gBGxWlgUQNuucaw5NStyoS96ATL4/3R5KHJc92NfHZqTlY9bkWXOl7EDviI38Nvz8S72N/NgbD7aO0HOFxsbFjkltybgAQPlqqPYXLG9vGQR0DzEopN+HtSZDmuiCA4WFhVGPHj34jt/s8gbt27e3joltgmcPb3wdvHFM4B3YRmzyRl1s1pBt1LXg/oes51S7i7xRlzybzpdTm78ue0O2UsfVFLbcm70Rwe6d94RZc3ZGeEs28istLeOz5o89/Tc+a86+v2zWnL0J4U4Nx8VutWDjGtDEeekA4LkqTTWfiCbYCQHdQ6hUKqncUPa46IIDHT16lD788EN+ffHFF6Lq2Xbu3Gkd048//iiqtrH71uXnfPKJd/y3lN13Lo/p66+/FlUAZWh4/jYLwWxXdbYEmQUrd2k4m74/4SAPsSzM2kOp46qLfU3Ws86ra+iWGTcoetacBXI2u/zwffeIz2gemzW/csYtfNachWD2xoP8PXUXNq7X3/7PZeOSj7YDAO9SazLkfx/c/0vRBTshoHuQ4WFxG6pNNZtFFxykqqqKsrOz+cV2Mnek9KzTlHX2HEmSJCquUVJSYh0Ta9vDaDRan8N2tnekk9k5lHnqDBlNJlFxjda8DgCuxkKKPHPLghQLwjPn/Y527HHvppUNZ9NZmGWhlgUreyh1XHU3SYtq145/jS8/91dFzZqz89fl2wvY7DL7Ptg7u8zeBGFviMiz5mzp+I9frVLErDkb1/srP+P9lo4LADyPiUwrnlepXPvDnxdQiUfwEIkl6bFh2sBktUqtFSWfcufMxZSfVyh6jWPvxg8dHCd6zUtMTKRNmzbxdmhoKD344IO0bNkyKi9v++l2B4+mUfrJ0xQSFEhxMX2pV9fObDWE+KhzLFmyhB8pJu9aHh0dTbNnz+ZtW1JTU2nt2rW8rdVq6YknnqDly5fTxYsXea0tjmaepOS0TAr096eB0b2pT49upFE79/3BBQsW8Dca2GoChi31Z7WWWP3NWnrmpVdEr2kJ2zZRSLAyfrgH97trySO0Z38CffLuOzR21AjatGUbPfzEUzT9yin09rKXxWc1ju2kzoKwfFwZC1Vs06yRU6bxfnriHv7oamzjNzajy8I5n4192rIh3IOPP0lXT5nMl7Xb4q5x5Zj/G3DljbfwjdQ+fe/f9OzLr/FgzrBN0tg43B3M2ZsFqekZfIn3ZvPrLAdYNtP9z3/8vdl/z9imfmznfbb8nX0ue53l79PjDz/Ig7A71B3Xzj37rKcD2Duuf/3nPVr+4Up67KEH6IG7F1JuXh5NvGYGdYhqTzs2rhOfBa7C3vg5ceoUZZ0+QyezTvHVEKzG3gQqcePKmPKKCjqaavsOUPYzzcDB/UUPnKW8rJzUGg0FBPiLClHWydPJpcWltn9wFySJqlSkSpNU0uFAo/93SUnbisSHfA4Cugc6Unb8/4I0AT653N0ZAb0xjg7oMlcEdRbQO3bsKHpt4+iALmNBPdYc1Ps6MaizMN63b1/Rax0EdGiNtgR0hv3gy3ZAZ4GYzVyzmWgWcBl3BXSG/TD+kvlrkndnj2rfzhya8u0K6Iw7xiUHdPZmAsPCBGu/8fILilnOLgdZNpvPNtdjWKh+/JEH+e0CzZEDOgu+8uoGNmvu7k3g2jouBHT3Yn832WqXpOQU8+M+/ncHwGUkumD+Kfn59EN73xUVn4KA7oESpITAkIqoEzq1tpMo+QxnBHSDwcAvmb85PDoroMucGdRZQGebo9XFxtScxl4HZwV0GQ/q/cxBvafjgzoL6GxjuIZjagkEdGiNtgZ0WcNZZ8adAV3GNnxj9xHLYdDegC5z5bjkgC5js+aPP7zErcG1ITnIMuzrYvf/s3v37SUHdMbds+Z1tXVcCOiux/5usr0Lvlm3/rJbWQKDA6lj9w7UrlM76t63K+n0OgoIDjDXAyggKEB8FviykoISKswrotycPNrz8z6qranlfz6uu/Ma6hnT/LGJtTUGOnviLGUkHaejB47xmkTSxpoQ/1mnt22r4gUfgYDuoZJKMm4N0QX53KYLzlrivm6d5R/7yMhIWrp0qdMDuswZQZ0FdDam/fv3835sbCzNndv8D2tsifvq1ZZ7HlmQfeqpp5we0GXOCOosoLN7z7du3cr7LKwvWrSIt+2FgA6twcI4C+Vff/4xDYodQHsPJNLCBx7m93KzkNISbNZ51Vff0uvv/IdCg0No588/iI+4F/vhnYV0FtZZGGzpJl+uGheb9WcbpTHP/flPdMP0q3lbSdh9/WzZPVv2/+cnfm/X7HJd7J569oaHEmbN62rruFb+dxW9/Mab9NzTf6I7bp3FlzKPu/p66t61C63/0js2dFUC9ndxw0+bzH+OvuPHK8pCI0OpT2wvGjhqIMUM7UedujtmZR74BhbWP1n2Xx60WUh/4Pn7+J8jeyVsOUjffriW8i8U+GRIR0D3YGnlp37Sq3XTRdcneFtAZ9gPLYP796PoXt1FpW08MaAzep3WHNL70EBzUHcEBHRwl+KSUsrOyeHhXJaccoz69O5JwUFBotIy8myWkmZ+GfYDfWz/mBaHL5krxsV+D7asXSmbwDXEAlJeXn6rXwP2fDZTzQK6krR1XCaTiW8sN2zoYFGxzPAGBwdRh/btRQVaS54tZ2+UybcgsFnxkVOHU5w5lI+cYv9qB4CmvPvsB3R4VzK16xRJz330N/OfMfu30Dp7IoeWP/u+JaRL9Gbmob0+c9wDdnH3YAW1ZQ8ZTaYa0YVWYsvBBw0axK+23rPcEuwH2qGx0TTjqkkOC+eyqKgo65jsvR89MDDQ+pwBA34LFs7GgnlcdB+68crJDgvnsg4dOljH1K1bN1EFcK6w0JB64ZwZMmhgq8M5w0KO0sI5w0Jha8M544pxsV9fqeGcYa9fW14D9nylhXOmreNSq9X1wjnD9i1AOG8btuqF7fLPzqFnt0awcN6pR0da/NdF9MZ3r9HCP85HOAeHeeD5eylmaDQP2V+8uUpU7dOtb1da8vx9/I0jlUq6P2bY2GvFh7weZtA93JGS438N0gX8XXS9nqdvEsewH1oG9O1pDuU9SKd1/Gb8nrBJHKPX6Si6dw/q37un+TXRiarjYJM4AACA324p+eR/q62rVuTZ8mtun6a45euS+X8GySh64OlYOH/pnlf4PemPv/UY9Ypt/n70utZ/upE2fvYTO7I4LfPQvlhR9moI6B5ujSRphlScSdartQNFyas5I6BfunSJcnNzRY8oLi7OKQHd2cFcxgI62xitqMhyOgWbGe/du/mZaXYGfN0wzl4HZwR0ZwdzGQvoISEh1u+tzvz7xsTE8La9ENABAMBTsWXs77y3gn7Ztp2fnMCw2fKRU0bQ5Bsn8PvMlaDKVEOFhlIqN1ZRrVRLRgnHZnubpHWHaMeKrdSpf2e69bXbRdU+xlojffnH/1FelvnnOZVqVkbinu/Eh7wWlrh7uDkqlbHMWPaAZCZK0ELsPuUvv/ySX5s3bxZVx2HBXF7KPrBfH6eGcxk7B10ek3wvenNYkJWfI9+T70gsmA+K6Us3XjmJhvTv59RwLjt27Jh1TLt27RJVAAAA78Rmy9lxhmwJO7vYknYWzkdOHcGXsT/30V/pxt9d5/ZwzmbJc2uLKKPyDB2vPEv5tcXmoF6NcO6lBlw5kAIjguhC+nlL0G4BjU5DsVeJiTdJetTS8G6YQfcSR8tOvBeg8b9PdL2Wp20SV1Bcwndqd0Uolylxk7iiklK+U7veBaFchk3iAAB8R0FhIR1MOkIZx0/QefO/W0Xmf38vXcqlgIAACgr0jWPAag0GOng4mUrLykTFHG60Guo9oBcFh9m3B4bW/O90YFAA39SLhfi4kbEODfO1koEH88LaUh7SwXfs+XQnJX59gKIn9adrnrheVO3DZtE/WvgeVZdXk5pM49IO7t8rPuSVENC9xE/nDwf1DonM0Go0XUTJKzkjoF+4cIFfDDvqbOjQoQ4L6O7AAnpNTQ3li11Zg83BsV+/5o+2YEvcz549K3pE8fHxDgvo7sACelBQkPV76+fnx9+saAkEdAAA5SorK6e1GzbSuh830qHk344IA8diZ5+zjeMmz5hI7TpGimrLVEu1dKmmkIoNv715AL6lorCcPr3vI96+94sH+cx4S8gBXyJ6NfPg3qdE2SshoHuRpLLj14VoAjaIrlfytE3i3EGJm8S5AzaJAwDwTuxMdHZOOtv0rLi4hNd0AXrqPKAzRfXtQKEdwkgfqCfJJFFVaRUVnSuki5kX6NLxi7zGP99fRx1jOlLnOOWdjuBOJoOJaqtqqaKowhyoKij3eC7vM2xjuXHXjKErb5li98Zy7P5yNmOOYA7Mt3/5knJSztL1f76J+oxp2c9oFzMu8HvRfWGzOAR0L3O0/OT/AtR+Ldt9wYM4I6BnZWVRcnIyb7OlcNOnT/f4gJ6Tk8OXdzPt27enCRMm8LYtbPacLY1ntFot3XDDDR4f0Gtrayk9PZ332XF6U6ZM4W17IaADACjLtp276dl/vMaXsTNhncKpS1xX6jGsJwVFBlGIOZyHRIXwjzVUVVJJGTvSKeXHZCrItqwya9erHcXfHE+BEYG8D/WxwF54tpBOHThF51LO8RoL6tfcfjXd+LumlymzQJ5fW0IVpipRASBK2ZhMW5dv5vekX/3oNaJqn7rL3CWNeljmgd2HxYe8DjaJ8zKXjAWPGEyGPNEFOxQUFNChQ4f4lZaWJqqejS3rlsdUd9m6LaWlpdbnHDlyRFQ9W93Xgb0RAwAAnoltfvbS//2T7nv0cWs4Z4ovFFHq5qP00/9toG/+/CV9sngFffi7d2nja+vpxO5M/kO9zD80gIbcEE/z3vkdXfunG8xBPpTyT+XTtuXb6HRi/SNRNWoNhfoHU7A+kAJ0/j51sTGH+AWRWqUmtVbN38QYcdsImvrIVOoe350fl/XDpz/Sq4+8TvkXC8QrZtn4rcBQwjd+y66+hHAOl2G7uDNsNryl2JL43mLWXTKYxvKGl0JA9zJTQ0fmVUlVC7GrOwAAAHiDnPPnad49D9Cn/1sjKhb+If4U2TOSOg3oxC/WZrXK4ko6viuDfnz1Bx7YE786QLWVlmXasn4TYnhQHzZzBBmqDZT8fTId++mY+CiR0WQk9pNUeEAotQsM96mLjTnMP4Q6hbTnYV0W3D6Y4mfF05gFYygwPJCyUk/Rc4tepPSkTL4Le2ZlNp2rzqMak0E8A6C+9r2jSKvXUuHZAj4T3lJRfTrwR7VKiucNL4Ul7l7qaPnJjwLUfi3bstoDOGOJO9tQrbr6t/9IsLOzPX2JO9scre57NGxMzWnsdfD0Je7du3e/bEwtgSXuAADu9eOmzfS3F1+x7kweHBVM3Yd2py6Du/CQ2Bh2/3Ru5iXKTjpLhdmWnxmC2wXTpHunUt9xl2+amrX/JG1+6yd+v3rXIV35kne1xjKHFeoXzGfSfVmt0UBFVSVUbbCcpc6wpe+JXybShbQLPHBd//QM6jG8l/hofVVllVRyqZBqKqqptqqGTGIfAFAutVpF/iGBFN4pkgLsPAHAXv996BMe0Ge9dBt1HdRNVO1z5uAp+v75b80taVvGwX0tu2/RgyCge6kEKSEwtKLDUa1a0/h/LT0UNolrHjaJs8AmcQAAnqu8vIJe/L836Jvv14tKfWyTt4juEXz5dZdBTYd1FtDTNqdRXpbl7r+B0wbRxHuuIH2AnvdlRTmFtPbZr6k0t5S6xHWh4bcOJ5U5pDAsoLOgbpJM5ss3w6VapaJKQzWVVJXx1QUMC+npW9Lp+M7jPKRPf+J668ZfkslEuVkX6OLJczyYg2dib1RFdG1PPYf2Nf99cMzCa3Y7SuaOdLrmj9dT9MT+omof9uYbuw/d/NfwQuahvV67wyMCuhdLKEmfFK4N3Kp21N8oBXBGQGcbo8lnZbMjye6//36PD+jsHvKkpCTeZyH15ptv5m1b2DnoGzZYDgFgm8Q9+uijHh/QL126RLt37+b9zp0707x583jbXgjoAACut3PPXvrbS6/SufP171Nl53EHBgdQSUEpVZRViKolrLN7o3uP691kUM85kkNHfzzKl9VGdo+kGc/ectlmcqWXSvgu0yXmx54je9KQGUPER8AWFtIztmbwkH7jX2eSX5ieco6dJmMtlrp7CzaL3m90LOkD/USl9eTj0sb/biINnz1KVO337m1vk6HGQBkH93ptjm3ZAXTgUd5/+Z0zi596yE+v1k0SJY/3zarvqbLC9qYjt918E3XqaLlHxR7nz5/ngZYt8dbr9TRmzBge6tgO4J5o1KhRfGM4tikaG1NERAQNGjRIfLRp7Bz0gwcP8ucwEydOpISEBI99o4KdZ882AMzIyOBjYm++DBs2THzUPkdT02nLjp2i17T7Fv2O/Mx/dgAAoPVKS8vo9Xf+Qy+8+jpf0s4C+cTrxtGsxTfRvN/fTtfePo2mzJxM15gfr7plKnXv142qK6sp/0IB5Z/Op7OHz5JfiB+FdQoTv+JvQjuGUtfBXangTAHflZxtINdrVB9+z7rML8iPb0J1fFcm5Z7I5TPobIbeFarLqqm2opYMVQaPu8I6h1FtdS0V5RRRxvZ0ksjAZ9CNNUZcHnixg8bZ5oB1Gczf39L8YgrrEEEanVZUWyf3+EXKTjpDHfp1pO5De4iq/Q59l8g3f+zWoe+bFy+e9sqdCDGD7uWelST1HeWnd+k1Oq/Y7dAZM+jsiLVdu3bxNjtm7a677qIVK1Z4bEC/5ZZb+G70x45ZNrvp0aMHPzKtOWwGXV5JwGbQ7733Xvrss8+oTNz352nYcXmFhYV04MAB3mfHzd122228bS/MoAMAuEZaRiY9+PiTlHPuPD/G68bfXUeTb5xIAcEB4jOadvZEDv3w6QY6vMtyZCoL4vw+8gYhgzEajJS8NpnOJp+loMhguuUft5kDZrj4qEXeqVz6+snV/PzvMXeOoQ4x9r/p3xrs+DJ2PzeAUrAd08O6hlK3oV0pqN1vq1IcMZOetO4Q7VixlYbeNJwm3XOFqNrvo7vep4rCctJqjJ2PHTjQ8u3gPQACug/YXZTSL0ofmqRRaRpf9+VBXHUPOgCDgA4A4HwsnC+47yEqKS2l7n270T1/vYs6df9tL5WSghI6mpDKH9ny9o49OlK7jpEUMzTaHOZ/m83b/sNO+vI/3/BjwDr060Cj7hjVaEhnktcl0+mE0xTSIZRufXUuD+t1pW0+Rr+89ROfVZ/8wGTyD/1tpt3Ris8X0473dvDNXdlyfXYBuEtNRQ1fQi7rMbI7dR3y2+3ebQ3pab+a/269+RPFXhVHVy2dLqr2+/S+D6nkYgmpdFLv9H37TomyV0FA9xHJpRnzg7VBn4mux0JAB1dCQAcAcK6kI0dp8SOP8XAeP2EILfzjfOusOQvcP636hfIv5PN+Q+x+9AHD+tP186+lbn278tqF7Iv0xuNv8TDPlqePXTC2yZDOZq3Z7HVU3w40+5W5/B7qura/v4WS1x+m9n3a07iF40TVOVJ/TqXju45TUGQQXfHgFXwGE8BdygvK6UzCGTqx5wRJJom6DetK3c2XrC0hva0B/YN5/+F7SXhzQPeazcPAtiEhMZ9XGKo+FV0AAAAAt2LL2eVwPu6aMfTA8/fycM7O1/7L/Gfpi3+tbjKcMxVllXRwx2F6+cHXaNXbX1JleRWfeX/y7cepXadIyj+Vz0M42228MWwZPLt/OvfEJdr18XZR/c24302ksE7hlHcyj04fOC2qztH/qv4U0iGEB6O657EDuAN7oyh2eiyNnjea78Vw9lAOFeUUi48SVRaX0/H9qa3aoZ8tT2ea2tCxOfL56f5V/kW84YUQ0H3ImfPG+wwmg+UGLQAAAAA3YRvCPfTEk/Vmzhk2a/7qI6/zjd+aE+jvTx3aRZDRaKKta7fTP594mwrzivjy9z+8/iifYWfndGfuyBTPqI/NUrNl8H7BfnRkQxJlbE8TH7FgS82v/v01vJ32axrfyM1Z2HFWw2cP54+nDpyyHgvXlJN7T9Luj3dfdh388iAd3XiULh2/1OQbEwD26hDdgfpPtRyFxkJ6Xa0N6YZayzF9mgYrVuzBjlnzBVji7mP2F6f2j9AGHdSoPfN+dCxxB1dajSXuAABO8Yen/0brf/6F33P+h9eX8pnzX7/ZSmv+87X4DNsG9OlJ/XtbdoC+lF9Ih45lUFVNDYVFhtKjrz1MXXp1poyk4/T20//h96SPWTCG35femEuZl2jf5/soIDSAbn9zAZ89rGvr8s2UsjHZJUevsePK2LFl7Xq2o1kv3dbkT+qrH/uCHwtnC5uhjJkaw4+gcyR2jzLf7Rt8Arsffcf7O/jO6UNuiiOtv5a/kaT10/LZ9ZYud9/x4TZK+v4gTVo8hYbOaNnpOoVnC+i/D33CmkUZB/dG8KIXQkD3QUklJ24N1vp9qVJ53rcfAR1cCQEdAMDxNpiD+WPmgM52a3/u47/yGe89P++jT177XHxG0zRqNY0eMpDPnNdVUVVF+5NSqVgcz/b8x3+jgCB/a+hnYXXqI1ObvB/9yPojdGr/Keo3PpquffJGUbWoLK7goaCqtIquWHIFhXYKFR9xPBaCfn3zV/57TX/8eoqZbJm9bIgt883LyhW931QUlVPeyVw6ue8EDzNMzJQYip4U3eTYbWH3H7NVCLnHcynvVB5VFlWSyYiZebAIahdE7XpFUJ9xfShmwiC7Qvr3z39LZw6eouv/fBP1GdNXVO1zIf08ffWnVax52BzQW5buPQgCuo86UpL5ZpAucKnoegwlBfTc/Hx68m8vUHmF85fbqM0/kDz20P00esRwUVEONv4/PP0MFRX/dm+Ss7D3lBbOu52um3aVqDgXAjoAgGOxpe0z5/2O338+58HZdOUtU/g952xZe3NYOJ8wfAhFhIWISn0spO85dJTKzP8u9YjuTo/931Ie0tmmcRlJmXwmOX5WvPjs+tiRalv/vZWqSqropuduoR7DeoqPWBz8JoF2f7KDL/kdM3+MqDrHmcQzlPR9Ej/P/c7/3MVnK1uDzfrv/HAbnwFlIV1eqmyvixkX6djPx6gst/5xq37B/uQXqBc98EW11Qb+xpVMF6CjQdfH0ahbxzcb0tmbXezNo9v/NZ/a944SVfvIG8xJRGszD+69WZS9DgK6j5IkSZ1ecfpXvVrX8gMI3UhJAf1gUjLdcff9oud8jy65jx5cvEj0lCP7bA5NnzWHTCbXvKM+f+6t9Lc/PS56zoWADgDgWE899yJ9u2499Y7txTdzqyyrpBcfeMWue86HDYyhHp1/O36tMSyk70o8wh+vmzedZt49g/IvFtBzi17kS90n3juRIro1vjI250gOHfzqoPnjkTTv7d/x5bsyQ3UtffbASiovKLP5azgCm7VmbxaU5ZXR5Pum0pAbGn9TwR5spnLDy+t4SLd39p/NkLNj6LIPZfM+Oyc+9qqB1G1wd2rXs705jDUfztnvm5NylkoulfDZfmOdY7scoc/Yfi1eHg2Oxd7Uyk46Q/v+u5vyT1v2TBhw9QCafM+VTYZ0tkJk+a1v8RMTHvjyEVG1n3y7CamkpzMS9zX/A5qHQkD3YbtKD3eIUkcmadWaTqKkeEpb4p5x4iRVuGIGXaWmQQMH8Jl0Jco6fYaKS2zfC+cIKvP/BvSPJj+9a965R0AHAHCck6dO03Wzb6+3tP2TZZ/Tnp/2ic9oWt/uXWlQTB/Rsy2vsJj2Hk4hkyTx+9ujh/Sjn1Ztom9XfM+D9fhF45tc7r1rxS4qyC6gKQ9cRYOuq3+/edK6g7RjxTbqGNORRt85WlSd43zqeUpYlUDB7UNo4Qf31HuzoKXkUNMpthONun2UqDaOBah9n+0zB658HqLG3Dmeht4Yb369mj/2je3Onfj1ATr605F652g7Q0e2W/+HT4geuBPbpPGnj36iX778lfeH3TqMRs0e12hIZ2/csCXubOaczaC31Kf3fsjf9FGppKnpifu2irLXQUD3cYnFmePCdP7bzAFQJ0qKhnvQwZUQ0AEAHEfeGG7yjIk079G5di9tZ7u1XzVuRIvepE5KO06ncs5TZMdI+tv7T7Olg/TiA6/yY9tG3DaCugzqIj6zvoLTBbTro10U3C6YFrx7N2n0vwVTNmP46X0f8aW9Ux6awo9Fc6at72yl0txSuu7JG6nv+GhRbTk2g/3xXe/z0Dz9j9P5rvVNSVidQOePnefL69m9+FF9Gt9YryG29HjHiq3WI7BihkbzVRLd+3WjgKAA0rVix25b2OaC8nn5oAzsDTD2Rpg+UEdjF46h3iNjKKR9mPiohbxB3Og7xtHo28eKqn3Yngurfm/Zp6I6xC/g9LZtVbzjhZQ5HQcuMyIsek+FqeYB0QUAAABwuLSMTB7O2ez5NbdP4zV2zrk9Rg5u+QqywTF9KDgwkAouFtCv32zhYe7G313HP8Z2SW/qCLLInpEU1TeKyvLL6NjmFFG1YMeuDRaz6ln7svijM/Ua04s/Jq8/zB9byy/IjzrGWBZLFl9oer+YjG0ZPJwHhAXQzX+/1e5wzmbo2X3BLJyzI/PY6gi2cmHW4pto5JThFDcqlgd2R14I58oz8+4bqXPPTlRTUctvFzm+9xidSTpR7xi2rL3H+WNLN4dj2C0TjIqkjd4czhkEdKAhwX0/KjdVfSC6AAAAAA71/sef8sfJN07kS9sTth6k7BOWH7ht6dW1M0WEtnymmgX6AX0sx7Bt/noLVZZX0bjpY6hTj4783m62I3lToidbZqsPrz1IbDequgZdN5Sfn56TnMNn1J2p29Bu/CgrFkzke3xbK7SjZSazqbPcWf3EzhN8be11T82gkA727VS/48OtfPk8e+Nl4Z/m0wPP30udutveJwC8E/s7d9MiywkIlzJy+V4Guacu0NFfD1LGrhRK336ML09nxxn6heipNK+43lV0vsDmlbkznf/aJKnWWhreCwEduNTAPktqjbU7RRcAAADAIdi95/Ls+ZWzp/DaD59u4I+2sF3bo3t1E72W69oxis+iV5RV8ll05spbpvLHjC0Z/LEx7Xq14/eqF58voqwD5tBaBzuurffovny5+Nnk5t9gaAt2D7h8hnlbZ9Gbc3zXcT6m6Akx1GVgV1G1LfXXY5T0/SH+fWUb/rE3QMC3DRk7iIJCg6j0UhlVlVreDGJBnQXwQ98m8H549zAe2BteJ/anNnmlbDpEF9LOs6cX+Zv8+Dlr3gwBHbg5KpWx1FQ1q9ZksKw9AQAAAHCA91d+xh9HTh1unT2/cOYir9nSvXNHfv95WzScRR81ZTgPlIVnC/lMelN6j+3NH5N/uDwYx10zmD+ePeTcgM7Iy9wzt6fzDdyc5fxRHn74pnD2YMvZd66w7NE17/dzqVtf+0I9eDeNVkMjrrDsrp93/LdVH5XFVZR3Mp8fGdh1SGdRtd/5oxdES1qdlLStSHS8FgI6WI0MHZBXaiyeYZSMzt+OGwAAALxedU0Nbd66nbfle88P70rmj81py+y5rO4s+o4fdvJ7l9kye+b4jqbnJDrHdiZ9kJ4fI8Vm0uvqPrQH31296FwRlV4qFVXnYJvVRXaPpJrKGjqdeEpUHavkQok5QFVSeOdwCu9i3/Fxez7dyUN63KiBmDmHesZcZTkpIPdEPn9kTu07zR+jotkxfS3bl5qF+4tpl3hbZSSvPVqtLgR0qGdk6JC0CkPtjSaTybnnYwB4gJ7du9Hsm25s9gIAgMb9Yg7nJaWl/N5vdm/yheyLlLAlUXy0aZ2j2rV59lwWI4L+bnGc26QZE/jjhbQLTW4Wx45h6z7Usryc7VDeUMzk/vzxXMo5/uhMnQdZZhyP7256WX5byBvHtbdzUzg2k5+5w3I/MJs9b45apSK9WkcBaj8K1Pjj8oKLfS/91Hr+vW2o76A+fKVMVUkVleWWU25mHhWdLea3bLRm9vzkbssbU5JEb6Yn7XPOu1QKg4AOlxka2ndHqaFykUkyNdgaBcC3jB01gv7x7F+avXDEGgBA4zZv2cYf5dnzJDtnz9nMt6N0Mod9dj/7hTMXKDP5OH+jgB0BxjZ5YyG9KWyTNiZ9Wxp/rKvfhBj+yHY9d7YuA7vwzdtO7T/plGXuNRU1/DEo0r5/yy6kn+ez5+xNFxbEbGHBPEgdQH4qHWlVGtKYowcu113piRl0cMsh63Ui6WS9j+edzav38ZzMnHofZ1dZfmm9zzl97DT/XupVWsv3tpGTmsdcbZlFP5t0jk7tO8Pbvcf3snnEX2POJGRTyfkStlnjhUCT33Oi7PVwDjo0Kan0+KMh2oB/ia4i2HMO+oOLF1GPbrgXCgAAwJ3Y8vZn//Eav+f7tTUv8eXlf5n/LOVfKBCf0Tg2cz5tguUHfEeRz0W/+tYr6dYHZtGen/fRJ699Th2iO9CY+U0v0d76n61UerGUbn3tdurUv/7s36f3fsh3pZ7y8BQKiXLumei7VuyiguwCuv7PN7XqiKrNb/1MqZuPUvyseOvGc7L0X9P5EWtj5o2nUXObX66+f9Ve2v+/PXTVLVPotgdni+rl/NV+pDMHOXAPQ62RXnv0DdGz6Nq7Cy38452iR3RoRxL9+L+fRY9o+KR4uvYOy5tpsu8+WkfHEn57k+rme2bQwBEDRM+iWqqlGtNvpxqcP32Bnr/nJdFjqzPaUfSUlv25Zfedy+HeHNCvyzi0d6Ol4/0Q0MGmw6UZL4Vqg/4sum5nT0AHAAAA5Rg5dQQt/stdfHn7c4teFNWm9ejckYYNtMxQO8ql/ELacziFQsJD6B9fvECGmlr605y/UK35cfofpzc5s5exNYOfmz7s5hE0YdFkUbXY/v4Wvrt67LRY6jexn6g6x8m9J+noj0ep/xWxNO0P14qq/WwF9LTNaZS5PZPGzp9AI28bLapN2/HhNkr6/iDNMYfzK80hvTFsdpUtgQb3Sd6bQj98+qPoWbTrFEn3P3OP6Jn/fCcfp6/e/Vb0iJ8xf+v9N4ueJeS/8cRb5kfLna/BoUG09JUHebsutuS23Fhpfvxt8e0zC1+gSzm5FNE9nKKv6EsavX1v1rB7ztk962xZPKMiaVH6wX0recdHYIk72BQfEvOXckOVT/2lAAAAAMeJnzCEPzYMC01hS9IdrX1EGF/mXlpUSpnJmXw2ny1zZ9iO7k3pFNuJP2btr3/cGtNrpGWn90vHLRtYOVOn/pav48xhy2Zb7lRRWM4fQyObPiudLW0H92Kz4w0V59ffBzooJFC0LMpLLN9b2RFzyJfDOTNsUrxo1cdmfNmy97riJwzlj+yM/eM7TlL65kybV+rP6XRwTRId/jpZhHOpilSqWb4WzhkEdGjWoOA+d1cbqteLLgAAAIBd2PL2uJGxVFtjoGMHLt9srSEWotkGcY6mNv+6HdpZdig/vOsIf2Qz+8yF1KbvQw/tGEqBEYF8x/bCs/WX5neJ68Y3vio8U0jGGucdgcawryEgLIAqiyv4Und3Mpq/l4zOPPbGaMxBTYVFum6Vf7GAcrIu38CQhe3qSsv55Ix/YP2NGKsqq0TLYv8Wy9nljFanpSFj40Tvcg0D+pDxluMIKworqeB0YbMXC+UszPNgTtJ7KiPFZiTu+Y7/Ij4GAR2apVKppKzzhtm1JuNOUQIAAABoFtuQjc1WX8y+wI86a44jN4drSP61k3ZbNqqLGWpZlm5rN3cmqq/leWcO1Z+91vpp+X3pJqOJ8s/8dqSUs7TrbXnjIiclmz8qlUaFeOFuGUmZonW5sjqz5GGRYaJlUXeGnYX8uvtFsL8vYe3qf35dLKDXfWOm78DeFBJu2XhQkmgpmw23eUl0naRRD8s4uC/AfD3gKzu2NwZ/g8Au18fEVJ+ryZ9hMBns234VAAAAfN7IqcP549EDqfyxOfIstzOwX5vN0BfnF9O5U+f5mwftOrXju7nbWuYe1c8S0LMPiw2r6ug62LLTe8Ep589qt+tpCejnjubwR6XC3Ln71d3UraGqit9mybU6Tb1Z9Loz7DvW7+KPsoEjYkWraXVn0VVqFQ0Za5lFV5GkY7PhNq9DezdmHth9mD/BxyGgg92mRgwryjUVTjOajM2vUQMAAACfJ9/nnZXa/GSYPcvbK6qq7b5KyyuovLKSKs1tdhkMRgoPtey2fizB8oYBW37P2Aro7XqJYHzsLDU8gbZzrOXUGFfMoLfv1Z4/5hxR9gw6uBeb+b54tul9EYoLGtyHHlr/PnQ2w842h8tIOi4qls3l5BUntqgbrJ4YPG6QaKlavrOhD0NAhxaZEBJ/6WJF7jSDydj02hkAAADweez+c7YrNLv/3NaSW1loSBC/V7yhE9k5tD3hMP2wZRdt2rXf7uvXvYn0y+4E+tnclq/8IsvO0PKMfu+BljcQ+FnLTdAH6Pm96Oy88LxTuaJq0TGmE/+ai88Vk2SsH94dLTAykAJCA6iiqIKKcnCiDTSu4ex5x24dRMuiuuK3e9AZ/4AG96FXVNGxxNR6m8ONm9788XuMtkFA7x8fLf5OSxMHDhyIbf3thIAOLTYxasS5ElXJ1eaQniVKAAAAAPV062uZXbb3/vPI0Pq7gptMJn40WkrGSSosLiWjud8SLBj4++n5ueryxfrMmQzLcnV5hr+5ndgjuluW3l9IP88fZTp/HUX0iCRjrZGfie5skT0j+ePFzKY3tgPfxsK1jM189xloOW1AVpRveZNKFtau/t87NsO+5+d9oseWwWvtWt7OqM3/q3sfekBQAPWI6c42tAow6kLGizI0AwEdWmVk4KAzudWlUxHSAQAAoDF9RPitu1TWlogwy/Jz2RFzMGfnl7cUu9d82oRRNGPqBLpm4hjelq8rx47gS+nLSyuosryq3n3obGa6KRHdLAH9YvrlwTiqj2WGsvh8/eDjDGwmnylwwZJ68DwNN3brPzSagsOCRM+i7i7uTMMZ9HNZ5+r9GkPGDuL3qtur4SaBA4bF8EdJo7qKN6BZCOjQahMi404X1BRcZQ7p7j+UEwAAABSlWz/LBmon7bj/nAkO/O1e2LzCYjqVU3+22h7svPNx8YP4bHljdFot+ekts+jyfejtOlpmpYvOFvHHxoR1tuxenXvy8pl2OaCXXHD+DHpwB8uu2Ajo0JjkPSmiZRE7YgAFhdYP6HV3cWcazqDv/zVRtCwG2zharTEqVf1tAvvHi4AuSVN5A5qFgA5tMjYiPssc0qcaJdMJUQIAADu1i4yga66aStdPv1oRF/ta2NcE4AjdxRJ3ezaIY8E5LOS3IHGpoHX3WA+K7itaTZNn6i+JjbTkZe5leWX8sTHBUcGk1qr5WejyOeAyeXf10kul/NGZQqIsX7srNqUDz3Ms8bf7z9nydnb/uX+An6hYFBfUX+nRcAa9oSN7j4qWfTQN4mXfQX35MnmzMQMHXmF5hwlswkkI4BA7cxO7dAhs/6NWrR0iSk5x58zFlJ+HjVEAwPN16dyJvvr0I8UF4nxzMLr1d3fTufO4xxVaj20Q9/aGN/gGcY9c/5ioNo0tS2cz37L9ycfofG7LQihbun7j1Ami1zQ2M5+UdpwGjY6jh//xAL/f9pPXPqeug7rS8Nssx8I1ZtvybXyW/PZ/3kntxaw5U15YTh/f9T75BfvR9D9OF1UnkYg2vLSBjAYjPbD6YdL66cQHbNv81s+Uuvkoxc+Kp+7x3UXVIm1zGmVuz6Sx8yfQyNtGi2rTNvzjezq57wQteeFeGjr+8h/7/NQ60qvs+7rAcdjO7R/+4xPRIxp/zRiaMnMyX/b+3vMfiipReLswevDv94keUUbycfrq3W9F73IsXN//zD2XzbQ3xUgmqjD+dpQb8/of3qRM8+/Dzjpnx6mJMjQBM+jgEGzjuIu1xVMMkmG/KAEAgA3XXnWlImer2dfEvjaAtmCzd0xJgyOdmhIZVv+H/1pD/Vlqe/iJDeCaIy+lz8k6xx+797UsxS++YPsecnn2uuBs/TPPgyKCSB/oR9Vl1fxedqdSWWbzWVAvOOP8s9fBcxy4bGm65Q2vhjPoly1xj7QdvNlu7nU3jWsO2yauIXmVivlDzb8DBAjo4DiTwocUXirPvrrWaNglSgAA0AS9nWHCHZT8tYFnkO/rvpB9kT82x0/vuhnXkKAA/lhSaHnzQP5aK4ts7zQf3M6yOrexI87ke9QrCpreaM5RQtrLbxRgmTtYsHPLTx77bd9m9gaZ/Oea3YMulphzLHDX3SjOP7DxJe5h7Sx/ppnkvSl8Jt4+lwf0XgN6WhoS2Xdem49DQAeHmhg1sTS9OHd6jal2iygBAACAj2G7ozMX7QzoTW3q5gxskzi2HJ4tEy8pLKWA4AAKDA7kfTYL3hR2DjlTfP7yzeTCOoqAXuj8gO4fanmtyvObvmcefMvJYyfrzYw3PBbN1ix6UJ29H2QDRw6gqTdPFj0xi/6TfbPoLJ43jOi9+4uArqJRlgbYgoAODndT15EVhsCyaysN1T+IEgAAAPiQULFslp2pbA95Z3VXCRQbY507ZVnmLi/JtxnQIywBvbHzzkOiLOOtKHZBQA8RAb2w/lJl8F05WfVPPGCz6V+99531MjS4ZWTj/37mdXbfOjtCreEs+rjpY8whf4D17wXDNqBr7Sx6RIcIeSl9VP+hY8R6d2gKAjo4xSDVoJqBwb1vqjBV/rYrBQAAWF24ePlxTUqh5K8NPAM7W5yxdwZdXnbuKvKS+ovZlj/r8nJgW2ehB4RZvsay3Mt3aw9ub1n+XlVcf3MsZ/ALscyGlhcoM6DXmAxUYarC5cKrUqqmE1mnrNf2X3fTj99tsl5Hj6bX+/ivP+3g9YzME/z5ecUF9T7ONnlj9bjJcdZaesZx+uqztfV+36YuiW2S0IC8zF3SqHAfejMQ0MFpVCqVNCio3+Ky2vLnJDNRBgAAsx82/kxfr/2BysrLqaqqShEX+1rY18S+NoC2CI0Qx4FdaH7GjR2xpla79kdSeca+stxy33lohGUG3NYMOpu5Zmc8s5lryVT/x5rASBHQy5wf0P2DLbOdFQqdQWfhzCiZcLnwCm0f0uh/05u7CvIK+fP9gvzq1/Mt9aGThlB4hzBrfc+mfZRz5ny937uxqzG9BoiJc0kaaWlAUxDQwemGhMY8X2GqXGiSTC3fkhUAwEuxJYd/fuElGjH5aho6YaoiLva1sK+p4XJIgJayLnEXG7HZEuzi2XMmLMQSqEuLLPdxy1+vrYCuUqtIH6gnk9FEVaX1N5QLDLMsf7f1fEexLnFX6Aw6uF7H7h2pe79uTV7yihZZYHAAr2v1ls3j5D//MrY3g+zG310vWkS1NbX006pNotcy3fp2tTRUqjhLA5qCgA4uMTg4+rMyY/U1Rsl4+bowAAAA8CqBInRXltneGZ1hM+iuptNq+KMc0FlgYZo7Jk0fJGbei+uPS964raaihj86029L3LFJHFiwTRn/8u6TTV6zFt8kPtNi5JQRvD75xom8HyZWvMjyL/x2QsDIKcOpUw/Lpo9MwpaDdp/OUFfnHp34o0Q0kDegSQjo4DLxIf1+LagtGFlrMhwTJQAAAPBC8owcm3FrjjsCOtvFnSkusJx9znZyZ5oN6AGWgF5VWn8pu7zs3OnnoJtpdBpSa9VkrDWSoQarXaB5AQ1WqchHDMoazrCXFNSfT7vm9mmi1fpZdLbhnE6vY9vH9RwxYoRlyQk0CgEdXGpMWHxGZUDh6CpD9QZRAgAAAC/Cjixj7Jk9Z+Sw7ErymwJlDWfQK20HbJ2/ZXO56vL6S9n1QZZZbUOVawKzRqwAYCEdoDliB3Wrhruxy29QyRremsJm3OvOorMj11o6i872bxC/hqpc0tY/Bw7qQUAHl4tXx5fHBve+scxY8S9RAgAAAC8h39dqL1dvEFdXTbVlSbo8w9jcDLjWzzK2msr6S9l1fjoeQNh50Y1sYO1wbAadMWIGHewgb9ooa3j8obxJoqyyrP5pBjrz3+m6s+jMD5/+KFr26ySWuZskQkC3AQEd3ILt8D4kOPqxMmPl3SbJZPcNW9gLHgAAQNnYMlamQuyQ3hydzvVL3LViBr26qmX3jGv0lplrQ8MgrxLh3fxzitHg/FlteQbdUIMZdGgeu+VkyQv3Wq87fz9XfMSiT2yveh9vGMYZNote93NGTR0uPmK/zj0tAd0M96HbgIAObjUkuN/HBaaSsQaTMUuUOIP5H7eM1OO07uuN9PlHa6xXba3z7+0CAACAtrPn/nPGLUvcxZsCcpiWl+Ubqm3PSFtnrtlMeQPs3nDGZGj8mClHsvV1ADRm6Pgh9a662BL3uh+LGRotPvIbNote93PY1VJRXdrzR4moL29AoxDQwe1GB8cdfvqx5+as+/bHM+/+6yP6/X1P06xpd9LSxU/Sv9/4gD7/cLX1Ki3BjqUAAABKJt/Pbe896O5c4s6OTGsJ+WttLISrNeJjJtcFdGwSB54kskMEf1SRqgdvQKNU4hHAZWJGXNFekmrGkESj1SrTaPM/Y6PNf1EjxYetIiPCqXeP7tS5Ywd+XxcAAAAoV3FJKW3fs4+fr8yOcMpIyqQ3Hn9LfLRpg2P6Up/uXUTPYtfBZMortOywbq/AAH+aNn6U6NlWUVVNm3bt58vx397wBp09kUMv3v8KhXUOo8kPTBafdbnUn1Pp+K7jNP6uSTR81khRtfh40fv8bPLpT0y3HoXmLDtX7KTC7EK69dXbqdOAzqLatM1v/Uypm49S/Kx46h7fXVQtbzSk/JhCpxNO06Brh9CAK5tfebz7kx107mgO3XLvTIoe0k9U7cfOk+/QNcq6agF8R2FuET19x9/MLSkn4+C+bpYqNITUA07VbezYgKAq1TBJLY02d3koN/+p62P56G8CzP+o9urejQfyXuzq3pVKSsvpeNb/t3cfgHWV9f/Hv8+5N3u0aZI2bZPOJB10JWmbdEgVRTbKH5kO3BMV5aeIgKACKi7Un/hDUUHBgQMEZJVVKG3SkdDSmdG9R9Jmj3vP83+ec0/ahjZN2ibper/0cs55zrk36c2995zPfdYG77Zpy1YJ98E30gAA4PjY5uL7amsPBPT1qzfIj778U39v586YgP5xE9Br+jig32cC+phjD+ja1VI+r1zWF6/vk6nh3smG9ElFE+XaL18lKen9/VKc6ezr7saLvibhcNhNUm2xS5cupe/qERDQ0ZOc7CnTxwYcNV20mq5FF2pRE5WSyGgxvkAgIJlDMkwYH2bCeCSUD+jfTzZs3mLC+EYvkFeZZXNLxylMAADAqa89oLeH3q6MHTVcxozs2OK1twP6/voGea2k1Bu9/ef/ua/bAX3VC6ukakGVzP7kHJnygY6DZP3hhgelcV+jvP+bJqD70671ltcffF32b9sv1/zsw5I+eqBf2rl3BvSljy+VbSu3efuSEuL7dC56V7tSV9/oVbzYJs/f/OXXpX8aIf1scduH7/SmeVNhPXLtspINfjEOQUDHcRub/67BrgoViivTtdLTlZZp5hXVcZ4GIz0t1YTwTK9m3IbxrKFDpKWl1YTwDVK5YaNUrFsvm7Zss9+m+feI9PHKHDJYskcOl5xRI737OA4vVwAATlU1+/bLj//3QUnNSJV7Hr3Lmyf5rk/c7e/t3MkI6DX76+T1JW9JYv9E+ck/f3Cgtj8lM0Vmf2a2f9ThVjy7QtaXrJdzP/semXTJFL804ncf/o201DfLhd+6UKLiOtRN9Lh5D8yT2p21ct2vPiapw1L90s4dGtBtX/nSf5ZKTHSUFE46R1L6dZyC61jY/vbdaeH4zi8AWlpbpWT5Ku/vkH9unnz2O5/09+BM99Ov3S8Vb1eJ1mpORdnC1/1iHILEg24ZP35OYjiueap2lW2iHmmuLnJY35GEhHgZmRUJ4iOGR2rHE+LjZffe6gM145XrNsiO3bvNG/PgnGn2g9sG+JxRIyTb3EYPHy6xsb377TMAAOg5e2tq5Nt333cgoNtaMltb1pXRw4bKhJyOvd96O6Dbx7Y/w04/dd/j9xzoL586IlVmfmKmf9Thlj21TDYt3STnfel8Gf/+CX5pxP9d/b8SammTi2+/+MCI7r3l1V++KvV76+Ujv/m49B8SGXjraA4N6FuXb5XdVbslb3yuDBs8yD/i2Njnb9maSqlv7DhfdmemjMv1/s5WKBQZ2K65pdXrZqACjvzsiR9JTBzXfWeDP9z7iCx6ZYm4Ih+uLC3+i1+MQzCKOw5z1VVXBXKmzJqck1/4WXN7KDevcHkotmWf1upVE85/ZA650twybageNXyYvPfcWfKpD18jd9/6P/Kz790hX/rUDTLpnHGya/deeeyfT8o3v3uv3H7vj+Xhv/5D3iheJNt37ZLYmBiZMG6MXHHJBfKNGz8n9997l/zPlz4rH7jo/XLOmFzCOQAAp7n4hMho7qei9pHWjzUUhtsirf2CsR1rhG2lQ7g15A1q2z5HeW9qH33+eL4IsAPZWan9+3nLY1VTW+d9uWHDuZ1PPi429qi3lH79ZMrkSVJQUODdpkyZIikpKeZaMFoS4uO8sQvslzk4OyQkJ3hLpaXrph9nKWrQIePyZgx3HZmuXX8gN5EC88roMLSmPeEMSk+L1Iybm22ynjl0iDd3aWtrm6zftDkyoNu6DbJu46bD+o8nJyV5teNeDfnIEV7zdUZmBwDgzNEWCsmNt9xxYOC1NhNYv3zx1/y9nbO1uLY291C9XYO+Y/der4n10JFD5I7f3SrLFiyX33zndzIwe6AUftReCh3Zor8skp1rd8qlt39ARkw7WOvf1tQqD177awnGBOWib1/kl/aeuT+eK831zfLJRz4n8f27Hg390Br0ta+ulaZ9TfL+WdNNgD72CpFF5nnbbp6/S85/j8yaVuCXHhv7Bcny5cvl+dcXSm19g9zx21tl6KiOAwXizPT0I/+V//75ebOmvlNeuvD7kVIc6rROSDl5hctNyJvob6IH2UBtQ/jI4XZEdRvKM71vQa0680Hq9R/3B3TbtLVj/3ErPTX1QHN1uxyYlubvAQAAZ6obv3WHtLWFTED/uQnqQRPQv26C+tEHah46KF2mThjrb0X0dkDfvH2nlK4ql3OmjZMv/+CLsvDFEnnkvkclKy9LpnywY9/yQ735+zelelO1XPnDa2TwuIOBsn5PnTz8qYckrl+cvO/r7/NLe89/v/dfrxb9i//66oE50Y+mJwP63AWLpbGpWb7xpc9KSr/Dhh7qtvXr18vfn36egH6WeeXfr8njD/zL3+odWuu3K8pKJvmbpx0COiQ6OlqGZw45pHY8y5uDvN3emn2ytqJKqjZEAvmOXbv9PQfZ8H4wkI+UfsnHP+AIAAA4Pd37819LfUOD16/b9u/++gdvkcb6o/dTHpyeKtMndZx/u7cD+oat270+1DMvnCEf+5/r5YW/zZUnHnpKst+VLePeN84/6nCv/e9rUre7Tj786xskJXOAXyqyZ8Nu+dtXH5XkjGSZ84U5fmnvCLWE5Ll7n5Po+Gj57F+/5Jce3akY0Ddu3Ch//c+zBPSzTPHcRfLwj/7sb/UOAjpOFWp8XtHosJLp2s41bpuqKz3FFEeqvX12dPTBgwb6YTwyiNuQjEFe+ZFs3LJVfvSLB5iDHAAAdNtdf7xdMrIGyTevvk1qq2v90iOz03ydV9SxqXRvB/RVVRukYsNmueyGi+WSj17khXMb0sedP06yZ2f7Rx3uhR+9IK2NrfLpP39eYpMP9rHfsmyTPPmdf0naqDSZccMMv7R32KncXv75y5I8qJ987LfdG/2cgI5TxdvFK+TXtz9oU/Qz5WUll/nFOAQB/TQ1dtq01LDreFOcibLzjst0pQ4fbMEOzDFieKRW3DZZH56VKTHR0f7erlXX7JPfPPxnaWhs8ksAAACOrLa2zuuL/vWffkVyJ+d4U5fZKcyOxg46e/GcjqG2twN62apy2bR9p3zgk5fKRddfIH+5/+/y+jPzZcJFE2Rk0Uj/qI5sk3LbtNwOAveFf36lw1V0+etr5MWfPidDJw6V/A91nB+9p+3buk/e+O0bMjB7kFz90+v90qMjoONUUbVynfz4qz830UW/WVFa0vmchmcxAvppYPicObFxtW15dq5x82IutGHc/OVG+7sPsCOf2wDeHsZHDhtGU3MAANBnHnr0r7K4bLl8+vZPyNR358tD9zwsS15d6u/tnA3oh86V3dsBvf3xP3rzdTLropnyq1sfkJWLV3sDxNmB4o6ksaZRXr7f1lwny8d++ym/NKLsyaXy5h9fl9EzR8v4Czo21+9pu8p3ScljJTIsf4RcfucVfunREdBxqthStVXu/twP7eqy8tLizgd8OIsxzdqpx8nJKxyXk190Q05e0a9z84uWRNe21LrKXWDC+f1m/3U2nAcCARk2dIjMmVkoN1zzIbnzmzfJ/XffKV///KfliosvkCkTziGcAwCAPpWaEpmTe++Ovd4ya3Rk7uuutHQxkFxPa2yOzDZj52y3aqvrvGVsYoeegR007Y+0JkxMOzyU2kHirNh+nd+/pzTuj/TpTxwQma4KOJ0Eow58Edf9Jr1nGQL6STZ+2rSM3CkzP5CbV3hPbn7h3Ny8omql1Col8rBS8kVzSIFZRqUNSJGpUybJVZdfIt+48fPyi3vulNu+/mW5/soPyszpBTJk0CCmLQMAACdVqrlesfbuiMxrbQeK6476hqMPJNfTbA2wNTZvjLfcsXmnt4zr3/nc7bYG3bI16O9UtysS0OP7dT3l2Ymytd9W0sDjm8ccOJlsFxGP1gT0ThDQ+1julBnTTAj/Zm5+0T/McmMoHNgujvukSdffFlHvEyX94uPiZPyYHLnk/PPkxk/dID/97u1yz23flM989Dp535zZkj1yuERFRfmPCAAAcGrolxRpvVdbExkYLnXQwZHOj6a5tdVf630t/s9qr8lrqm/ypoKLio3ybp1pqG7wlv0GH5zppl3tzkhz/PiU3g/o7V8UJAzo/Z8F9LRge0AXRUDvBAG9j9h+5Dl5hc+LoxeZEP4jU/QhsxwWDAa9PuPvmT1TPnH91fK9b90sP7/7O/LVz35SLr/wfJk4fqwkJtKECQAAnPoGDUz3lu010nYk9+5ob3LeFxqbIj+r34BIDXR3as+t+j313jJl6OFfOuzfvs9bxvdBaLajuFsJNHHHaShAE/cuEdD7SExty/eVUhfExsRIYcEUufaKy+TWr37Ja6r+ra9+0dsuKsiTQelp/j0AAABOLxkmoEeZC/Adm3ZKW2vIa+IeFd11q7+a/R2nYjuWGWfatbWFxO3GtLA1tZGfNbYg11u2jzIf3//o4drOf24NyOoY0G15W0ubxCXHSTD64EB3vaWxOhLQ4wnoOA2116BrpWkO3AkCel9R8gG7+PoXPiOfvP4ar8bczkNua9ABAADOFO0Dxe30a6ZTM7pu5r6/rqFDuO6XlOivdZ+d3q2uoetpYav3R4J2+uBIbX97f/mUrMjvfSRuyJWGvQ0SiApI/yEdj6vZHBkQLzH92H/nY9Vc2yytTa3eFwGxSb0/IB3Q0w70QacGvVME9D6iRbwk7jgM5AYAAM5cWUMHe8v2puOZozO95dHYcH1oP/SBqSkScI79MnVFRVWXtej1jZEa6KEjI7/n5qot3jI5o/MB7Wp31op2tQwYlipOsOPvtWfjHm+ZNLD3Z8/ZvyPS1z0hlf7nOD254cj7U4kKeSs4DGmxj+TmFd4nSn3DNnHPGjrErPLUAwCAM8/emhrZW10j5146W66/6RpZ+GKJPHLfo/7ezk2dMFaGDorUalvL1lTKhq3b/a3us3NzT8wZJYkJcR3mVrdseH/61Te967DfzP2lV/b1D35TGuub5MJbL+x0kLiNSzbK8qeXy/jzJ8h5N57vl0a8+NPnpPz1NZL3//Ikc3LXX0aciIrXK2TNy2tk8IQMef/XLpaktO6N5M486DhV1O2rk2986NtmTe8qLy3p3iAVZxlSYh+xg8TF1Db/3pwRrveLAAAAzlgjx42QW351s1eTftcn7vZLOzdi6GCZPDbb34qEaRvSN22P1MQfDxvED60T0dretCT2T5Sf/PMHB3432//8vV97r3/U4d564i3Z/NZmL5zbkH6ox774sNRsrZF33/huSUrv3Vr0JY8vke0rt0v2uaNk1g3m5xHQcZqp2bNPbr32Dru6pby0OMsrRAcE9D42ZnLhCNdRF5hnfoBoyTR/gNGi9GhzrhhhTiJddkh3HEdiY6LFTsVmpzJJTkr0+mnZmnkAAICTzdWuvDK/WELhsPzq2Z9LVHRQbvvIXbJ3R6SvdmfSUvrJrPxJ/tZBu/bWeDXpNfvremw6tunnTZVPfvsGef2Z+fKX+/8uGWMzZNp10/y9h3v1l69K/d56uf5/PyYDslL9UpGWhhb53fUPSDAmKBfdelGvX1m/fP/L3jRrk6+YKFMunUZAx2lnz/a9cvtH77Jflq2vKCse5RfjEAT0U8ScOXOCW+vahpuEPtqVcLZoNdL8dcyLVo8066PM+lE/ge1op/2SEyU58WBot8vkxARvSYAHAAB95fGnn5PN23bI13/6FcmdnCMP3fOwLHl1qb+3cxfPmXFYs/Tjpb3/eP89YNHy1bJjz1655ksfkvdcMefA7zXpskkyfOpw/6iOmuuaZe5P5nqjtH/qz5/3SyM2lm6Qp7/7hKSPSpeiG4r80t5hB4ib+9O53kB10z9SILmzJxDQcdppb7WitV5bUVYy1i/GIRgk7hQxb968UGXpgqo1pQteLC8teaC8rPgb5aXFVwYDsRdr5VymRX3DnGOeNK/mKnOqOezr45bWVtm1p1oqN2yU0rdXyqsLSuQ/L7wsf/7XU/Lrh/8iv/rDo/LIP56UJ56bK3NfXyAlZctl5dpK2bh1m1Tv2+8NzgIAANATBg8c6C3bpzA7Z9o4b9mVPTWRQdB6gq2FijRxj9xs03Ybzu361PcUeMesX73eW6Zkdj6C+94NkZr/IRMO71++feVWbzlgeNcj1Z+oPesjg9ElZyRRxYbTVjgU9tcOzzOIIKCfArIvvDAmZ8r0yWPyi67PyS/6Xm5+0V9y8wqX5uQX1oXCLduVuK+b08qPzfnkg+asMtp8Jh/ztAStbW2yp7pG1m3aIstXr5X5i5bK86+9If985gX549//Lb/8/Z/lfx9+TP5kQ/zzL8nL84tl8bK3ZW3Vetm+a7c0NHY9bQkAAIA1Imuot1zyaqm3tP3Ru2Przt3+Ws/b4j922pA0Seqf6NXk2SnWYhJjjjqC+67KXd5y2JTDa9i3rIiMAJ864mCz997S/kVBvyHHX2sNnGwtTS3eUilV763gMAT0PjaqoKBfbl7RhblTZtxhgvg/cvIKVzs7axqU47ylRR4z4duOmnCdedXmK1G9P6Gm1rbq3Gv/1dLSKrttiN+4Wd5auVpeL14iz7z0mvzliWfk//78N/n57x6RBx99XB7799NeiH/x9Tdl/uJSc+waqVy/UXaYIF/f0CjuO5qTAQCAs8uQQekSDAS8KcxsCM7IGiQZw7oesNn2N+9qmrTjZR/bKjp/urdc9uZybzkwO1Lb35ndlZFgPyyvY0BvbWyVXRU7JBAdOGoNfE85UIM+mICO01dDXWSaQyPyhsRhCOi9yPYrH5tflJ+bX/jF3PwZj9gwHtRR+0TJc+Lo75lDPqSUGmvC+IEZ+4+HicP15lahRS8wy6fM8vei1Q/M8n+0khtMYr5YOWqWCeOTXXGyo6N0RmwoKbG8tFiVl5VEmaXjusGB4qjpWusrTb7+sjn2B+b2iHnwueZHrDS3ffaEWd/QIDt27/FC/Nury6WkdJm8PH+h/OfFV+QxE+QffPTvcr8N8n/+eyTIPzdXnnvlda/JfbE5tmzFallTuU42btlmTpTVXqAP99KJGAAAnBwBE87ba9GXLYgE4ckzDx8A7p1sl7uebObezl7D7NgdqYGePCMyCvtb7QE9p/OAXrOlRlrqWyRtRJokDewYjLcs3+TN6Zw6/PC50XuaHRjO3uxgdAkDmAMdp69GP6CbzFLtreAw9GDpYbnTp4+UkLpIi7rAvPTOO+FacK2bzAu4yoT4dUq0ORPIVvPY20ywN0t3m47SWysXLar1j+5VmUVFcQkhZ5gbcrMcpbNMrB5i/n3DtVk3L6QMc0i61mqgUnLkSUSPwnGUBANBCQYD3kndDhBj121ZIMD3SAAAnG7q6htlX22t1//8yz/4ouzdWe0NDtXW2uYfcWTDBg+SvPG5/lbP2G7C+aLlqyQ+KV5+9sSPvN/ltg/fKQFzrXH+N87vdP7z1XNXS+X8Spl2TZEUXj/DL414+VcvyuqXVsqEiyfIyMKRfmnvqFpQJateWCXp2WneFGtW7qyTM0jcK8VLpa6hUb72uU9Keurx972vrKyUfz47l0HizjKvPPGaPP7rf5k1/avy0pKvREpxKAJ6DxiTN3OqK+EPmxB9kXlCx/jF3aa1DpnAXW5Wl5v1FSatrtM6vN4NBdatW74w0vHpNDJ88uT+8So23Q066W7YzTCBPUNrGWTCfIYoPViLpCot9mvoZPMKtEs72skJtSIAAACnrnse/a6kZgyQn938SylfVuGXHpn9kv7CdxV6U8v2lCUr1nj92y+74WK55KMXySv/NiHhgX/JkAlDpOCqyIBxR/LyL16WxupGufb+j0jayHS/1DAXM3/4+IPSuK/Rmz/dzqPem+b/dr431/qY9+XIgGGR5vQnK6CvKF8nVZu3yqjhWTJzWkGXj2ErWwbbLg+HjM7f0tIiK1askLlvLiKgn2We+dOz5vacfQt9v6K0+Dt+MQ5BQD9O2VNmpzsq9BEt+hMmXE/0i7tkXoytSuu3zFO/UCsp045aLmn9VlU+/3xkxISz1PjxcxJbE5v6B91Af1e7/c0Ls2fmWAEAACeN1nKXueaZc8WnL5cLrj1flrxWKg/d/Ud/b+dsDbqtSe8Jtnn706++KeZ6TW77v29K5uhMueuTd8uOTTu9cG5D+pHUbK6R+Q/Nl9RhaXLdrz7ql0ZsW7lV/v3tx6XfkH5y7ufO9Ut7R9P+Jnnp5y95tf1Tr88XJxC5fD/egF75RqXU76mXdxfmS7/EBP+I7rPdEF5fvEzqGw/0Je7S+efOkqmTI10L6urqZPv27RIyj/OiCehNzS3yvUe+IwOHHvIFCM5Yj//6n/LKE/NMCFU3rS1d+Au/GIcgoB8jG8yVCn9bKffz5umL9Ys7ZU5M28354E2z+qZy1aLmftGlG+fNa47sBQAAOHPl5BVea4LxX7NMKL7twVukqb5Jvnn1bV02c0/plyTnTp3ib52YdZu3ytvl6w40tW+fh9kG3ovvuNg/6nDLn1ouG5dulBkfmy0FV07zSyPmPfiKvP3sMhn3vnGS/a5sv7R3VL1ZJateXCVpo1MlZ85ov/T4A/re9Xtl81ubZWTmEJk05uDjHQsb0jds3SE1+2u7nKrXtoQYO3K49zc91M691VL81kpJTkmWHz1+t/cFCs58f/jBI7Lo5SU2JH20vKzkUb8Yh6BzbzfZAd/MSeYu5YTWKaVv6jycaxu+XzQvupsdR02sKCseUl5afJW53b/2rYULCOcAAOBsUVFW8jctssGO5r6laqvEJcbJjAsK/b2dq9lfJ/vrG/yt42drz6s2bfPW2+c+f+Fvdvxbkcwph89r3i7UEpJtK7eJEzDh8rzxfmmEG3Klcr7tmWjnRu/9Ztmblm7ylqkjemau9dGzR3v/rvVbtsmyNZVSU1vn1YYfy62ltVUGpw+Q8dkjZPLY7KPeJuaOkqiowIH72ibtlZu2yNIVa73f5/yr30s4P4vU7N7nLU2e2uqt4DC8G7phfMGsYSEd/ptZ7Tg6iM/2ITevsrmOyGOB5pj/rFo1j3n9AAAAjJz8oh+aC85bbED+9G0f94L6j7780y5r0YcOSpepE8b6W8dn0/adUraq/MDgcIfW4B+t7/iGxRvk7WfellGFo+Xib1/ul0asL6mS/977lDf3+cxPzPRLe4ed+3zBHxdIVFyUFFwzRZRz8NL9eGvQs6ZkyeayzbL8meXelw0n05zL3yXXfeVqfwtng9s/epfs2b5X7MxSlaULqvxiHIIa9C6My5sxPOSG55vVw8O5FvOi0l9STmhwRWnxxWtLix8jnAMAABwUFQjfb1sYLnl1qde8PHP0UJk8q+sp1+ygbrbG9XjZ2vO16yK1z5d//FJv+foz871wbmu+jzaw24aSDd5y0qV53vJQK15421sOyx/mLXtTe+35wNz0DuH8RGXlZcmcL8yR4VOHS2xypFFoXL84GZA1oMtbdFy0d3xKen8ZPCzjmG9DRgyWvNmT5Uv3fJ5wfrbRB2rQtdQmb/HKcBhq0I/mzjudnKefL1aiOnY8El1jXl+3JKvQw0uXLj36178AAABnudz8wv8zl52fs83bb/jGR7pdiz4wNUVmTIkMLnasNmzd7jXh7jfA9nG+x/yskNz1ye/L3h3VMu26aZIx1s4Qe7id5Ttl0WOLJG1Uulz784/4pRG1O/fLnz73B4mOjZb33fw+CUT13iQ0rY2tMvcnc0W7WvKumiwxiZFg3O5EatAPteblNVLxeoUUfWSWTL1qul/auWfvfUrWlVTJF773mW7NbQ+02793v9xyze1mTe8qLy3pmVEgz0DUoB/FmKdeuOSd4dwE8+eUDkyoKC35HeEcAACgG5Tj16KXHqhF705f9F17a7ya9GNlBy5rrz2/8nNXeMs3npnvhfN+Gf06DedWxbzINHAFVx4eVu3AcPZiMCs/q1fDuWWb2bthV/pn9jssnAOno+rdNd5Si4q8OXFEBPSj0KKv9Fc9WsuTFZddcOnasgWR0UYAAADQpfKlC9eYxSO2xtzOgWzZadeioqO89aNZVWmCqntsfaXtfZpbW2V47jCZ/t6pXt9zO/+yNe78cd7ySGztec2WGknJHCA5s3L90oiW+mZZNXeF19R8ZOFIv7R3hFpDsm7hOm998IQjf5lgB3oDTifVOyMBXWm92VvBEfHOPgotEuevepSSefLd757c0TQAAABOQyosPzRXVwf6oqcOGiBXffH/+Xs719jc7DVV7y5b426btwdMgP3ErR/zyp74/VPSaEL6wOyBkp595Pm2tdayeu5qb73owzPNL+ytHrD8v8ukpaFFhpwzxOuv3ZtsH/i2pjZJzkiSfoOT/dKO7PRlwOlk55Zd/pp0/w19FuKdfXTL/WW7O3PyC7tujwUAAIAO1i7zRl57xK7//u6HvT7h5146W86Z1nEasyOxo7FXbOy60s1OzdYe5i//xKWSkTVI1q/eIK8/bcf7FZl42URveSQbFm2Qul11Mih3sIyemeOXRtja82VPl3rrOXM67utp4bawVC2MDG6dld/5VHCBqKC/Bpwetm/c7i2VOLZFDTpBQD8KNxD9J7uIbHn6K1HzTEi/uaCgoOs2WQAAADigJSn2Jq31Gjsv+iv/ftUru/6mayQ1o+s5vm2z9e279/pbh6tvbJLishVe//PJMyZ6TejtlwCP3Peot39U0ahOR25vqWuR8tcic5uf+5l3e8tDlT6xVJrrmmXoxKGSlJ7kl/aOqjerpLWh1as5tzXonYmK5VIUp5ftG3d4SyWhSFMVHBEB/Siqlryx2ZxE7vY328WYkP6TWh21Ije/8AsTJ85O8csBAABwFBvnzWt2HPmCbepu+6Lb0dxtU/dP3/aJbvVHX7R8lVeb/k625vzNpcu9fufDcrLkC9//rFdu+53b5vQ2mB+t7/nbz77tjZo+8eIpMii3Y5/vut11svzpMnGCjox934nNy96Vpn1NUvlGpSilZPj0jqOtH8r2P1c0ccdpxHYh2bk50sQ9FKVWeis4It7ZXagoK7lLi77P3zxAieSa/z7QEhXanptf9ExuQdGnCOsAAABHt3ZpyWtm4Q0Y95s7fyt7d1bLyHEj5Ms/+GK3QnrZqnJZsmKNV1Nu2f7m7eHcDgr3tR9/2Su3I8a/8Le53nr+VflewD4SO9f49lXbJTEtSYo+PMMvPeiNh16Ttpa2o9bA95SVL6yUcCjszXuekJrglx6O5u043ezZsdebVtHkqm2VixbV+sU4AgJ613RFacktrtYf0lr2+GWHijG3S8yr7aHmYNuunLzC501gv2nc1Bl5kd0AAAA4lNfUXfTzdtoz2wTdNkXPnZwttz14i2QM63p6ZDsQ3Nw3F8tri8q8Puc2rBfMyZOb7rtR4hLjvH7nj/w40rT9nIvOkZTMI9ehNOxt8EKxdf5NF0pMYqy33m79onWyrrhSYpNjJftd2X5p79hVscv7oiAYE5RhBZ33Pbdizb8ROJ3s8Ju3GzRv7wIBvZsqy0r+1erG5GiRn5kw3ugXd6CUCprbBWb152FXl+bmFe03txdz8mZ8Nyd/xiUTCguZkB8AAJz1vKbuYfmCua7aUL6sQv7vzt95Id0O6nbLL2+Wcy+b3WVtug3l++vqJSEpXj568/XymTs+6YVz22z+V7c+4NXWDZ823Kv5PhLbpL3k0RIJtYRk2jWFMnRix1DctL9JXvvNy976xIsn9mqfb/u7LPvPMm992NQsCcYevYY8rl/ntevAqWjrusgs1UqrFd4KOkVAPwYbl83bV1FafHPIaRtiXl43mpPKO0d570hJsrmdr5T+jhL9TGub2pGbX7glJ7/wqdz8ortz8wqvMbdJw+fM6fh1LQAAwBnOjuruhPV7bEhfuXiV/OzmX0htda0Xsq//6jVebbod6C01I9W/R0fnTBsnV37uCvnh3++RWRdFmqaXL6v0HsdOqTZ0wlCZdOkkr/ydwq1hWfTYImmobpARU0dK4fUz/T0H2XDeUF0vmZMzJWPckeci7yll/y7zBqFLGdZfBo058jRwh6IGHaeb9Ws2+mtqqb+CTrxjhkccqzFTZsx0lb7aPJMfME/mCL/4WLnm5LTJhPhKs6xUWjYox1kXVlKZFtRriouLm/zjAAAAzihjJheOcAPqVXsdZUdzv+EbH/Waux/K9lO34d3WiicPSJbUQakSFd2xltkOOmcHhbOypmTJlCumeOvvZMP54r8tlt1Vu2VAVqpc+aNrJCbB9lg8qOyJJfLmw29IXP84Offz50p0XLS/p+etW7hOVj6/UqLjo2TSB21Nfdf9y8e9e4rEH0Mt+su/fFFWv7zSe07sc3OoNS+vkYrXK6ToI7Nk6lXT/dLOPXvvU7KupEq+8L3PyOSZR/4CBHinW66+Tfab97DJOGPXLlmw1i/GERDQe1D2lOnjlaNmKVH2a9zZ5tYjE2Xab5bNH6rCrG4xyy2u6C1ayXrRgXX9VMumpUuXtkWOBAAAOP3YkK4D6o9m1ZvjzM6PHqk973r6tZWLV8uTDz0lduo2K3t2dqcjttum5Iv+skhqNtdI/yH95Yp7rpaEAR2D7sbSDfLM9580QULJrE/N8o7rLTvW7JAlf1virY+7YIz0G5LsrR+NHcE979LDB7M7GgI6TqZ9e/bJt669w4aa/eVlxXZACBNv0BkCei8am/+uwWE39G5RerZSeqZ5KU4UpQL+7p6hddg85kZta92VbDR/0vXiyAbthjfooKyvXLQocrYCAAA4xeXkFd5lrmW+ba5pomwf9MmzJsm0d+d7o7zHJcZ7tea2r/oWE8Zt3/W33lzuDQhn2RHWbQBNHXHkJvF1u+pk8V8Xe83aUzIHyAe/f6UJ54n+3oi9G/fIv299XFoaWmTipRNlxLTjbRzZtZotNbLw4YUSbgvL6NkjvZHbuyMhJUnGnntswZiAjpOpbP4yefCuh+zq3PLS4vd7hegUAb0PTZp0fkJLVO00E9QnuyITzZM/Tpscr0R1/fXwcTLBvU0pvUuL2u4ovV60WmOK12qlN+qQWl+xrHhr5EgAAICTLye/sNBcG/3MrB7WMdyGdtvM/VAxiTHeCOs2eB5pIDftaql6s0rK55V7YThrynC54H8ultikjkMAVW/aK0/c/k9p2t8oOXNyZOx5vTfnefXGaq8mv625TYZOGiLDph591PZDDRk7TAaP6XyO9CMhoONkeuKhpyJTHmp9b3lZyW1+MTpBQD8F5BbMSXN0KNvVbo5S7gQTqsebYhPe1TD7DXLkqN6im83PKTcvhJVa9FJRgdXmRy4qXzrvSFPKAQAA9AWVk1f0XXMddLtdj5SYmxYJBANe33A7ddqQiUMkbUTaEec41+aCyk5btvaVtVK/p97OtiNTry6UwutmHHYFvG3lVnn2B095A7WNmjFKzrnwHH9Pz9u5dqcseXyJuCFX0nPSJPtdRx5lvjPH2v/cIqDjZPrJ1+6Xyrer7KBbl1eWFT/tF6MTBPRTXPb06ZnBtmCWK+HRWqlc8wfLNienkWbXEHOOGtyLAX6VCewvmNvjlaWLiv0yAACAPpNbUDRLXPmLuWIdZrfjkuNk6KShMjB3oNc3PBDVseegrSHft22f7CrfJVvf3upNlWaljx4o7/nC+2RgzuEz3i57pkwW/PENCYfCMnrWaBn/fltP0gvMhZsdEG7V3FVerX7GuEEycsZwf2f3RMVGy6QLpvlb3UdAx8nS2twqX/vANyQcdsNx4Zi0Zcvm7fN3oRME9NNc9pTZ6UEnlBXWeoRyZIRoZT7ptQnwapRoPUqUOuF5OMz5pNws7h2SFPPYvHnzQpFSAACA3jd+/JzEUGzLI2b1/0VKImyNeGxy7IER1lubWqW5ttmrOW+XNipdCq6cLjmzc/2SgxprGmTeg69K1UI7Dq/5OSaY24DeGxr3NcpbT7wlezfs9baHTBwsw6cdWzN1K31EhgybfOy/IwEdJ8uqJWvkl9/6tckTenFFaUnXLzAQ0M90EyfOTmkKtA4OOsFMLeGx5pQ1zvzZR5ul/cp2hHkBdHveEHOfJVqcaytLF1T5RQAAAH0it2DGt7Srv9feetAG9EPDuGWbv6eOSJPMSVkyekaODMo9fP5y2+/77f++JaX/XiLN9c1eX/S8K/MkbWSaf0TPsU3mq+ZXycalG73a/WBMUEbNHCGpI49v+KHjad5uEdBxsrT3Pzfv1B9VlBZ/yy/GURDQz2JXXXVVYNnajcPcoAwK6MB4LXqSefMUmPOdbTvVcUJQnzmmOuA4c9YsWbjCLwIAAOgTOdOmTVHhgB0OusBuJw1MlsyJNoxnS+rwNElITfSmITuS3et2mSC61guqTbWRpu82rNqa8+iEnpvn3DZf37txr2xbsU02v7XZ62tupWT190Zrj4o7vt6JsYlxcs578/2tY0NAx8nywxt/IhvWbDShU124tnThC34xjoKAjsMMnzMnNra2+f1aqY+J1h+Uw6aG05VubcqEysrnW/wCAACAPpOTX3SDuYi1o0HnREpMAM4cIOmjBnqhPcYEbhuUbRDfv22f7Kzc6TVpb2dr2geNHSQDsjqvyXbDrlfr3R2h1pC01Ld4Nzt9WqjlYI9AO7e5bdLef2g/v+T4HM/o7e0I6DgZmhub5esfvMW8l8Kh2HBT/+XLlx98E6JTBHQc1bi8GcPDSv/ArF4XKWnn3lheuujX/gYAAEBfUzkFhReJKyasqwvMVe2JJeAeFJMUI/2H9JOBY9IlMe3Ym6S/k20VMOH8qRIVc3y17wR0nAzLFrwtv/nOb0VrmV9RVvwuvxhdIKCjW3Lziu43r5av+pvWX8tLi6/31wEAAE6aOXPmBHfWtUwKuzJBlM5yxElzRUebC92Ok6YfA630VSb4DxmYky4xiUdvAm+neQvGRklUbFDi+sV6g9f1pOMdHK4dAR0nw6M/+6vMf3aB7X9+W0Vp8b1+MbpAQEe35OQXfsWcpH7hb9pBWR6vKCu5xt8EAAA4o+TkFb2hlMyecMk4SRqU5Jf2PVt7fs55+RIdf8ThgbqFgI6+ZgdwvOXq26S2pk4cR01k/KruO/IoGsAhsqdPTxZRN/mbHiVS4q8CAACgl6RmDTyhcA6cDOtXb/DCuTarhPNjQ0DHURUUFESpkPM3E8hH+kX2K7GmYIx62N8CAABAL7C15xk5mf7WqSEQHfSWba0HB8ID3umtN5f7a/pJfwXdREBHp2w4r9VR/zTh/CK/qN3tq4qLq/11AAAA9AIbzk+12vOYhMjv01gfmaoOOJLlfqW5o+QpbwXdRkDHEU2aNCmhVgefMuH8cr/Io7U8WV5W8nN/EwAAAL3ABvOMnKH+Vu9RKjIklZ2WrjuSByZ7yy2VW7wl8E47t+ySHZt22OBQnZEYO98vRjcR0HGY3IKCtOZA3CtK1IV+kU+/rgf1v9auRLYBAADQG4ZPHi3K6f1L9ai4yNRtLQ3N3rIrg8YM9pa2jzFwJCVzF3lLExj+PW/ePPpCHCMCOjoYM3XmGNHBhaJUx2E8tV4UUqHLK59/vsUvAQAAQC+w06olD0zxt3pXTGKkyXr9njpv2ZWhEzIlPiVBNldtkS1VW/1S4KBFryzxlo4jj3krOCYEdBwwNr+wwA27b4qobL+o3dzYcPJ565Yu3e9vAwAAoBfYpu1Dxw/3t3pfv4x+3nLr21u8qbG6I2d2rrd84iG6F6OjqhXrZM/2vXZ1y9qlJfO8QhwTAjo84/OKsl1RLyklqX6Rx3xM/z3YXHvp8uVzG/wiAAAA9AI7anv29HESiIqMlN4XEtMTJa5fnDTVNsmONdv90qObft0MrxZ95eJV8sq/X/NLAZHilxZ7S5MhbO053WKPAwEdnjalHzGL/pEtn5ZfVJQWX7tq1apWvwQAAAC9ZNik0SYsJ/hbfWfwOZF+5Yv/Xuwtu2JHcn/Xp+ZIMDoojz/wLxPUV/t7cDYLh8JSOq/UWw846lFvBceMgA7JmVw0VIma6W9GKH1zeVnxTf4WAADAWSM7+8IYURLrb/aJgaOHSOqwgf5W38qene2F7U1lG2VTafcGf8t51xjJ/39TvfVf3foANemQsvnLpKGu0a4uW7PEn2cNxyzgL3EWS8/MsqO1XxXZsvRL5aUlX/Q3AAAAzjjZF14Yk56cNj510JAZaUOGXZg6OPP6AYMzv5I2eOhdKqb5x0pUpj1uYG76gYHUekv/wQNkRF6Ov9Xz1pdUyZ71uyVjXMaBPueHsuE8EB2Q3ZW7Zf3i9TJy+iiJ6xfv7+3c0IlZEm4Ly+6qXfJ28UopX1YpGcMGSUp6x0aZOPPZ8Qt+f8/DUrev3k7LfE/1ji2RodxxzCITH+Kslp1fdL0T6Sfi0SJ/rigt/pi/CQAAcNoqKCiIamiLGxkOhnOU6BwteoK5AC7QWp2jlETmGDuKCZeMk6RBSf5Wz0tISZKcGeN7td/5y798UVa/vFKmXDFFsqZk+aWHe+vJt2Rz2WaJTY6Ti791mQw5p3vzsK8rqZKXf/GCtDREJvvJGp0pI8eNkNSMAZI8IFniE+O88p6SOSrTe2ycOv776PPy9MP/tUFic7ClNpsussePgA7JKSi8WGll3lER5sS1TdemjKqsZEo1AABw+hidV5RtQvhkR6kJWmsTwNU5ZplrlsedfnszoMf3S5DcWRN6fVC47gZ07Wop/VepbFuxTZxgQIqunyGTLs2TYEzXv58N58ueLpMVzy+XxpreHVt4gAnntzzyTX8LJ9uCf70pz/zhWQm3hUKinAvKSxe+4u/CcSCgQzKLiuLiW2SHeTUk+0WG/r/y0pIv+BsAAACnjIkTZ6e0RLedoyQSxLVWU0TpKWY70T+kJ4TNLdBbAb0vas7bdTegtyt/rVzWvrrWW49LjpPcOWNlVFG2DBw9UKLior3yo9lZvkN2rN3uBfXGfY3SUt/s7+kZI83vMu688f4WToZQS0g2vbVRSh5bIHs37rFFrskSny1fWvx77wAcNwI6PDl5Rf+rlHzJ3/TYKdZak2I+vnHevJ79VAUAAOiGSZMmJTQ7CePNNcpErfR40XqCNusmiA/xDzlRO7XoKnNJvM6srzcRozKgnAonxl3b1iL/MT93dm8E9OSBKTJqam6fTad2rAHd2rd1n6yeu1r2rPfC1wGxSbES3Y2QjjNXa1OrNNd1iAerXDdwU+Vbb871t3ECCOjw2BNgUyBuiVJqrF/k0VrWilI3V5QuPNAEHgAAoCdlT5+eLCEZH9BqnBYZZ649zjHL8eZCdYR/yAkxIbxatFpuVpcpLW87ylkV40atXrZs3r7IEYfLzS+cZy6Vzz3n4nGSnNFzAd2O1p41YaS/1Tde+MmzUvHGWim4qkCGTDi27zbq99TLzrU7ZVflLqnbVSct9fSAhLjmttq8R0sdVz219q33/1vku7YMPYCAjgNy8grNCVFeOuK30lpKzMntvoqyEvMGBAAAOHbjp03LaAsFcx3R411RY5TS55jicebmjZh+4nSN+c9qc4G72qSF1Y44K9ywXlGxrHhrZH/35eQXPmeuiS7MPS9bUkec+IBkTsDx5jk/GVOpPXHbP2Trii0y8xMzzb8l1S89PrZpc1tTm7+Fs4Edl6B6U7X9ouuzTpTMjWlK3r18+dzeHWjgLEZARwfjC2YNa9Php80LY5Jf1IF5Y240J6s/BFXg4VVL39zkFwMAAHjGjx8f3RaTNFqUGqu0zhXHBHBXjTVXnWPM7h6Zf8vWiCutVmqRFUqZpZa3Y6LdtStKSnb6h5yw3Pyif5rFlSNnDJeMcYMihccpOj5GsqePk7h+CX5J33rsS49IzZZqec+X3yOJaT3ZTR9ng3kPzJPanbWiXTm/4q3il/xi9BICOg5TUFAQX6uj7jBnv5uPMv2IOTdKiVk+4QSDT65ZPL88UgwAAM4CavTUqZmBcFSuKDfXBOUcE5jHiDKBXMsIE857pHO1edx6E/JXaaVWKC0rXOWuDOjgirVlC7b5h/Sa3PzCX5l/5o2ZU4ZIVv7xV/Cnj8iQoeOH91l/83ey85T/5kO/lEAwIBfeeqE4QcffA3TPC/e9IK0NrRIOhydULVu80i9GLyGgo1M5U2ePUuHQHSaJf6TL6Um0rhLlvGQC/cvKCb2yZvHivf4eAABwGrL9wlWrjFQBGSnasX3BR5oT/khtAri5gMw2IbznJrfWst9cla4yK6u1qDUm6K8Mus7K1WULN/pH9Lmc/MKvKFG/SM9Ok+xzR/ml3WdrzUfk5UhSWj+/5OSwfc9tH3TbtN02cQeOhf2C57l7njOX+tp1a/vHMw1z7yOgo0vZ+TNHOxL+H9HqevOKOWQqtk55A0eYk+0CJW6xdgILypcutHN1aG8vAAA46WyLuf3hwAgVUCOU1iNFmRCuZaQ5WZswrkeacHriHa/fQYveZq4n1jpK1pitNWElq1VIrTqePuK9LbegaJb5hedHx0dLwbVT/NLuGTJ2mAwcNfik1Zofqn2AuHHnj5Ps2dl+KdA9doDARX9ZZAP6ioqykol+MXoRAR3d5jV9D0d9SDn6k+alM9sUBSJ7ukPXmBPyYq2k1FFqqavaSiuWLLFTmgAAgB6WWVQUlxByhumwztRK2/bZQ5XoLHMuzjRXf1lam20laZGje5pu1qLKHaXXahPGzZW9uTlrVbxas3bBgjr/oFOeue6JqnOD+21LgUkfnCAJA+L9PZ2zteXDJo+W2MSea1xwImzt5++uf0BCrSH6n+O4vP3M27Jh8QY7s9MDFWXFHaZkRu8goOO4jJ02LdVtC3xQHP0Bs3m+eSnFRvYcC11jTtwrRek1Sstq7cgaUeE1FZdcskG+y1QNAAC8kw2N+1sDgwJBnSESGOwqneFoGWQC8TBzVTdUa51lgrcJ5CrFv0uvMBfrdhjvdeZCskIrXWGWla6SiijXKT+ZzdJ7Wk5+0X/Mv+3yYVOzZOikwX7p4aJioiVr4khJGdpL33kcp4V/mi9L/7WY5u04bi/97CVp2t8kWtxLK0oXMe1yHyCg44RFmsgFZzlK3mNeUueZwD3VLI+hdv2ddLO5f5U5+XsnfG1uSqmKoHIq0xOD2+bNmxfyDwQA4LQ3fs6cxFBTU7q4gTSt3XQJqzRxdLo5F6YrbYO4GqyVZCjRJiEqO0dWX4zyZb8o32bOxRvM1eJ6k8jXm/PxhoAj6x3XWT8hO3PLP/7xj3Dk0DPXmPyi682/+7GE1ASZ9AE7I9zhMnIyzW3oKdGc/VB1u2q90dtt7fnsz8yWlMxe/c4GZ6D92/bL6w++br+Rqx6cHDuIa/C+QUBHjxs/fk5iOLZpmivODHNhMUOLKuqxZnRah0WpbWZls3nczUrLZqX0FtGyxSy3tjnu1v5a71i6dCkTdAIA+pyt4W4JBgc0uW6a0oG0gAncYddJCzg6zZy30sx5LF20WSovgJtzo7c8jlZoJ8aEzlZzDt1ifg//fKo3aSUbzW29G5YNsa11G1etWtXqH37WmjTp/ITmQN02c8WcPOZ9OTJg2MGQe6o1Z3+np777hGwq3SBZU7JkyhXH1ocesBY9tkh2lu+0LWZo3t6HCOjoEzlTp47S4UCeY65dzMk/z7zwCszLz1yU9ArXXHnsMq9uO+CMuWkT6NV2cwGyw9HuDq2d7eFg2w6CPACgM3Yubzc2NbUt7A4IBEMpypUBrlIpJsimilIDTMC1A6gNUGK2tQzQpsycb1KVqKTII5xEkS+zzXlPbzLnv82OaNvkfJtrv9QOOJujA+6mnpwv/EyXk1/0PXPdckdc/zgTdCdKVOyp2Zz9UG/8/jVZ9lSZxCTGeLXn8f277j8PHGrP+j2y8OGF9vMkJGGdW7580Xp/F3oZAR0nzYTCwkGhFjU27OgxSqscUzROlB5jLnRGmguLE2gi331ayx6lZLdZ7jXvBjs13F5z8bXXXGjVmL17zO+yV2u1N+BItRuW6uRgW40J9Y2RewMATklXXRWYXF6e1BZMTHaVm2wuL5O1uP1sLaiOzEZibqqfo3WSt60lxewbYM4FA5QJ4TZwm+1TL9GY4G1+351KvJZk20Wr7eb33KZFbTf/lu1K6W1aB7ZPyh6682xoft5XxhcVDQi1SpVZ7Z9/Zb4UXjfrlGvOfqgVzy+X137zsjfvuQ3nyRndmYAH6OiN374h+7buMx818tvysuLP+cXoAwR0nHJs88DGcHBESCTHBPXRJkDbOUGytdZmXdl5WGO8A08S2yzQBnfze1Wbi7ka8y6qVtqsi9pny5S4+11X7XOU1JgLw30BJ1ATagnvi1f9apYvn9vgPwwA4B28ebdbnCQVVEnmszVJwiY8O2bphu12sjknJJlQmmg+ie3E0snmMzgStu2xdt0uzbYJsKfVUNX2S2Jz/thl1naZ9Z3m8my3I3qHa8K4Fmd70GsJ1rp9zWWX7WQQ1ZMjd0rRp81r8XcxCTFy9U+vl36D+/t7Ti3tNeeWbdZum7cDx6pyfqWsnrvaru4ORsvYVcXF1d4O9AkCOk47OZOLhqqgHqnDapRyxJuz1RQPNa/moWbdLu2F26kp0uzQTjFTb251WnS9udisM79zvdLaW9ptU94gStc7yqnXrjnGMcuwrg8op0Ert14H3fpQc6AhJaq1nhp9AH1l+Jw5sQktLfGtrhsf1NHxYXHjHa3j3ZCOd4JmKU68E5Z419EJSnS81ipBaYnTIvHKlGnXLJUy5RJvPu9smDY3fVqG6i7Yaqc95t9tQrfabZ4DG7532xDuKmeXcu22uzsYdHelx8fvYeCl04LKzS/8j1lcNiArVT5037Vi50c/VbQ0tMh8E85Xv7zK2yac43jtWLNDlvxtiblk1eZSVH9gbVnJU/4u9BECOs44du7XpGadaT5WhmhHhrqiByutMsyFUYa3LirDfOgMNheJtv/gmcC1gd78uxpEiwnwYtalwVwMNpjnoMF8uNabt7opjxxjtltcJU1KnGbzydtsLhybw9osleOti2PW3XCLCgSbQ65qkmCoxQnHNauYtpaMqKgmLiSBk689KLc1SZzrSFzAhmElcY65uSYMmyAc54jEiVKx5hor1rzXY8znQIy54oq2ZaLNulcmMeYzwez39pkyu7THe827481nS7z53DBLE6zt4/XN6OGnCvPRqPfbllFmvVprVWPXzfNZbZY1pmyveR73mue92tWqOiro7HXdQPXkUQNraF5+ZvKmmA0Fysz7I2tY/gi57I4PijJvupNtzSurZMGf5ktjTYNExUZJwVUFkp7dW8P84ExWu6NW5j8035s/35wLflleVvxVfxf6EAEdZy07AFBLfOogJaE0O8iPCtuBfyTVhNQBrjhm3Q72I/7gPzLALs1x/c0F7Knb8axvuOZCvsU8V83mgtUum+y2UmbdBnylW8zFvB18r808f2ap2rxtrUPmQt8rt9uRfd66Cfzm8Sz7GGb7wP3MfRxx21ztmGNUmxOIHG8ukNtMSghpcwrROhAKmH2uOdb8Pm2BKB1ytZibaosyZa7Z1xbWodiQDoX7O20NrhuakZXVygX0WeDOO53sx0qi4uO3BeujooLmjWsylBNsbVbBgKOCIXNzREc55j0dNusmqEY5YRV0lQSVCgeVBKJcMUuz7bpmv7m/uQXN54H9DIisa1uuo8zrM2jCrFlKlHkd2xAbZT5L7LYpP3g/8x4w9zXHmX2m3L+vf4z3uMqUa+94+xjmte79XPOY0WY9zqyb0H0K9o0+NTWY53W/+eyxrZNqzXO33zy/tabclEl7Wa35jNivtLvfdaQ64AZq3IBT3doWqN64bN6+yMMAB+XmFU4y78d5ZrV/7rlj5b1ffb/X17uv2TC+rqRKlj1dJjVbIq2P7Vznky6bJIlpZ1JjFPSV2p213qjtds5z8xn53ySn7QoGUz45zLkJwLGwfSQDLWpAKKAGBLRKMZfiA0wgTDEXeHbuFdsHcoAWO9Kv9DefcClaqf7mIjzFXFynmBBrL7pxajF/PvulgHZFK5PrtavM0vwdbcsEr0yZMhPEwnZpt8VuiynXZluZ+5il+dvafqEH183S/O1N2SGPZ/eZ+5n1sHk92LZjkW3/WPOaOeyx7dI8oDnO+2Ikcpz9PXqC/Q3MDzFr5iFNfLT/87fNcxI5P5hyx3HMbrM/UmaeKvMsmX+kXTf/Mf83+0yBWfPK7H1N8LUPeaDMHuM9pi0zS29P5H6O2eOYTXMXObgu2tzMPm22I4HXrItZF3uceeuZdbPPLL0Aax47aMrtugm7JjQrLxzjdGRHDFaq3rxFGs1rwY7bYYK2tss6s22bju8zf2uTSNR+83rZ5yinJizuPifs7AsrXRNw2vYNTkzcR2sf9JbReTNnBMR93nyKJWeMGSwXf/vyEx4lfeuKLdLaEPmu+kgaTCC3+2t31cqOtdtlz/rd/h7xfva488fJkAlD/BLg2Oxcu1NK/1nqzZlvzrWvtCbHXLJx3rxmfzf6mL1QAtBHbPP72OZgohPdmihtKkkFnEQTu5JMhks0qSvRXHQmmUhilirBrpuLz0RzQWrWdaIJHQnmHWu2xR6XaGJQovkQTTLhhdAPoG/Y8Gy7zIiY8CyNfog2S7OtzLY2245dqkYV6XLTpJTX3cY/XjU6ym1wQ2YZVI1uyGkISqjRVYGGNqelISsxsYFgjdPB2PyifFf0c+b9MDApPVnef/OFkpJ1fD3nNi7dIHN/9ry/1T12+rSB2QPNz0yR4VOH+6XAsbMDwq15aY35eDef5CL/cmv7f7iy8vnOvy1CryOgA6e5OXPmBPftk8TGuJYEJ+QkKtdNCIuboLSTYC4eEpRjB2nSCVocE/RdE+xtH1MVq5Rr+6HavqbtfVS9fqnmQ8E2oY01Dx1jPqpNmd9/1buPV25rMwGcfK5573rdSsz7s8Vbiu1qYrugtC+l2QvG2o47YYK0N/6EDcpiB5e0601eeDb7XXEbnYCY0Gy2A9IUUKoxLIHGKNXS2GrW84YPb6BrCHDQ6KlTswLh4OPmfVbkBB0ZMW2E5Jybc8yDx7XUt3gjZrc1d96aOCYpxutfbmvLbRP2lMwUsT8TOF7VG6tl9UurpXqT10XCtuK7Z23ZBXeJMFPEyUZAB3BMrrrqqsDKlbviQnH1sToUZa4YgjE61BqrHSc2Sjsx2gnHmCt424c2SoW9vrRR5pPe618b6dMb6afr7Tdldp8JEnbgKnulEW3KbVNlv3+u10w5yjZj9u/j9dU9sO738bXH+U2dI/127dLsM9uBA8eb/fpA315ly7iyOQuY10j7eAchrew4CHbsAjvugSnXkXXz2rC1wnb9QJm335R7+8WrNfbGRLD3t/vM6+3gurnPgZ9hp2G0TEA2LzA7XoL3uP56m3YkZNYjYyn49/W2248LRJau2TYvVG9sBdf8bPMGaVPBUEugOaYlOrqpZemoUS1CWAZOOjs1bJ0bvNes3mTe98FgTFBGzxoto2aMkmA0Ddxw6qnbWSerX17tNWv3aNnsOvpTlUtL5kYKcLKZawoAOHvZi6v96elO2r59TmNjktMYuz/Q1hLnJMS1OKG2NnOLdmJjQk44FOWEo0JOdDjKCQXaAm4o6ES5YccNBhw3HHaCruu4AbNultqUeduu42jHdQLalJv/aW1upsxuab8soM0x9j7mf5H/231maf4TiPT99tYdFemPrR3bV9ts+7//ibAd3s1ZwPayN5nQK7Fdy+267UivxTXb9tRt1tvLbZntWH+wLOzfX2nbST9yvH0cswxHjlHezwlH9psy72f6ZfZpUuaZMv88V7lhN2yW9n9KuW7YPEUqFDZPkuOGvGXAPHsh1/wB3LZA0A2Gw+GQq0MxsToUct1Qq7kltrWFGhsbQ5WVlTTPA9BncqZMn2w+x+4zn2/vt9s2nKeOTJX00eleU/SE1ATvOKCvmVOrV0u+u3K37K7aLft37LdnavN/b5afX8eFGr+/fPlyO84HThEEdAAAAKAH5BQUTVdabtFaLlOHDFbpBByvibq9BWODEojq+5HfcZYw4butpU1CzSGv20SoxQ78Zr9jjzDBfJsS9QdRbb8oX7p0j1+MUwgBHQAAAOhB44uKBrS16ivNpfa7zMV2kSnKiewB+pjWTVpJmdLyptbqxYoPXPCKfJd+5qcyAjoAAADQiwoKCuIbdHCcCUpJfhHQ68I6sLmydEGVvwk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IDuEvn/M7hRP+ZjwVkAAAAASUVORK5CYII="/>
          <p:cNvPicPr>
            <a:picLocks noChangeAspect="1"/>
          </p:cNvPicPr>
          <p:nvPr/>
        </p:nvPicPr>
        <p:blipFill>
          <a:blip r:embed="rId3"/>
          <a:srcRect r="2913" b="4762"/>
          <a:stretch/>
        </p:blipFill>
        <p:spPr>
          <a:xfrm>
            <a:off x="5029200" y="1028700"/>
            <a:ext cx="3979648" cy="389276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74320"/>
            <a:ext cx="5486400" cy="4510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sr-Latn-R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Kako preživeti </a:t>
            </a:r>
            <a:r>
              <a:rPr lang="sr-Latn-RS" sz="2100" b="1" noProof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regulatorne promene</a:t>
            </a:r>
            <a:endParaRPr lang="sr-Latn-RS" sz="1500" noProof="1"/>
          </a:p>
        </p:txBody>
      </p:sp>
      <p:sp>
        <p:nvSpPr>
          <p:cNvPr id="4" name="Shape 1"/>
          <p:cNvSpPr/>
          <p:nvPr/>
        </p:nvSpPr>
        <p:spPr>
          <a:xfrm>
            <a:off x="411480" y="1995568"/>
            <a:ext cx="2377440" cy="2338968"/>
          </a:xfrm>
          <a:custGeom>
            <a:avLst/>
            <a:gdLst/>
            <a:ahLst/>
            <a:cxnLst/>
            <a:rect l="l" t="t" r="r" b="b"/>
            <a:pathLst>
              <a:path w="2377440" h="2338968">
                <a:moveTo>
                  <a:pt x="163728" y="0"/>
                </a:moveTo>
                <a:lnTo>
                  <a:pt x="2213712" y="0"/>
                </a:lnTo>
                <a:quadBezTo>
                  <a:pt x="2377440" y="0"/>
                  <a:pt x="2377440" y="163728"/>
                </a:quadBezTo>
                <a:lnTo>
                  <a:pt x="2377440" y="2175240"/>
                </a:lnTo>
                <a:quadBezTo>
                  <a:pt x="2377440" y="2338968"/>
                  <a:pt x="2213712" y="2338968"/>
                </a:quadBezTo>
                <a:lnTo>
                  <a:pt x="163728" y="2338968"/>
                </a:lnTo>
                <a:quadBezTo>
                  <a:pt x="0" y="2338968"/>
                  <a:pt x="0" y="2175240"/>
                </a:quadBezTo>
                <a:lnTo>
                  <a:pt x="0" y="163728"/>
                </a:lnTo>
                <a:quadBezTo>
                  <a:pt x="0" y="0"/>
                  <a:pt x="163728" y="0"/>
                </a:quadBezTo>
                <a:close/>
              </a:path>
            </a:pathLst>
          </a:custGeom>
          <a:solidFill>
            <a:srgbClr val="FFFFFF"/>
          </a:solidFill>
          <a:ln/>
          <a:effectLst>
            <a:outerShdw blurRad="19050" dist="38100" dir="2700000" algn="bl" rotWithShape="0">
              <a:srgbClr val="808080">
                <a:alpha val="10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411480" y="1995568"/>
            <a:ext cx="2377440" cy="54864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sr-Latn-RS" sz="1400" b="1" noProof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Razumevanje novih propisa</a:t>
            </a:r>
            <a:endParaRPr lang="sr-Latn-RS" sz="1500" noProof="1"/>
          </a:p>
        </p:txBody>
      </p:sp>
      <p:sp>
        <p:nvSpPr>
          <p:cNvPr id="6" name="Text 3"/>
          <p:cNvSpPr/>
          <p:nvPr/>
        </p:nvSpPr>
        <p:spPr>
          <a:xfrm>
            <a:off x="411480" y="2509196"/>
            <a:ext cx="2377440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sr-Latn-RS" sz="1100" noProof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Prilagođavanje zakonskim zahtevima u razvoju je ključno za održavanje usklađenosti i poverenja kupaca.</a:t>
            </a:r>
            <a:endParaRPr lang="sr-Latn-RS" sz="1500" noProof="1"/>
          </a:p>
        </p:txBody>
      </p:sp>
      <p:sp>
        <p:nvSpPr>
          <p:cNvPr id="7" name="Shape 4"/>
          <p:cNvSpPr/>
          <p:nvPr/>
        </p:nvSpPr>
        <p:spPr>
          <a:xfrm>
            <a:off x="484632" y="174868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59C46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3390072" y="1995568"/>
            <a:ext cx="2377440" cy="2338968"/>
          </a:xfrm>
          <a:custGeom>
            <a:avLst/>
            <a:gdLst/>
            <a:ahLst/>
            <a:cxnLst/>
            <a:rect l="l" t="t" r="r" b="b"/>
            <a:pathLst>
              <a:path w="2377440" h="2338968">
                <a:moveTo>
                  <a:pt x="163728" y="0"/>
                </a:moveTo>
                <a:lnTo>
                  <a:pt x="2213712" y="0"/>
                </a:lnTo>
                <a:quadBezTo>
                  <a:pt x="2377440" y="0"/>
                  <a:pt x="2377440" y="163728"/>
                </a:quadBezTo>
                <a:lnTo>
                  <a:pt x="2377440" y="2175240"/>
                </a:lnTo>
                <a:quadBezTo>
                  <a:pt x="2377440" y="2338968"/>
                  <a:pt x="2213712" y="2338968"/>
                </a:quadBezTo>
                <a:lnTo>
                  <a:pt x="163728" y="2338968"/>
                </a:lnTo>
                <a:quadBezTo>
                  <a:pt x="0" y="2338968"/>
                  <a:pt x="0" y="2175240"/>
                </a:quadBezTo>
                <a:lnTo>
                  <a:pt x="0" y="163728"/>
                </a:lnTo>
                <a:quadBezTo>
                  <a:pt x="0" y="0"/>
                  <a:pt x="163728" y="0"/>
                </a:quadBezTo>
                <a:close/>
              </a:path>
            </a:pathLst>
          </a:custGeom>
          <a:solidFill>
            <a:srgbClr val="FFFFFF"/>
          </a:solidFill>
          <a:ln/>
          <a:effectLst>
            <a:outerShdw blurRad="19050" dist="38100" dir="2700000" algn="bl" rotWithShape="0">
              <a:srgbClr val="808080">
                <a:alpha val="10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3390072" y="1995568"/>
            <a:ext cx="2377440" cy="54864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sr-Latn-RS" sz="1400" b="1" noProof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Sprovođenje neophodnih promena</a:t>
            </a:r>
            <a:endParaRPr lang="sr-Latn-RS" sz="1500" noProof="1"/>
          </a:p>
        </p:txBody>
      </p:sp>
      <p:sp>
        <p:nvSpPr>
          <p:cNvPr id="10" name="Text 7"/>
          <p:cNvSpPr/>
          <p:nvPr/>
        </p:nvSpPr>
        <p:spPr>
          <a:xfrm>
            <a:off x="3376488" y="2509196"/>
            <a:ext cx="2391023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Obezbediti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da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procesi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sistemi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usklađeni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najnovijim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propis</a:t>
            </a:r>
            <a:r>
              <a:rPr lang="sr-Latn-R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kako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bi se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izbegle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kazne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500" dirty="0"/>
          </a:p>
        </p:txBody>
      </p:sp>
      <p:sp>
        <p:nvSpPr>
          <p:cNvPr id="11" name="Shape 8"/>
          <p:cNvSpPr/>
          <p:nvPr/>
        </p:nvSpPr>
        <p:spPr>
          <a:xfrm>
            <a:off x="3463224" y="174868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59C46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3711672" y="174868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59C46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6355080" y="1525710"/>
            <a:ext cx="2377440" cy="2338968"/>
          </a:xfrm>
          <a:custGeom>
            <a:avLst/>
            <a:gdLst/>
            <a:ahLst/>
            <a:cxnLst/>
            <a:rect l="l" t="t" r="r" b="b"/>
            <a:pathLst>
              <a:path w="2377440" h="2338968">
                <a:moveTo>
                  <a:pt x="163728" y="0"/>
                </a:moveTo>
                <a:lnTo>
                  <a:pt x="2213712" y="0"/>
                </a:lnTo>
                <a:quadBezTo>
                  <a:pt x="2377440" y="0"/>
                  <a:pt x="2377440" y="163728"/>
                </a:quadBezTo>
                <a:lnTo>
                  <a:pt x="2377440" y="2175240"/>
                </a:lnTo>
                <a:quadBezTo>
                  <a:pt x="2377440" y="2338968"/>
                  <a:pt x="2213712" y="2338968"/>
                </a:quadBezTo>
                <a:lnTo>
                  <a:pt x="163728" y="2338968"/>
                </a:lnTo>
                <a:quadBezTo>
                  <a:pt x="0" y="2338968"/>
                  <a:pt x="0" y="2175240"/>
                </a:quadBezTo>
                <a:lnTo>
                  <a:pt x="0" y="163728"/>
                </a:lnTo>
                <a:quadBezTo>
                  <a:pt x="0" y="0"/>
                  <a:pt x="163728" y="0"/>
                </a:quadBezTo>
                <a:close/>
              </a:path>
            </a:pathLst>
          </a:custGeom>
          <a:solidFill>
            <a:srgbClr val="FFFFFF">
              <a:alpha val="90000"/>
            </a:srgbClr>
          </a:solidFill>
          <a:ln/>
          <a:effectLst>
            <a:outerShdw blurRad="19050" dist="38100" dir="2700000" algn="bl" rotWithShape="0">
              <a:srgbClr val="808080">
                <a:alpha val="10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6355080" y="1524339"/>
            <a:ext cx="2377440" cy="5399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pl-PL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Osoblje za obuku i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edukaciju</a:t>
            </a:r>
            <a:endParaRPr lang="en-US" sz="1500" dirty="0"/>
          </a:p>
        </p:txBody>
      </p:sp>
      <p:sp>
        <p:nvSpPr>
          <p:cNvPr id="15" name="Text 12"/>
          <p:cNvSpPr/>
          <p:nvPr/>
        </p:nvSpPr>
        <p:spPr>
          <a:xfrm>
            <a:off x="6355080" y="2037967"/>
            <a:ext cx="2377440" cy="871777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Osposobljavanje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zaposlenih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znanjem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veštinama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da se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pridržavaju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standarda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usklađenosti</a:t>
            </a:r>
            <a:r>
              <a:rPr lang="sr-Latn-R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poslovanja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je od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suštinskog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značaja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za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uspeh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500" dirty="0"/>
          </a:p>
        </p:txBody>
      </p:sp>
      <p:sp>
        <p:nvSpPr>
          <p:cNvPr id="16" name="Shape 13"/>
          <p:cNvSpPr/>
          <p:nvPr/>
        </p:nvSpPr>
        <p:spPr>
          <a:xfrm>
            <a:off x="6428232" y="1278822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59C46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Shape 14"/>
          <p:cNvSpPr/>
          <p:nvPr/>
        </p:nvSpPr>
        <p:spPr>
          <a:xfrm>
            <a:off x="6676680" y="1278822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59C46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5"/>
          <p:cNvSpPr/>
          <p:nvPr/>
        </p:nvSpPr>
        <p:spPr>
          <a:xfrm>
            <a:off x="6925128" y="1278822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59C46D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59C4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28016"/>
            <a:ext cx="8229600" cy="4510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sr-Latn-RS" sz="2100" b="1" noProof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Komunikacija sa klijentima i transparentnost</a:t>
            </a:r>
            <a:endParaRPr lang="sr-Latn-RS" sz="1500" noProof="1"/>
          </a:p>
        </p:txBody>
      </p:sp>
      <p:sp>
        <p:nvSpPr>
          <p:cNvPr id="3" name="Shape 1"/>
          <p:cNvSpPr/>
          <p:nvPr/>
        </p:nvSpPr>
        <p:spPr>
          <a:xfrm>
            <a:off x="2179917" y="822960"/>
            <a:ext cx="6535132" cy="4007488"/>
          </a:xfrm>
          <a:custGeom>
            <a:avLst/>
            <a:gdLst/>
            <a:ahLst/>
            <a:cxnLst/>
            <a:rect l="l" t="t" r="r" b="b"/>
            <a:pathLst>
              <a:path w="6535132" h="4007488">
                <a:moveTo>
                  <a:pt x="141520" y="0"/>
                </a:moveTo>
                <a:lnTo>
                  <a:pt x="6393612" y="0"/>
                </a:lnTo>
                <a:quadBezTo>
                  <a:pt x="6535132" y="0"/>
                  <a:pt x="6535132" y="141520"/>
                </a:quadBezTo>
                <a:lnTo>
                  <a:pt x="6535132" y="3865968"/>
                </a:lnTo>
                <a:quadBezTo>
                  <a:pt x="6535132" y="4007488"/>
                  <a:pt x="6393612" y="4007488"/>
                </a:quadBezTo>
                <a:lnTo>
                  <a:pt x="141520" y="4007488"/>
                </a:lnTo>
                <a:quadBezTo>
                  <a:pt x="0" y="4007488"/>
                  <a:pt x="0" y="3865968"/>
                </a:quadBezTo>
                <a:lnTo>
                  <a:pt x="0" y="141520"/>
                </a:lnTo>
                <a:quadBezTo>
                  <a:pt x="0" y="0"/>
                  <a:pt x="141520" y="0"/>
                </a:quad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642937" y="822960"/>
            <a:ext cx="2104510" cy="4014330"/>
          </a:xfrm>
          <a:custGeom>
            <a:avLst/>
            <a:gdLst/>
            <a:ahLst/>
            <a:cxnLst/>
            <a:rect l="l" t="t" r="r" b="b"/>
            <a:pathLst>
              <a:path w="2104510" h="4014330">
                <a:moveTo>
                  <a:pt x="114728" y="0"/>
                </a:moveTo>
                <a:lnTo>
                  <a:pt x="1989782" y="0"/>
                </a:lnTo>
                <a:quadBezTo>
                  <a:pt x="2104510" y="0"/>
                  <a:pt x="2104510" y="114728"/>
                </a:quadBezTo>
                <a:lnTo>
                  <a:pt x="2104510" y="3899602"/>
                </a:lnTo>
                <a:quadBezTo>
                  <a:pt x="2104510" y="4014330"/>
                  <a:pt x="1989782" y="4014330"/>
                </a:quadBezTo>
                <a:lnTo>
                  <a:pt x="114728" y="4014330"/>
                </a:lnTo>
                <a:quadBezTo>
                  <a:pt x="0" y="4014330"/>
                  <a:pt x="0" y="3899602"/>
                </a:quadBezTo>
                <a:lnTo>
                  <a:pt x="0" y="114728"/>
                </a:lnTo>
                <a:quadBezTo>
                  <a:pt x="0" y="0"/>
                  <a:pt x="114728" y="0"/>
                </a:quadBezTo>
                <a:close/>
              </a:path>
            </a:pathLst>
          </a:custGeom>
          <a:solidFill>
            <a:srgbClr val="FFFFFF"/>
          </a:solidFill>
          <a:ln w="76200">
            <a:solidFill>
              <a:srgbClr val="2D5F37"/>
            </a:solidFill>
            <a:prstDash val="solid"/>
          </a:ln>
          <a:effectLst>
            <a:outerShdw blurRad="19050" dist="38100" dir="2700000" algn="bl" rotWithShape="0">
              <a:srgbClr val="2D5F37">
                <a:alpha val="10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5" name="Image 0" descr="data:image/png;base64,iVBORw0KGgoAAAANSUhEUgAAAyAAAAMgCAYAAADbcAZoAAAAAXNSR0IArs4c6QAAAARnQU1BAACxjwv8YQUAAAAJcEhZcwAADsMAAA7DAcdvqGQAAP+lSURBVHhe7N0HYFNVFwDg81520l32XmXvPVTE8ePeoIAsRUVEUEFwguJeuHCBouAAEbei4mDvQqGUUtqyRxndbdpmvv+dm9v2pU1L2qZt0p7P//197yZNB2l7T8499wA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AQagb8lhBBC/NIqKU7b8Lw5QiPqQ0HtNKhErU50gE7QgFYtqLVOp6TVgKgGQdKoQHXRv2sSSA4L/s/pzAPRYXbYIbdAZcsT7JoCQWMrEC2GAluDs/kjhBF2/i6EEEJ8iAIQQggh1Wp7amKIKFhC9RqNSSfq9IKoCs235bcRRLGBCKpwtSAGqUS1Xg4MGjucjqZyICGPC2ECCEZRELXyoeIPVaOcCJz5TgFyQZKy5D+ZaaIA5+Qg55zN6bA4JIfZKTgz5ZAmRSNqjwoqR06OxWqxq8Rcu8GRdYnYJYc/FCGEEAUKQAghhFRJtBStsWSqu5tUhrZ6laGp3WntKwhCW5UgNtaImhBJAqM8SdeBBFr57mpRlKfxdZAkSU75jV0OpGyCIBbIIUyeHKhkOcCZIjjhsErUHLRLtow8R35agd163BDhSOwv9Le53psQQuoPCkAIIYSUaU1ios4UaWkUqjWEaiQxwgn2bmqVprUa1E0cYO8ugNBWLajD5IBD5O9CvIQBi12yZ0kCnFBJqjir03LS4XQmadS62Bx7Xk6BOT/90qZ9UuXvrcTfhRBC6gQKQAghhDDrzsUFBWmlASZNcAen5LhULar6agRVQ3n2a5IDDZ08EVbzu5JqJAcmEsuigJAv/5XOsThsKfLwHpUobsuwZJ9QS5Y9/SP6Z7nuTQghgYcCEEIIqUfWSZI6rCChhd5pbGBz2PpqRHVnURC6yEFGH7UgNhKFurk8qi7B+MQBjjQ5StkvH3EWyXpIK2q3Z+VnnhsU2fM0ZUwIIf6O/tAQQkgdtj11e4haE3JZsCaos91pu06n0nUCCcLlX/56eaJKfwPqCKfklAQQzE5JSrU4rfu0ovrPLJv5iMOu3j64QcdsfjdCCPEL9MeHEELqAEmShB15Sc1DBW0ru9N5iV5Q9XBI0mVqUd1SpECj3sJsic1pT8HlW1aHLU6t0vyXWpBzfO27q04+//zzWDRPCCE1jv4oEUJIgNqWE9vYBIbL1ILqCvm4ShTEprh1LWU2SFkwIJFAypf//5xNsm+VI5C/cwrMO4c06HGQ34UQQqod/ZEihJAAECfFaZ0WUzuwOfvpVJpLJMl5tRx0tKOaDeILNqcD+5lstkuOHU6nc12BaD0yIKgrFr8TQojP0R8uQgjxU3+nR4c2UYdfpRLFWzSi+gpBgoaiKGr4zYRUC5YkAci1SfbDTklaZYb8v/qbusQIVNxOCPERCkAIIcRP7MqNb2py6jsKAlwjiMLValD3lgOOWukCToiSHIxcAAn+soFts1Ol2mDVpR2mJoqEkMqiAIQQQmrR9vT9vUK0pmvkQOMuDajby0NBVMNB/JlTctokSUqxg2Nlrj3vhwGh3XbwmwghxCv0R44QQmrQxuw9DSOFkJ4qlfpGQRJwaVVrfhMhAckuOc5K4PzW5rD/kgW5ccOCe5/nNxFCiEcUgBBCSDVbJx3VN8hxXKdSifdqBe1Q+RdvKGU5SF2DtSMSSDk2py3eCcKSLLv5p6Fh3dP5zYQQUoT+ABJCiI/J0zBhT0Z8K51GN1Qjam+Wf9HeqBZVRn4zIfWCU3JaHZJzrU2yrc7JzftzSJOe5/hNhJB6jgIQQgjxkR1Z8ZEmleEmFQgPaERVD1EQKeggRCYH5dkWyfpDts2yaHBYl918mBBST1EAQgghlSdE58W1NDgNV2sE1V0iqC4XRVHNbyOEeGCTHNE2yb7EAfY1vUwdT/FhQkg9QgEIIYRUULQUrdHkhF6nVWmmawX1EEEQTPwmQoiXnJIz1+q0/2mxW9/oE9ZpJx8mhNQDFIAQQogXMOhQZwf31au041SiaqxKUEXymwghVYC163bJsdXqtC3KdOT9dWlYzwx+EyGkjqIAhBBCyrE1c2tEiKrxJJ1K85AIYmtBEKgxICHVAAMRCaR0i8OyWAoqeLm70D2X30QIqWMoACGEkBL+StlrahEUPEQtqqaoQHWbKIoafhMhpAY4JEeuXZI+KHBav+wd1CFeDvwlfhMhpA6gAIQQQrgtKXsbRQSHTlGL6mkiCM2oVwchtUuSJKtdsm/NA8vcPiaqEyGkrqA/roSQem2NM1HX0iwM1Qia+9Wi6jZRELX8JkKIH7E6bX87nI7XpaD8jd2F7lY+TAgJQBSAEELqpa0nthrCIhtPVoNmtkpgtR0iv4kQ4qckSXLaJWdCvqNgXu+Qjt/zYUJIgKEAhBBSb8iTF+FAVnJ7UaV+QCMfcuARzG8ihAQYm9NxwOq0vpiaV/DbiMZUsE5IIKEAhBBSL+zKOdgjWGWcpwbVDaIg6PkwISSA4cZZDsl51CJYnuphjPqWDxNC/BwFIISQOmvd0XX6yPDml+o02sdUoBopiiL9ziOkjrI5bbEWh22+GGxZQzUihPg3+mNMCKlzoqOjNfpOYXdoRc1zKkHVgeo7CKkfMCNikxx7zdb8x/uFd/6XDxNC/AwFIISQOmNPdmJDvUozTg3iTLWobsOHCSH1kNVp22B32hfEB7XfMFoQHHyYEOIHKAAhhAS8uHNxQYLB+IhWrXlUJYgRfJgQUs85JafTLjm2ZEvmmQODusXwYUJILaMAhBASsGJzYhtrVUGTVJJ6tkpUNeDDhBDixolLs5z2lflO64t9QzrG82FCSC2hAIQQEnD2puw1aYNDHtOImsdUghjGhwkhpFxyHGKxOKxfpTlyH780rGcGHyaE1DAKQAghAWNHVnykSdRN1Ko0c9WCqhEfJoSQCnE4HTl2p+P5LJNtyWCxYzYfJoTUEApACCF+L9GZqLOYxal6lfZplaBqyIcJIaTSJPlwSs7TFsn6SDdju+8FQcAhQkgNoACEEOK3oqXTRl123u06tXaeWlR34MOEEOIzuHWvXXL8ZwHbEz2M7XdTIEJI9aMAhBDifyQQYs3J1+kFzdu8jwf9riKEVC9JsuQ7rF/mS9Yn+4d0TuWjhJBqQH/UCSF+Y9WqVapO1/Qaplfpn1cLqssp7iCE1DSH5Ey3SrYF+Rbpi/4R7bP4MCHEh+ivOyHEL2w1H2oeIene04jqm+TAQ82HCSGkVjicjqN5kvWhXkEd/uBDhBAfoQCEEFKrorMTGphUuofVgnqOShD1fJgQQvyC1Wn/za6yzO2up/4hhPgKBSCEkFqzLyt5kkmjfUMUqIkgIcR/SRIUFDjy38kPypzXX+hv48OEkEqiAIQQUuP2ZR++VK9Wv64R1IP5ECGE+D2703Ew32l9uGdQ+/9otyxCKo8CEEJIjdmWE9s4XBX8vgY0t8h/vDV8mBBCAoYkSTarZPs21ZYzg7qpE1I5FIAQQqpdnBQXJOaa7teoVPNVgiqEDxNCSMBySM6zBc6COYLJ8m13obuVDxNCvEABCCGkWsWak/vrBe2XakHVmQ8RQkid4GpiaN+Sbs0fPyS8yzE+TAi5CApACCHVYk92YkOjWvOsBjTTBEFQ8WFCCKlznJJUYHFa5+VnpX/Qv3n/PD5MCCkDBSCEEJ/bb06+TS/oPlIJYiM+RAghdRpmQxySI9EsFdzVJ6jTXj5MCPGAAhBCiM/szozrYFIHvaZVaW7jQ4QQUq84JclqkxyvmC32t6mTOiGeUQBCCKmyVZKk6pJ7eLpBpXtBFMRgPkwIIfWW3elIzLLnTBgQ2m0HHyKEcBSAEEKqJCb3UG8D6N7TqjSX8iFCCCEyp8wGttchz/Jyl4ZdcvgwIfUeBSCEkEqRJEk8kHf0BYOgnSUIgo4PE0IIKcHucBzJtefd1Tes8y4+REi9RgEIIaTC9mYdGmRQ6xdrRHVPPkQIIaQcTslptTsdL6bm579zCWVDSD1HAQghxGuJzkSdzax+Tq/SPkpZD0IIqTi7ZI/Ntmfd2T+kZwIfIqTeoQCEEHJxEgh7sw8NNGoMH6gFVT8+SgghpBKcTqfVBrY5+4/mfTS6O3VRJ/UPBSCEkHJJkiQcyD2ywKDSzREEQcuHCSGEVAH2DbFJ9s3pYBkz1NTpNB8mpF6gAIQQUqa9WfEdjeqgT9Wiina4IoSQauCUnBfywDb9e8Oy1c8Lzzv5MCF1GgUghBCP9mYljQ/S6BeJghjChwghhFQDSZKcNsm2IsUIU0YIbQv4MCF1FgUghBA3O7LiI0PUhte0guYeQcaHCSGEVDO7034oHyyTepk6budDhNRJNLkghBTB7XVNGsNqlaBqwYcIIYTUIKckFVjA+mw3Y7s3+RAhdQ4FIIQQOCod1eeZpYd1ouYlURA1fJgQQkgtsTpsv5rz86f2a9jlDB8ipM6gAISQem5vTnIjg6hZoRZUI2jJFSGE+A+H5EjNtxfc0TOk4wY+REidQJMNQuqxfVlJNxk1uqUqQRXJhwghhPgRSZKsFqftuXMmeJsK1EldQQEIIfXQmsREXetm6lf1ona6IAhqPkwIIcRPWRzWfyC/4LYuDbvk8CFCAhYFIITUM9F5h1sFSarlWlEznA8RQggJAA6n44jZnj+2d2inHXyIkIBEAQgh9cj+3KSRBlH/jSiIEXyIEEJIAHFKTnO+0/Zgj6B2X/IhQgIOBSCE1ANbT5wwhITZ5+hVmnmijA8TQggJUAUOy0cnc7IfH9m0t5kPERIwKAAhpI7bemJrRGRk8+9olytCCKlbbE57TI4l55b+Ed1P8CFCAgJNRgipww5kH7lMq9asUAliMz5ECCGkDnFIznMFTtuEHkHt1vIhQvweLcUgpA6aL80X9+cemaNXa9dS8EEIIXWX/Du+sVHU/h6fe+RZ/N3Phwnxa5QBIaSOicmICTNoIz7QCKoxtOSKEELqBwkbhjit3zrs6oe6h7VK58OE+CWanBBSh2zPSGgboTX8pRbVUXyIEEJIPeKQHAczrPk3DAzrdIQPEeJ3KAAhpG4QYnMOX2lQab9UCWITPkYIIaQeckjOrAJb/vjuIVG/CYIg8WFC/AatFSSkDjhgTp5qUul+p+CDEEKI/Lcg1Kgxro43H32cDxHiVygDQkgA25uy16QJDnndoNJN40OEEEJIEYvT/mVWfsr0wQ0GZ/MhQmodBSCEBKh159YFNQ9q+6Na1FzFhwghhJBS7JJjr1nKv6GPqdNpPkRIraIAhJAAtC/rYCeD2vS9WlR140OEEEJImRyS/VSBZL+th6n9Lj5ESK2hGhBCAszuzIP9jRrTFgo+CCGEeEslqFsYBN3GvbmHJvAhQmoNZUAICSBxeclj9GD4TBTAwIcIIYQQrzklp8PqtD2fZ0p/tb/Q38aHCalRFIBUk6heg5sLIvwlCVI4SPL3WZD/n97S2yq+DYsIa6hSiWr+NCOEBDCdTgcL3ngKWrZuzkcIqRmSJIFVsn1lNqbdQ0EIqQ0UgFSTqL6DBsmzxu3yrPG4/G1O5cOEVJhWq9G3btuyG0YhhJC6wWKxwIljp2DOvJlwxcjL+CghNcvitP0j2fPu6hraNY0PEVIjaEZTTQoDEKck3Jscs20pHyakQrY7E0NC8zQ/6FTaK/kQIaQOSE48CtMnz6YAhNQ6u+Q4kJWbe/WARl1T+BAh1Y6K0AnxUzvT9rcMz9eto+CDEEJIdVELqm7hQcG79poPDeJDhFQ7CkAI8UMxOUndwg2hOzWiui8fIoQQQqqFKIjNg8D49/7cIyP5ECHVigIQQvzMvuxDlwWr9OtUgqoJHyKEEEKqlSiKwUZR+/uB7OSpkiTR/JBUK3qCEeJH4sxHbjKpTX+KgtiQDxFCCCE1QhAElV6tXxRnPvw6HyKkWlARejXxtgi9X79+mlydTs8vST3V0mgUn/7opVENwiM+EgWBttklJMCpNWrQaDT8qjQqQif+rsBpW3rstHXadR07WvgQIT5DAUg18TIAETv2HRwrSUBLbeo5QRYUbAwTZXyIEBLAMABZ9NkbENEgnI+4owCE+DtJZpMcf6QYnbePENoW8GFCfIICkGriTQDStevwILvekiMHIEcFkA7wYVKPaHU6bddenS7RaXVGPkQICXAXzqfCkaRj8PYnL0OX7p34qDsKQEigsDnt63Ic+aP7h3SmnmbEZygAqSYVCUBAkt5IjNkxhw+TeiTefGSpTtBOwgwIHyKEBLi1a9bBwpcWUQBC6gyH0xGfnpt95aDG3c/yIUKqhJZ7EFIL1p2LC0rIO/6dXtRNpuCDEEKIP1OJqq7hwSHrYzMPteNDhFQJBSCE1LA1iWt0zYKCV2kF9R18iBBCCPFrakHVyaA1bN+ffagLHyKk0igAIaQGRWcnNGjfvNufGlF9LR8ihBBCAoJKUDXUqw3r9mQmDOBDhFQKBSCE1JDtqdtDQkTD73LwcTkfIoQQQgKKHIQ0DtGa1sVmJw7nQ4RUGAUghNSAnWlJLSONzTaoVeqBfIgQQggJSKIgmkxq48/7c5NG8iFCKoQCEEKq2Y5zcU3C9Np/VIKqNx8ipE7ISM+Etb//B8uXrITF730Bb720CJ5/4lV45rEX4NlZL8GLT78Jb7/yASxb/A2s+3sTnEs5j70F+HsTQgKZIAihRtHwS2xO0ig+RIjXaPedakLb8BK0L+tgJ4Pa+JdaVLfmQ4QErKzMbDgYdwhiovfDnp174cyps+BwOPitFyeKAoRHhMGgYQPgkhGDoVPXKDCZ6l4LHNqGl9QnkiTlmx159/cM7vgVHyLkoigDQkg12Z+X1NKgMf5LwQcJdNlZObBs8Qp44O5H4Lm5r8LP3/0OJ4+frlDwgZxOCdJSM2DNz2vh6UdfgIcmzoKVy76HPHMevwchJNAIgmAwqYxfxOYkTedDhFwUBSCEVIPd2Ye66EG/XS2om/MhQgIOBhmL3lwCk0Y9CCuWrYbMjCx+S9XhUqyzKefhi8XfwPhbH4A1P62VA5F8fishJJDIQYjKpDIsjMs5/BAfIqRcFIAQ4mPbMg62CVYZ/lMJYjM+REjA2fjfVph53xPw249/VntgYDbnwXtvfAIz7psL0Tv28lFCSCCRgxCNQaV7Lz73yFw+REiZKAAhxIdicpK6RepM29SiqgkfIiSg2O12+PLTlfDqc2/X+NKoU8dPswL2j975DGw2Gx8lhAQKOQgRtaL2pbico7MkSaI6Y1ImCkAI8ZHo9LhWJpXub7VAwQcJTLgsasn7y+Drz78Dp8PJR2veL6v/gFfmLYT8/AI+QggJFKIgqPQqzRsHzUfnURBCykIBCCE+sDszqUOILmSTHHw05UOEBJwt67fDbz/+xa9qDwZCWzfuhKdmPg+5OWY+SggJFHIQImhFzbyD5mNzKQghnlAAQkgV7c1JbhSs1f+hFlWt+BAhAcdms8OnH3xZ4Z2tqtPBA4mw+P0v+BUhJJCIgijqRM3LCXnH5lMQQkqiAISQKojOi2tlFLUb1ILYgQ8REpAOxB6Esynn+JX/wEaHm9dv51eEkEAiYCZE0Dwbbz7yJAUhRIkCEEIqaV1GTFgIBP+uFlWd+RAhASs9LYOf+Z+lH30J+Xm0RS8hgQgL0/Wi7sUDOUef5UOEUABCSGVEZyc0aK6L+EstqLvzIUICmij6758D7Li+ZcMOfkUICTSYCTGotfMOmI/M4EOknqMAhJAKipaiNcFqw7dy8DGQDxFSa7Bg+8K5VEg+dAT27Yljb9MupFW4lsNgNPAz/7R/bzw/I4QEIjkGUekF7dv7c5Jn8iFSj1EAQkgFnJZOG4PyGv6gEdRX8CFCapw51wz//bURnnzkebjtf+Nh/G0PwPR7Hoe5D89nb8fdcj/cNGIMzJ72LHy/4hdITjwCTmf52+rq9Tp+5p/27NoHDrv/FMgTQioOl2MZVfrX9+cmTeBDpJ6iAISQCsjOs32qFdU38EtCapTdboc/fvkb7hs7E15f8C7E7IotszYCMyBx++JhyaJl8Mh9T8CTM59ngUhZzqWc52f+CbM8WVnZ/IoQEqjkIERrFA2f7c1JvosPkXqIAhBCvLAqLk4bn3fkI52oGcOHCKlRJ46dgidmPAfvvvZxhQvG7XYHW54149658MJTr7PHUsLbf/eD/h8X43RK/IwQEsjkIEQdrNYv2Z+bNJIPkXqGAhBCvNC9jfFJHWgf4JeE1Kg1P/8tBw9zIG7fQT5SObgMC4u5Z097Bvbu3s9HAdb+9i8kHSo7O+IPsEher9fyK0JIoBNACDKIhp/2ZR+6jA+ReoQCEELKMV+aLx40H3lYJ2qfE2R8mJAagZmJZUtWwHuvfwwFBRY+WnXZWTlsSdZ7b3wC8+e8wt5erEaktukNOtBoNPyKEFIXiIKgN6mN38flHurNh0g9QQEIIeUYnTthrEbQvE2xB6kN2P9i5bLv+ZVv4e5Za35aCzu2RPMR/9ahYzvQ+XmhPCGk4kRBbKATjet2Zx/qwodIPUABCCFl2G8+fKNOpV0q/3JU8SFCagQGB98u/wF+WPkrOycA1958NT8jhNQ1KkEMC1Eb1+xOP9CaD5E6jgIQQjyIyU4YZhC0K+Xgg9Z8kBp36sQZ+PqL7/gVQdHbYyAt1X+7tRNCqkYOQtoE64L+2Zi9pyEfInUYBSCElLAn60BUsCZolRx8GPkQITUGMx6ffrAcrBYrHyHo3z83wKQ7HoTXF7wHCQcS/b5mhRBScWpR3aGxKvKnaOlwKB8idRQFIIQoxOUebRKiDf5XBKEZHyKkRuEWubu27eZXRMlms8F/f21gDRZnPejayYuWqBFSt2hE9dCgPPXPuP09HyJ1EAUghHDbU7eHqEXxRxFULfkQITXunz/WU7+Li8CGjAfjDsGTM59j3d/3742nQISQOkQrqof3aBP0ZbQUTcug6ygKQAiRrZOO6sMMjb/XCurBfIiQGmcpsMD2zbv4FbkYjDliYw6wLYVxO+GU0+f4LYSQQCcHIaMM5vBF/JLUMRSAkHoPe300McObWlF7FR8ipFacO3uBJtGVgBmRnVt3wwPjH4HPPvwSLpxP5bcQQgIV9t4yqPT3H8g99gz+nebDpI6gf1BS743Km/C8VtRM45eE1BqLxQJOp4NfkYrCwv3vvv4Jpk2cBd98sRqsVhu/hRASqPSiev4o88Tx/JLUERSAkHotLit5kkHQPUldzok/kJwSW1ZEqiYnOxeWL1kB0yfPhphdsVQfQkgAk/88qw2i9rN489Fb+RCpAygAIfXWvuxDlxk0+o/lX27UaJD4B4qDfQp3FHtm1ovw+oJ3IScnl48SQgIN/p3WgGp5rPlgfz5EAhwFIKRe2p97qJdJbfxV/qWm40MkAEnyf1anDSxFhxUKig4L5CuOPEdB0WFmRz47couOPMgpPOxmyFYcWfbcoiPTngMZeORnw9HDxyEmOhbi9sWz8/y8fP6ZVU5QsAm0Wtr0xZccDgesW7sJpk+aTbtlERLAVKIqyCgErYnNTujMh0gAo5fbqklU30GDBBC2OyXh3uSYbUv5sJuuXYcH2fWWHPkv4huJMTvm8GFSzbZmxkU01ITsln+ZteFDJEBh0LAlM5YFIiUVj7jf5naFF4L8f67/eeDpkQGyz2fDz0+vhpzUnKKGeKIoQlhEKAy9dCDcePu10KpNC3zVjt3mLbvNDo/c/yQkJx7hI8SXNBoN3DL6epj0wFhQqaov8bl2zTpY+NIiePuTl6FL90581F1y4lG2RGzOvJlwxcjL+Cgh5GLsTkei2Zo2qE94n0w+RAIQBSDVhAKQyunXr58m1R5kMmnz9A6rqBe0Tq3dJqhFQVA75EMUQA1Ohx4klRZEp06e9mnl759OnunJ5xI2LWLPafl7j50UbHioBEF+67BKINjkCYhzzvwZ8xtERg7GyQhOEEWVyCaPhYdarQK1fJtGo5bP1a638oG3VRQ2TrtwLhX0Bj2EhASzxyG+g9mJTZkxZQQP1Sf6u52w/astcP+kCRDVvi0by8jMhH/Wb4L9B+LBZrfDwKH9YNqj90KDRpHsdm8t/egrWPXVj/yKVIdBw/rDY089BKFhIXzEtygAIaR62STbrgy99arBYsdsPkQCDAUg1YQCkDKMGqVqf/RoM7Vd01ISnC0lCfBl4vbyE7G1/GxsI88kIyVB0goSq8tQSxhwSJIcd4DIX072+XNWkB8dH7rwwEBDhcGIMjCRz/V6HZiCTBAkH6YgIzt3XbvO27RvBb379eCP6vLys2/Bts27WCCj02mhcdNG0LZ9a2gf1QY6dolibykoqTxcErUpcy+/8p1ju47AhaMXIKxpGLQZ0A40evdlUWsX/gFHtiRD3PaN/Gnpgst7Tp9Jga9XfQ/LVnwLQy4dAE+/ONvtPheDS7kemjS7KLNCqkcT+WdxwRtPQau2vu87SgEIIdXP5rD9fMZ09I4Rwgg7HyIBxOeTOeJCAQgIXQcMaGxzqlqJTmd3J4h9BUEaII/3km+qs3UXMx5/AK675X/8CuCmEXeVuxWoVg5KOnZuzyYp3Xp2hnYd2kDDxg0qNGGtz7AWY0vmPn5VdU6HEzYuXgdxf8aCXqeDAosFDCEGGD71CugwrCO/F8DqOSvBZNXBmtUr+EhpTy94GX79ay0s//7jCr/S/pIcuG76byu/ItUlskEEPPfaExAl/wz6EgUghNQMi9PyShdju6fl2WxNJ8JJFVEROvGpdj2HNIrqM/jhqL6Dd9rtqkOCBNslQfxMnk8/JAceA6sUfEiSQwIpXT7OyOcn5OOIJEGifEu8/JsH99rcI7/djYd8jutyDsjnifJx1BhkzAkLD2VFvrgcqrqyDunp7ktSL7tyGD/zDPsWxO07yHoXPDf3Vbhv3Ey4b+wM+PbLHyA9jZa3XoxT8m2WIO1YKhxYux/G3HEbrPv9J1j48gLQgBr+eecvOJeYwu8FkH0uC1o0b8avPLt02GDW2Tw9NYOPeO++hyZAcEgQvyLVJS01HZ6Y+RwcjMNfI4SQQKMVtE/E5iZN55ckgNDLrNWknmVAxE79Bl0mScLDckBwoxxslLeND1b15shvs+RnX7Z8ni4PnZQEOCefp0kgpIHkTFWJkOZ0yrepnTmSXZ9jC1XlHN+wocD1EBUTa07uZxR0G0RBNPGhIrjMxWazg8NuZ92UbTYHFOQXQD4eefn8wOsSbxXjefw6PCIUps++Hxo0dF/zn3ohDU4ePw2nTpyB0yfxSIGzZ86xcXyMsuDSr36DesP1t/wP+g7sBVotlrgQpQu2TNiRFcevqm79x/9C/F9xsPXv3yE8LIyNnU9NhetuHwOGJiYY9cYYcMjPkY9Hvw8Tx94JT816hN3Hk+27omHi1IfhpbefhX4De/NR7/31+3/w7qsf0VKsGoD1WS+/Ow86dGzHR6qGMiCE1BxJkszZjvwb+wRHreNDJABQAFJN6ksA0qH3JQ1FwbZUArhGEITSaQVJypefZrHy7XvkAGM7CNIujU44p87Ls4SHh1s2bNhQrWs3Y8yHmgcJxt0qQWzMh/wCBjt55nw4cewka5R2IDYB4uMOsYxISbgcC+tLps68B3r17c5HCTpvTYed2fH8quq+mb4MWoc3h5WfL+YjLm++9yEsWfYljFs0kUXQ30xfDguengt33nYLv0dp6zZthqmPPF7uJLQ8WE/y83drYPH7X1AQUgOaNm8Ciz5/A0wmIx+pPApACKlZTsmZaxZt/Xvp2x3iQ8TP0RIsUmkdBg5sIYj2zfIM+YbC4EOeNNnlCdou+e0z4BQGqi05YYkx2wcnxWyflrR3+/KkmB0H47dvT4+NjTVXd/ARLZ02GiTdd/4WfCAsSg8JDYbuvbrC+Cl3wavvPQff/7UcXnv/ebhj7M2sUL1w1y2ciB5NPg5zH54PSxYtZ30NiItTDgZ8xZxuhvST6TCwXx8+UiwyIpy9teRZIOe8a9OVVi1asLdlychwLaGLiHS9b0Vh4HnzqOvgwUfvZRsYkOqVcvosfPzOUgr2CAlAoiAGGRzqH6OzExrwIeLnKAAhlYLb5Yo24XsBoKgyV54nb3aC87Kk9q2GyIHGS4l7t+2Kj48v/ZJ+DVgnrVMHma3LtCrNED7k93BbYMxwTHloAry/9HV4Z/ErMGz44KJABP2w8hdY9dVP/Ir4sgYk/WQae9unp/tOZigv39Vg0BBqhOxz2ezfpH3b8tvInL+QypbNYc1RZWEQcuNt18AbH74A7Tu6tvsl1Wfd2o1wJOkYvyKEBBK1qOoSLOq/WyVJ1dfkh/gMBSCkUsySpocE0JdfopeSYrYPPxyzaxt8912tv0TfyNxmjkbU3M4vAw5mSDp26QDPvvw4fPzl29CzTzc2jtmQFV+shrQL6ey6vvNlBiTzTAab8HeM6sBHiuXmmtnb0CahkHEqHUxG40WzEsdOnmTbNWMfmarq2LkDvPfpazD7mYehWYsm7PMkvme3O+DDtz/jV4SQQKNRaS7vbj76/qpVqygI8XMUgJBKkUC6tGjZlTzXSmzfcr586hdrF2KyDl2vFzQL5M+vTszSsKP2My89DkHBrl2RrFYrxMUeZOf+LCszG5YvWQFffroSfv9pLezdvR/OnDrrsc6lsnyZATGnmUGn1YJBX3bGwlZgg4zT6RAs/1tcbFOAw0ePgdFkAI22vD0ZvIedu6+69nL48IuF8PizM1iAWp3dvOurg3GH2KYRhJDApBO193e9rv89/JL4KQpASKVIIAzmp3jxuz9kPdDenOTuwWrDCkFkjQzrDKwXMRqLJ8Y5WbiRmH/DbYW/+WI1fP35d/D+G5/AEzOeg3vufAhuumIMjLnxXnjkvifgpWfehI/fXQo/fvsbbNu0ExLik9gOYd6uw/dlBsRWYGVBhadJfXi4a0csS24BZJ7JZDtkYZ+QsuAmA2fOnIXQsFC2tM6X9AYdK1p+d8mr7HjosSlw3c1XQ9sOrQG3msYlXxSYVB5mGfG5SAgJTIIgqPSC5qO9uUkj+RDxQxSAkEqR/0i71gTJRFHYwE9rVfTpaKNR1KwSRVUwH6pTjIrdeXCbYH8nPy/4WWkZ6Zks2Ni0bhv8tOp3+OS9z+H5J15jQcn9dz/C+qB4AyeLvuKwO1hth6fEWZNGDdnb1GOpYMu3QoPIiHKXQWXn5IDFaoUmzRrxEd/Dj9+hUzu48fZr4eHHH2BLtD77dhEsW/0R27YZjbrlJhh55QgY2K8vtG3dSv68I0Gjrp4eOHUJBsGEkMAl/y5XBan0y3am7W/Jh4ifoYXE1aSOb8MrRvUZnCPPf3BGLNmdUqcje3ckuW7y0qhRqs7HjoXZJMmokjQmSRT0ks0ZKqqcYRKojIID38qPLwo6QZJM8mxLJ3+oIJAKZ31SySAjuHmr5m1atGrmtk8tTtKadmkGna7vBrlCPuhsGji4ci/kZeWBwaAvmkTiMhmsu8AJqE7vemVbrVaxV69x3HW7CrTyW3yFGd9P+RYn23g/lUqewMqPgZM8fCx8JRqbHuJbdh/58fBtZV6hnjXtGTiwz7X0auykO2DCfWPYub/B7AX2Nzl5/BR8+sFyOHbkBOTmuGoovNU+qi0rxMfvYXkO55+Cg2bfFA1v+3ILJKyJg/9++wHCQkP5qMvuvftg3JSpMGjcMNi9eieMvukmmDd3Nr+1tHPnL8D1o8ZC26jWMP/VuWAKKtWCptrg93vq+Efhlhuuhdeen8dHXfIL5H+XU6fh2ImTsGTZVxAbd4DfQpSuGDkc5sybwa8qjrbhJcQ/2Jz2WKch75IuYhf/XzZQz1AAUk3qcgDSuW/fpk7QnsFzCSSzINjbJO7encpuLEPHfoOHycFDb/n+g+X36iSftxQESS+BoJEfRCvP4/FlWZ8/H/vdMQAGjRkKorp4Irv9q60Q/d0OfuU9nUkHQ8YPA1EOKLYt2wT52a6dkQqJcvAhCvgKOnv1hQUnGIzgOQYdeF04jsGMwWgAU7CJFSljIzQMVLrKk5Xrbx3pMUCZ9/jLsHPrbnZ+6+gb4IGZk9l5bcGg4lzKeTh39gLbwhTXzZ9NOQcnj51mdSpWqw1s8lGZbU0nPzAO7pxwG78qW1LeSTiUd5xfVU3833Gw7oN/4N9ff4DmTZvwUZfjJ0/BDaPHQfNeLeDY7qMw++FpMGXC3fzW0jAz8+nyr+CdDxeDHBTDUwseg1Ztq/+FOPxeP/3oAkg8eBj++uFbaNjA846Up86kwO13T4bMrCw+QpSuvGY4q7OpLApACPEfFqf1q5XGNhOfFwS/qFMlLrQEi1SYJOmb81OMQLKFXJ2FX7np0ntQVMc+g76J6jPYLN9vs3znRfLc/G55Kj5AnoPLMzwhTL42yee4SL7CwYcgT+qbd28Bw6deAT2u68UCgEL6ID1c9+SNcsBwiVvwgZyV6KOBj3fLi3dA92t7QderukG/UQP5LcXw8+l2TQ+4ft4t0GF4J7BYrKxDujnXDDnZuZCdlQOZGVls+ZEqXAs9xvWDjnd0h5TMC7B5/XZY//dmtgPPl599C3Omz4NX5i2U36/4RZsgxavoefLjVhe7zc4KyHEZyqGDybDxv62sRuP9NxezZVLTJs6C20dOgDuumQAPyROoBU++BksWLYM/f/0H9kbvh7TUdPb1Wgos5QYfrsDM/d8GM0wPzJjsVfCBnD7c9yC0aRgLHA4fOcpHiuGSK6PBAGfiT4PklKBZE/cApSQMMu+bOB7mPzEbzp4+B3NnPAf79/quYWJZEg4kso9z3dVXlRl8YH3K/Jdeo+CDEFIvaAXN2FG5Rx/il8RP+PwVZ+JSlzMgHfsNvVmehbFmFBJAopSd2jM5OdktCGk9fLhem1OQIH8PWvOhUuS5nk1+Ap6THyMPBEmeDQlmQZJy5dlbLpsJgvwWP4QgWdl9OHnAqjPonP+bdc3UNv3aNsKJP8relQqqVCcUOK2g7mWC0BaeG8Bl/JcCGcfSWB0Ffhhc+4+v1iNcogLyBBOvHfJEzSmfWywW6H/vEGjRuxW7D0pcnwCbPlnPAgykMWjh2rk3QKs+ri8XH/Obh5ZD1llXMzqldoPaw8jHrweVxpXlOJuQAqvnrmTnCHe7ys3BLx3g4dn3s4wI+nDhp/DL93+w88uuHApPLZjFzisDAwMMMgozGDhJxq7sJ46fhgvnUsFms8mH3Sc7VgUFm6Bxk0bQuGlD1m26ZavmrDZi9659sPrrn13/1Nysp6fD1deN4FcXh8uvcBmWL2Sfy4Ll9y+Fp2Y/AhPH3MlHi91013g4lJTMzr9b/hn07NaVnZcHv7a4+IMw7bG5kJGVyYIr/PfEAKU6PPXIAoiNOQD//vI9NGnsuf5kxeof4LlX3uBXxBN8DuJzsbIoA0KIf5F/F9tzHLkjewd3/o8PkVpGAUg1qdMBSN9B0+SnzgfsQpJi5M+9H56xa65jv34NwKlJlp9hrsX0krRcAHGDU3AkSaA+EypYUnbv3s2Cik+kTzSWk2GvS4J0pfy4C2a2vHM1Gz/9i9Fqt3R12G0nH2k/tqgq9JP0VaEWs1OesQvX8CGmvaEFNNVFQnT2QRaEeGIQdXB5eD9QCcWvvNslB5yxXICj+Wcg15EPDbVh0D+4C1tOhbss7c9NhpMF7kWpPYLaQ2t9U3Zuk+ywLS0WsotjJKZlZiQIOXJAJAc6DoeTZQRO2c9DSN8GbtkaKdsBJ35KYgFP67at4N+/NkDiQddE9+5774S77xnNzpctWcF6gKABg/vAC289w85LwuVP5pw81rsiKzNLDjIusL4hp0+lyG/T4JwcYKScOsteCa8KrHnBPhe4lAy7fTdoGAGR8tGiZTNo0CgSGjVuyHpWFNbUFMLg5/uVv8LnH31VlCEJDgmCR598CIZeVjqzVJ4D5iPs380XCnIL4NNxH8G0KZNh5oP389FiTy94GVb//Cs73/TXr9CojAyDJ2dSzsJDs5+AxOTDcM+Dd8Mto68vlf2pqj0798FTjy6A6fffCw8/MIWPuss1m+GGUeMg5RwVWZfn2puvhplzpvKriqMAhBD/45Ccp/Ok/MG9TB1986oVqRIKQKpJXQ5AovoOXCAHE8/iuQTSv0l7dlzFblDo1GdoMznYwAyIq1hcknrJX2MsOy/hvZPf3ie/Wey6kpKD7fk97CqjUZ7O/y0/QbFuJF2n1/Sc2uj2FBZ85Err5GduH9f9izXTNYRz1jT8JcNHACI0oZBhy8bPk11jkNLFVNzB+rw1A/blJuEaUT7i0i+kMzTVNoA4eYJ7zMME97KwPhCiNrHgY3tWHGTZXRmLQvLXDVdGDAC9WNwrAl+pTzAfL/pcCnWQP6fOis/pmVkvQvT2GHZ+x9ibWWd09P3KX2DJ+8vYebeenVkGJOXMWTh1IgXOnz3PajCOHj7Olj9h7QVmcaoaZOAkOTQsBBo3bQSNmzSE5i2bQovWzaGlfDRs1IAV6WMNi/YiTfkKYaO3RW8uhrW//1cUfGCA8tp7z0HnbkVN9b22P/cwHC9I4VdVY823wuK7PoApE++Gx2eUztav/W89PPz4kyzwOrBjEx/1XoHFAjPnPg0bt2yDSQ+MhVHjbvFZJgS/l48/9CycP3MB/vh+JQQHuXrGlLRu42Z48LE58o+j+3OQuFMG/pVBAQgh/skmOXbvO5I9dHT37r5rSEUqxbcvwZH6QRJcL/0jCdL4mRvJYdcJEissZ1Qgelxw/uHxr8Pley/gl/jYjS6AKSxPgm/kuVlfeR4vypO0BtYC+90YfBTkSr96Cj4QZjEKgw9RvlOUsSXLdBRO+PG8vcFVvpLjyIOd2fHycaBU8IHUgrrM4EMv6oqCj13yY5QMPhAGHhpXn0YGX6X3FHzgfdoamvErF5Nyu11FrYeyBuRgXCLcfev9MHvas/DOqx+yfhu4pe2pE2fY0iqsEblY8IE9L8Ijw6B125bQvVdXVng7dvIoePTJafCqHBAs+fpd+GXdCljx62fwzuJX4MkFj7Gdt67432UQ1ak96zmBGRBvgw8MiD5cuITVihQGH7gUCydplQk+kC9rQBw2V21QSLDnXZy7d+nM3pYsUPcW9g1Z+PICGNSvL+uNknzoCL+l6rD2I+FAElxz1ZVlBh9ox+49FHx4oWGjSH5GCKlLNIKqX4+2pkXUKb32UQBCKkyQ5438FOQgIYOfupGn/RpJKG4G6BCtHvdhtQviFPlRih5PnqDbdCrnHDlWcGsgJAnQWA4+/pM/3qV8qEwYfPQK7igHHCq4YC3+9Lqa2rFXnHHZzubMvXDems5vcYeByumC8x6DD4TLvAozH+m2bD7qroE2rCj4wcxHvPloqeADNdZGYNdWfuWCk/pCyn4fuNSpEE7gvZlIYlF30+aN5QCjC9xw2zUweeo41lX90xXvw5c/fgKfrVwEHy57C9788AW268+EKXfByBuuhN79ekDLNi3Yq/2+gJmP1557B9b8/DcfAWjUpCG89eFL0K5Dcfanopw+nExjk0EUZPK8ZW4zOfBo3KghtG5Z+d2sTEYjvP/mKxAWEgKvzF9Y5QxVodXf/Mye21MmjOMjpeHzZf2mrfyKlAW/j1V5ThJC/JtW0NzTaWTf8fyS1BIKQEglCK6ubDJ5+ucxsyGpVTp5xlMUgAQrisgLfXL6lwYSCE/zS04Ikf/+l97/UpKmyON9+VWZMDsxNKwnm+wfMhdvzxqsMrJMx7qM3SwboVympcxUILztlOU8v8JsiPsLJY004aUyH0Hy4+Oyq0IYWODngNvEesp8IAyUOhhb8KtiyoaDWD9SyKgIQDAwiGwQwWotcLLUd0AvuPamq9jSnrnzH2EBxVc/LoZf1q2Ez1d9KF+/CNNn3Qd3jr8NLrl8MNsaFpdW4WPWRNdsLGzftW0PvwKWQXnnk1dYzUhVSD7MgFjzXJmw0BDPGRD0wZuvwgvPPMGvKgczFA9MngBnTp2FON7XpSrMuXmwc+seuO3G68osPEdYG0S1HxeHP1u41JAQUjcJgqAyafSLY7IThvEhUgsoACEVJglQPGuUwGMKwI7zekUGpLDgvBArPHfmfy3fx63jmxxkaOT/LzUjLnk/T0wqA1wiBx9YgB6bk+Q26cfi8sS8E2B1una7Qhh49AyKcqvTKAmXWrXSFy+5EeX/9psPu2U+GmjC5Ps0Lvp4+LiRmlBWvI4fs3BcWfiOsGYFA5eSysqAGE3FAUhYRCh88Pmb8Ok378Giz9+Al9+ZBzPnPgh3TbgdRvzvUrakCoMTfxEWHgKt2riCrd79e7AAKaKB513KKsKnGRCzayO3iPAw9taTHt26ljvJ91bvHq5+mRiEVNX3K35mb+8tpy8JstrsbEc3Uj6sd1K+CEAIqXtEQdAEqUxfxWQcLfsXPqlWFICQChqlkufTipeIBY8BiOgorv+Qo5TiWTRXcCJkiiRJV/NLr+HOVCVh5qG5rhEMD+sDF6yZsCc7ge1epaQMRjCjgTtYjQjHzbtc9SAl4WM21TWAIaE94Ky1uMwFaw7yHMVfDt5nYGg3OKHYJQuXX8XlHnEbM6n0EK4O4Veuz6GjsXhbXyX3GhBlBqR43Ga1g0bn6sru692UqgMuH3vroxdZXcnLb88rtTNWZfmyBiQvw7VKsEFk9Qdu+G+GS31w57OqwLqadX9vYlsCt2zuXktUmu+CtbpsxNWX8DNCSF2mEsU2ei2sXiXFeVfISHyKAhBSIf36HZFnjlJxcCFIxZ3yFESQimbL8rSnOO0gw2JyQRQXyhOwCm0BhJkGXEqlhNmG3sEd5SMKUm1ZEJubXCr4KIRLnjCbgYEHbqOLdRxx5sP81mJ4v86m1tA3uDPk2PMg3+H5VWMsHu8T3Amy7bmQqwhiUuUg6LRiCRdu/dvF1BbS5c+vUEt9YzDKQYknyloPXDZTWOuhzIBgnw6nw3eT75qAQQfWlfgyYPJlBsSckcd29IqMqHpm5mIKa3hUVayxOX/2Alw4nwbXj7zqokvptBotGAzFzyFSGj43L71iCL8ihNR1OlF7Zfc8E9vVk9QsCkBIhVitBp08Py+a6YiC6LG4HFTyrLuQJLjN4AtyoIP8hs2+5UlYqnxctCUzLmkaGNKVTeYRZigaacPhsvA+0FzXkF3jdqyeai1woo87YmH/j55BHVjRd77TAtuy4uQJrPskPlwdDMPCerHtejE6Om25UOoxWYBibA1d5aACz5W1JggDm0L4eePjHc475RYYFe7G5YnBWByYYFfywkCjZADiqERH97rGlxmQ3AvZYDQY2dbC1S0n11U/pFxu5409u/bBjHvnws1XjmXHEzOfY8+RQf1d2bzy4IYEzZo05lfEE9ywAZtmEkLqD62gmb0/J8n7DrjEJygAIRWSK9m0glRcoyFPAD0HIJJUnNIUJLd9bjfvgL1y0PGefByQH+AReQ5f7kw6TA4KBoZ0Y8uvMIDAbMLg0O4wQB4rDEhQI21xaYpW1EBrfRMYFtoLhof1hU5ywFCYccDi8S2ZsVAgByGFsD6jm6kdW3IVqi7exlS5/Arh4w6QA6EOckCDQQ8GMul2zzthNdFGwiD5c8THyLAXJ4rwY5UsfFdSvkqNuyQVblmrzIwoA5P6zJcZkOzz2Wz5W00EIGnprt3ZTIqtlS8GG1nOf/xlSE1Ng+FXDoNhwweBWl1+1kMJE44jLqPlReUZculAny0PJIQEBlEQ9HqV/ocY86GyXxkkPkcBCKkQlRG31y3e3UpyCJ4DENFZ9FdcnqibO/UeMjSq78Dr8dj76pvXLLpl4Vr5mLv27T918hyyzFlY3rlcSThQALu3xcDOrbth7/ZYSIs5C4d3JcMu+RrHCo9ze06D8aA8UT8oQViCGvJjsyBpV2LR++IRvWcf7MyKLwo+cBlM9olM0Byww4WYFIhW3BcPc67ryyu8n+qAFY5GHym6PeZQnNuOWshpd0JeQhY44sysoWBC1jF+ixw4WOwgxlvlz2mv28fBY//eeNZAUG8ongBhoOHgAQgusdHxnhv4+ZjNpWtX6htf7oKVeSaD7VCl01b/cuDUNFdg27ix993Ukw4dBpv8fJj26BR47KmHWAM77B6Py4ZW/fgze05czA0jrwY9TbA9wuV3t955A78ihNQnKkEMM4L+yziqB6kxvmnDS0qpq53Qo/r3byc4VHEgCK6X453CwMS923axc4WofkPGCJL0DZ7L8yKb4Fq2VSrgbdKxKdzxxl38yl3aiTT4ed73RcXBvtC8Wwu49eVR/Arg2K4j8Ofrv4Pd6rkYuHW/NtDlqu7sfokbE1hwodTzhj5w2X2X8yuA/Ox8+HvhH3AixrUsS1SJcPOC26F59xbsff9+509I2nSI3VYSvkKNE6Crrrkcpk2axcbCI8Lgs28XFW3Be9eN90BmumvF2tufvAJduleugV9dsSFjj8dNBCoK//2XTfkUurfvDF8t+ZCPVp/nXnkDVqz+AX75b4XXjRx3bImG+XNeceuujQHJQ/JzBbu4Ywd040VqPDBI+XTZV/Dm+9X/NQaa/103Ah57ejq/qhrqhE5I4JF/P0oFkvXVbqZ2T/EhUo0oA0IqRASte4NBye559ic5i3bKkufVuKbF43NNY9QUvXJrTjdD/N9xkJ+ZByf3noDvZn3j0+ADnUs+JwcShyBdDm52rNgGv734c5nBBzq++xj8+dpvkPBffKngAx3emggpB89Axql02PfLHvjmoWVFwQfCZVL4/mvf+gO+fuiLMoMPhN+HI8nH2M5WhdgSLMVSK+VOWLk5pTuw1ze+qgHBHiDYCb1pDdVInDp9hm1D7G3wgQp3REtPy4SM9Ez2fMFX7YdcNhAyMjKhoKDUZnOlYJA7ZeLdcP+k8awpInHB+pgxk+7gV4SQ+gg3xtGB5on9uUfcGiGT6kEBCKkQASSNoGgwKGqkfH5aJgmk4/JsKU6eL50teZw+cPrsid3H0rPPZ+f9+/7as+s+/Ofslw9+fnbje/86QoKDICIyzKdHSJAJopdtg7Uv/A6H/07weJ+KHDpBA+sX/g1/Pf8bHPhpHxg0ulL3wbHUA2dBZRNK3aY8sDngxPvHli5C50uwkLIZYW6Ob4OzQOSrGhC7xcYCzMYNvV8SVRWxB+KhdZvKdVR/8ek34N67HoYZU+bCsiUr4OyZc2CTA9X4hER+j/JhEPLoQ1Ph55Vfwn0Tx0NY6EVb7NR5Q4cPhibNqECfkPpOFEVBJ6iXxGTEUH+QakZLsKpJXV2C1aH/kD6iU9otn7LnjgiaZgl7NqXguVJU70EzBFF4F8/lKeL6pD3bvd5hIi47+X6jxvAJv6x3sPv5LVeNY+dqjZp1NA8Ld00S50yfB7ExB9j5Q7Pugxtvu4ad11d/p+8Ai6K5ZGVhRmzlI1/BrOkPwpSLNPSrqvMXUuHSa26EOyfcBpMfcP07e2P935vh1efe5lelYSAx8soR0LdXD+jetQs0bBAJoSHFvWfKkpGZCW++9yH8+OvvRfVG9QkWnX/y5ds+DUBoCRYhgU3+u7LmrPHozSOEEVVr1kTKRBkQUiGCJOFyqqLAVWMr3WSQq9RWQrE5h3vq1bqyZ1n1AE6I8FVqhI3qHPbiTcKUO2HREizfZUCwhgKXukWEVf+LXjH7YtnbfgN7s7e+kpmVBd/+8BPMnf8C3DxmPFx10x0w6cGH4dPlX0F0zF63TJpSuPw1v/DMEzB5/Fg+Ur9MnjqOsh+EEDc6UXNdA3PLx/glqQYUgJCKcQrF64Nkqdp8z136RKF4FyxJ8mqm/MvpaKNOVH8uCmK9XpyOwUfhVqA4v87LKy6zoSVY7vqHdIGhoT3koycMC+sJl4T1YselYb3low9cJh+4DfPw8L6sDww2oRwR3h+ukI8rIwaw46qIgdBNbMMeLzi4eAvm6rJu8xYIDQuB9lFt+UjFjBp7M9w86jro3K3sDQjsctCanZMD23ZGwxvvfgDjpjwIPYYMhzsn3QcLF30M/6zbAEeOHQeL1bVDNu6kNWPqfdCmVeWWhQWqbj27wPW3/I9fEUJIMaOof3pP+qFe/JL4GAUgpEJUgsMtAEm54QaPGRChEhmQDqGRb2tEdV9+Wa8ZFIXo5tziAESZAVGO11fY6DGCHSEQrg5hPWPwwF4uoWoThMhHsNrIOugHqQxgYoee9YTBHjJ46EUthAWHsMAvK9tjY3+fMZvNsG7jFhY8VLQJYeHmBMMuHwwTpowBlcr163vMHbfCjde6aibHjb4DBg/oD4081LLghgZ798fBJ58vg+mPPwE33XU3XHnjbTBjzlNsR64TJ0/BNVdfye9dMfh8DQsLLcrcBQLcjnj2M9NrpO8LISTwyL/PQoJ0+p/+StnrfcMm4jUKQEiFSFJxBkSSJDs8/7zHdR2SVNwtXf4pvuj2PPuzDt+oEzX38Mt6T1mIruz3oeyGrsyMkKoJCglifVZOnjrNR6rHmr//ZUulsIlgRRXO7U+fTIHZDz0Dh+KTYeq9E2He3NnQvFlTdtvDD9wLyz5+Hzb9+Sts/XsNfPvFEnjuycdh/F2jYOjAAdCuTWtWF4KZNdzC90JqGvz17zq2LfANo8fB4s+Xs8fxBmZNsObkrx9XsY+37tcfYd1vP8LTsx+psd3EKgs/93sfmgBNmzfhI4QQUppaVLdpHRL2vjzfofmyj9E3lFSIJBQHIAIIbh3OleTJUvHLu5JUbpXwpszYcJ1a86kglNMevJ5RdkPPKyMDkm++6AZkxEuNGjeEsPAQ+G/jZrajVHXADMQn8gQ/smEEXDFyOB/1XmEG5J3XPoKzp87B6wvmwaPTprLJtEbt+tFRvpofGREOvXt0hzF33AbPPP4YfP7Re/DLyi/hn19Ww58/fAvvvvYSTBp7F1w2dEhRxqSsOhFPsGD/7VdeYMu2sIEjLg/EwGPCmDthxdJPoFf3bvye/ufKa4bT0itCiFfUoJ4Ql3P4Fn5JfIQCEFIhbkurBKnMAERSbNVbXgYkLi5O21Ab+qVaVDXiQ0Sm7IbulgFRBCB5eRSA+Ap2mB95w1WsLuKofFSHj5cug9NnUlgnc7W6+MfDW5kZrgaURr0BPl30Nlw/8mp2jbL5hgR6XfldzjFACQkOhratW8E1V10BT86aCUveX8gyGLvWr4WP3n4DtF50gr/1xuth0t24DMzz19G0cWP2ObZv66qt8SdRndqxfwMM3Agh5GJEUVDpVdovdmUmtudDxAfoNzCpGElSzE4EzwXoMgEERQYEysyACG1Md2tAdR2/JJwyA6Ks9XBfgkUBiC9dd7NrQv/a2++zbIUvHT1+gnUg7967Kwy+ZAAf9d7J46dh0ZtL2Pkj0x6A/n3cd9A6f+ECNG7UUA5sKp9ExMCka6eOoC4jqCjUsUN7eP7Jxy96P3y8l+Y9BVo/qrEIjwyDZ1+Z67bEkRBCLkYlqoJDNLrlq+LivO8eS8pFAQipEKerq7lLOYGFN/DVBJ2ofkcIpMrVGqLshl5WBoSWYPkWLo3C3hybt++An9f8yUd948uVq9iOU/dMHVdUPO4tDEBfnvcWOB0O9qr9F9+shK9XrYYDBxNY4fje2DjYvms3DBnYn79H5eHnVt6PIy71wuVcuotkWgrhMqwrhl/Kr2oXZrnmPDsDGjWumWaThJC6RSOqh3ZrYwyInm2BgAIQUjGSoIz+y1yCJd9RsZ+plM1PmPdOrrj2vRMrY3ab43ZuytwbvCFzD2zIkA/57Xr57b/p0fCffCjHa+JtvPko/wxrn1sRurIGhDIg1eqWUddBeEQYfLBkKWRmuT1tKw2zKT/+ugZ69e1e7ta5ZXnv9Y9ZzcfidxeyjEJBQQEseO0tuH38PaxwfMy9D4BVDm5mTZ/G36P69O3dC/r38X5XSgyYrqvkzlq+hEvFnnjuUegzgHbUJIRUnl7Uzo8xHx7IL0kVUABCKkRZAyJBucXlRS+jSgIUVbZ+kr4qVL7pKxCE3lanLSLHkQc5dvngb3Plt/nOAsiTD+V4Tbw9kn8a0myudfa1TZkByVcEGm4ZEApAfC44JBgenzcDUs6eg3c+/LhCRdllWfXjz5AvBw0T7ruLj3jv1IkzsG3TTrjjlpvYxP+2G6+HjX/8woq8n5o1EybfPQZmz5gG3y3/zOPWuxVlNBpBq/W8ZArrRx5+YEqZdR9lGdi/L1uOVZtG330rDL604kvfCCFECTfLMQmaJdHS6Yrto05KoQCEVJCyBqTiS7CsOXaT/CPsP4vCS7A43ZM6dpsdfv/pL/hg4afVdvy06ne3budI2QckP7+4hl/ZJR23UcXPj/hW3wG9YOQNV8DK73+Czdt28NHKcTgcsOSLr6BlmxbQoVM7Puq99LQMsFpt0KNrZz7i0rdXT7bb1KMPTYV7x4/zWbG3SQ5A/nfFCH5VDIOOWQ8/CAP6Vrx7O3Zax6L32nLJiCEw/t47y11aRggh3lILqp4Gs+VFfkkqiQIQUiES7kjHyX/Qy5v9Kl7yFDL5CZjEYGzoUxSAtDU0g87GNqwZnFIzXUPoaGwFTbSRoPGwO2+UsSW0MzT3eBs2metqalt0tNY3BZVQ/FQPVwcX3dbF1AZ/mfBbSlv/z2Z4/43F8Ov3f1Tb8fG7S+Hn79fwj+iizIAUKDId+Cq0cvceWoZVPcZNHg0hocHw/GtvQm5u5TvO48S9uxw8WAoslQoWmzVvAiaTEb776Ve2zKomPDt3Fjx03z3Qp2cPFnBg1uXrJR+xLXsrq7BPSU3r0r0TzH56OogVrLshhJDyyHOWmXE5yVfwS1IJ9FuZVIgcdBTN1uVgpMIzqh6h7Z+UJ/xFs+vmcqCR58yHAkXmAbtXY7fq4wVn4Zw1HWyS+4cRQWCBxynL+VK36eRAZmhoTxac4IGdr89YLoBDKl5KE6YJLrq9rb6ZW3BSks1apTp7r1kK3CeXyhoQZQZErVGzQuFCtAyrejRoFAkPzJgMp06fgWUrvuWjlYOT+fTUdFjz8998xHv4edw+9ibYvXcvfPFN1T4Pb2Gh+Yyp98HKzxfDV3Lg8cpzz0CfXj2qlEFo2bwZP6s5uKnAvFfmuAXzhBDiC/LvQ1Gn0n68l7qkVxoFIKRClP09BKmcAEQQirbJEUFiVdT7s5NvM4n6yWyQOyEHGScLzvMrl2y7GZLyTrLlUBKGOSU45TEsGLc63YMDDEr6BXdm2RS75IC43COwKzveLUiJ1ISyzEohq2QDJ7aFLsOIkZfBXRNuh+FXDau2446xN7PiZyXlEqwCRQCikQMQUSzO2FAGpPpcIf/bDxrWHz789HM4eCiRj1Zc545RcPWIy2HVVz9CVmbFC9vHThoFA4b0g7fe/xD++Ptf/BnktwSOqPbtqhTAVFRYeCi8+cELbEMBQgipDipBFaULCX2XX5IKokWx1SSq76BBAgjbnZJwb3LMtqV82E3XrsOD7HpLjjyjeCMxZkdAbO3Wsc+gl+SZxFN4Ls+DNifFbPe4x2ZU38Hr5CfX5a4radqKTV/8HCoE75cn/BHrM3azAMGXcBnVkNAeEKoOArMjH6JzEiBHDmSUGmjCYGBIVxB5xiPVlgl7c5KgwFnczqRvcCe2/Ku2bfhnM7wy/2123rxlU/hs5SJ2js3o7rlzOuTxrXkXfvwSdO3hXh9AfOf40ZMwffLjMOLSS+C91/GpX7lfmclHjsKtYyfCJVcMgcefnVHhx8lIz4RZDz4NmelZ8Nmid1gNSCDZtG073D9jlk+K+r3xyBMPwjU3XsWvat7aNetg4UuL4O1PXmbLwDxJTjwqP7dmw5x5M1mwSwgJPJIs31EwrntwhxV8iHiJMiCkQiTFEixZmRkQQYLiTIkgOE2C/h1RECL4ULnkwI2feQcDit7BHdnSrdOW87AhM6ZU8NFU1wAGhnZj98WMyAHzEdiRdcAt+PAnbrtglbMEK496gVSr1m1bwqVy0LBh8xY4lJTMRyuuQ7u2cNtNN8CWDTsg+dARPuo9fCX/1XefA71RD9Memwu79sQEVCbEaDDUWAbk6utG1GrwQQipP+Tfa4JOpXtrt/lgza8zDXAUgJAKcQ8sShRgKEgCFG1Rd8f4W67VgOYOflkmXDrVWt8EGmu9ilMYrAfpFRQFDTXhsDcnkWU0nIp6D4SF7n2CO7H74vIu7PlxNP+Mx+Vd/sJtCVaecgmWexG6MjjxB1hsvXzJClZYj9mauuD+hyeBw+mE1955n49UzpxHpkNYSAi8Mn9hpTqtN2rSEF586xmwOewwc+7TEBsXz2/xf1ptzTQPbti4AavdIYSQmqISxKbBYPySXxIvUQBCKkQSimtA5Om7V7Ootm1b34SvEvBLNxh0YMDRP6QLXBHeny2lwsJzb2CmpGtQOwhSGWBL1j44bbngFlTg7e0NLdhuV/hqcXLeSdicudet4L2i2Zaa4pYBKSgoerWb1YD4cRH62t//g2++WM22Fr73runsLW4jWxGYocpzFNTYUbKWqCSsJ8AO6Vt37II1a//hoxWHW9zOmTkdzqVcgC8++Qays3Lgg4VL4JV5C73+HrXr0AZef/95kOSnwMSp0+G/jZsCIhNisVhr5PMcNfZmCGIb7RFCSM1Ri+orDuQeoS7pFUABCKkQQSpegiWfe7WgWyxn7QUWjQ8I6QqN5CAkNjcZDuef9piZwOyFEgYOnUyt2aRma1Ysy2wo4e3d5OCks3wfnGRigJKQd5wVsCu1MTQFreh/bUk02uJMh+SUwCpP4BCO6XTFryb7WwCiDJywgztmQuZMfxaOHj7ORy/uZME5V3f6GjqS8k/yj1y2G24ZCaFhIaxDutVW+Z3RrvvfVdCzW1f49Yc/4cGJj8Gv3/8JG/7dAt99/SO/x8W1i2oDL789D9RaNTz25Dz4d8Mmfov/Onv+fLUHIOGRYbT0ihBSa3Si5tnd2Ye68EtyEf758m8dUGeL0PsOel9+2kx3XUm/Ju7ZcZPr3F1Un8GH5LCjI56/8ObTMGBIXzaO2QdlEfqlYb0hWGWEOPMRtiNWSRh4RGrDIN9hYV3SCzXTNWBb63rKluD7dA9qDy30jeFY/hlIMB8rFXhgLQj2H2mjbwL/ZuwCC38VvGQRujnXzF7RP30yhY/4Hi6tmXjfGDAFFTdWPXn8NDw44bGipTorf1vKXolHD02eDYcTj7LzSfePhbsm3s7O/QEWGa/++mf47pufICc7l4/iEhwN3HTHdTBq3C1sIl8eDEIPml1fX03AILS7qT2/KtvvP7oaUs6YOgUevLdyy3zw+/PVt6vhpTddGwwUMhgN8Oq786FT1yg+cnHpqRnw9GMvsOfKLyu/9Fkzwurw2fKv4fV3XRspVBdsNjjuntH8qnZREToh9ZNdsu8/bXAOHCG09a/10X6IMiCkQiSpuGmGJEGVt7LCQGR3ToLH4AMzEz2Do9h9lMEH7nSVbsv2GHxgT4++IZ3Zjlfbsvaz7XpLBR9ygNJDnnC2M1y8Zuy/tZvg+xW/wPbNu6rt+GX1Gvhh5S/8I7qUWmqlqPUICipeYuJv2/Bihmb0+Fvh3SWvQf9BxV2zcYnR6m9+hkfufwJ2bInmo4Hlulv+B30H9oJFi5dC7IGK119gMPnKwnfl4x0+UgwzWS89+xarofFWRINwmPbYFPa4cfEH+ah/OnLM+wxYZVWm0zwhhPiSWlD3aGyW5vJLUg4KQEjFCLj63EUQBI8BiCRHKVq9xvVyvay8LsT7cw+XCiQwQGilbwKXh/WFC9YMyJCDjUK4tCrLnutWx1EI+4D0D+7CMiObs/a5vV8hdp+QrtBS35iPlA+7YQti9ScKQ3l2o5Bajf0+ir9vykJ0kyIA8bci9ELNWjSBFxc+C4899RA0btqIjwKknD4H8+e8wuoeUk6XDjr9Ga4knDrzHrYE7rlX3gAz3wrZG0ePn4Ax9zwAy1esAqfT81Kk82cvwCfvfV6hrWqDQ4LY8+RCWhof8U9Hj1d/AFK4TJEQQmqTVtQ+sjszqQO/JGWgAIRUiOCWAfHczCM2+/CE4OCgohm+0WjgZ6UpMxsIl2MNC+vFllDhVrlYWK5U1s5VmC3BzAd2T4/JOeSxsBizI7gVbyNtOB+RJ/BOi1uX9JIuHTEEnnlxNlvqVF3HUwtmwfW3/I9/RBfcblcZgJjNZnA4HOwwmYq/n3m5eUXj/nhcec1weHfxq+zrU349WPfw8L1z4efv1rD7BYoWrZrBg4/eCwcOJsCC19/io+X7d/1GuG3cJK+yJmt/XwfR22P41cXh0jaVWgXnzrv/nPiT1LR0OJR8mF9Vn60bd/IzQgipPaIghAVptMv4JSkD1YBUk7paAxLVZ9ASQRCm8MuViXu2j+HnTEzGwTbBuuCYu2+5Pyw91ZXZUK6DLlkDUgiDg7aG5hBlaIk/vHDQfAyO5J/mt5bPIOqghb4RCz7K2tHIqNKz7Aj2CkEYdJyU738w75hbAOIvjQg/+/BLtmSpJnYOqm3denaBex4cB916dGG/kTzVgOSm5cKvz/8I6SfTQKOTJ90aFeiC9Cw7pTPpQK1Ty4eGnWuNWlagrdbL1/I5ZuC0RryPht3WpFNT9raQtzUgSoveWgK//fAnPPHYDJg09i6WHSnJYrXCh0s+h8VfLK9QVgOXVr235DVo0CiSj5Qt7UI6TBnzMGuU+PYrL/BR/7Ji9Y/w3Cuv86vqg4HYos9eh7Ydar8WhmpACCF5dsuM7sHtqrZ/ex1GGRBSMULxc0aeHJeaVRk0+jcw+nco+hzgq/nlwaBgWGgv6GxszQKRpLyTXgcfmPkwqQyQnHeqzOADA5ShoT2Lgg/slL49O44VvpeX/ahNv3z/R50OPpTZkAOxB+HJRxbAyeOn+Ehpp2JPQtrxVNeOYPlWyM/Oh8wzGZBxKh3OHkphtx/bdQQOrT8I+9fsg5ifdsOuldth89KNsHHJevjn3b/gz9d/g1+e+wF+e/En/qiVN/mBcRDVuT0sXPQx7Nkby0eLZWRmwrgpU+HjpV9UKPhAWFz+7usfe5UZ0ul18sRb7bcZkKzsbPh0Wc1sj++wO+C9Nz6pVI8VQgjxNb1KM29PdmLtv6LppygAIRWiXIIFgvs2vPuyE+/QqrSs4aCyr4FOp+NnpXUxtYFLwnoXBQfYIBADEG/ZnXZItWWWuTQrXBMsP34v1m8EGxRiYIONCD3Vh/gTXPqlfFUdz/HVfnaUeLW9aDwAjkIlG9Ph+v2E+CR+VVrTzk0hKDKIX1VN6pGqT9ZxxzJsChgUYoKHZj8BBw8lsnEMGqNj9sFNd46H/QcqXxi+e8de+POXi/ccMZoMoJeDkOycHL9byoaBwMtvvQOnzlTfDnIlJRxIgl9W/8GvCCGk9oiC2MCg1i6WpyelU+SEvinVpc5uw9tn8Ofys2YSnstT/i+T9myfgOexOYcbG1XaOPyBw+tbr767qEfF4q/fhVZtWrBzT9vw4q5WCJdQxeUeLjOYqCjcCQt7jGBWJdeRD3tyEjz2C0GFH9NflmDhq7kTRz0IqeddxcWTp46Dq68bwc43/ruV9ddArdu2hJffmedxCZA/iY9NgK+WroJjR07wEXf9B/eBZ156nE2my9qG15pnlQ8LWPNtYLfaIT8rD+wFNpYNsVtsLDNik28ryCkAh80BNvk2vD97K9/mtDtBcjph0Nih0PmKrvxRK7cEq1BSwmGYO+M5aBgRAauXL4UV3/8I73+8BGw+eBUee6q89dGL0D6qLR/xbNqk2WA1F8Dvq1eAvpxgvyalZ2TAgtfegj//+a/GM3m4FOuDz9+ENu1a8ZGaR0uwCCFI/v0nme0Ft/cM6eB9s6d6gjIgpIKkopmuIBSvX9KKqpcLgw9kc8uAuL/a7clZaxoc8GHwgX1CsOAcYdZjU2ZMqeADd8TqE9xR/tzLXyKGEyi7zV5thyc4iVJut6tSqSAiMpwdDRpG8FHX5xYaFlp0mz8duJPXzq27Ye70+fDiM2+WCj5wc4L/XX8FfLjsLZZNwOCjPFi3EdQgGCJaRkCj9o2gdd820H5oFHS/pif0vrkfDLxrCAybfBlcOeN/8L9Z18L1T98Et740Cka/NRbu/nASTFh8D0z8dIpb8FFVuAxr5typcPbCBRhx462wcNFHPgk+UEF+Abz76sdgu0jjw8ZNG0JOrhms1trfBQoL7Z947gUYccNt8Mff/9Z48IEweF+2+JsKL30jhBBfE2R6lea1vc6U4j/ohKEAhFSM8hnjFNjsIjYn8Wp5Ms+yIoWU67A1mvI7jeMSqj05h0r166istoZmcmDRCfIdBaxLOvYCKVnroRO1MCS0BzTRll/om5mRBbMefBruvvX+ajsevmcOW/dfEi6vKVSg6A+BTesK2eQAxh8nWtjp+967psM7r34EJ0+41/NEygHUAzMnw+fffci26W3nZdEwZjDM6fJEO8+/tltt0bIZ240qVw4CfC0xIZk1wixP4yaN5OdHgV/UPmzbGQ0//fYH+3xq067tMXDqxBl+RQghtUctqqM05vxn+CXhKAAhFaNcyyiAc0dWfKRBpV8qB/mVei5hLcau7HhWn1ERuHQKC9CVcKy9oQXrcI61JFjrgT1DSgpSGdyK0suzbu0miN9/iAUi1XUkHToMP333O/+IxZTbF+Or4YWUAYjdZgOnn639x4Dok3c/L9UJvWefbmy5ybLVH8Oto2+4aEd0payUTPhy6ufw+eTFsHjMB7Do5rfhkzsXwWfjP4Zl930GXz+0DFbPWQk/PbsafnvxZ/j77T9h3Yf/wJbPN8KOFdtg9/e7IPa3GEjckAAF2b5p3ohfJ3ZHx+aKyq/V17776ieI3rGXX5XWomVTtuMWbndb2+6fNB6enDUT1GoVH6kdmFncvH4bvyKEkNqlU2lmx+Yk9OSXREYBCKkQOf4oCkAkkKQQtfEplaByFXhwyldicbej8uoTEvKOl8pOqIXyJy8YeDTVNXDbypd1Nw/qAC31jWBL1j6PHdBRuCaE9RkxqfR8pHxYu1JeI0VfadO+9Hp1o8nIz0pmQIo/d3/MgOC/d/uOrqwGBh5Yu/LO4lfhtfefZ2vdKzM5PRN/GnIuuG8cgLUdWP+Rcz7b425YB/7aX7Qb1rblm9luWGsX/gG/Lqj6LljYsfylZ96CDxZ+yv4NqhP+PH38zmdlNp1s0szVcufk6dp/xR//7SeMuRMG9+/PR2oP9QUhhPgLURDVWlH//jppXflrvusR/65cDWB1tg9I38HL5SfNeDzv1C1q59sfv9xPDjLcZpRYfI5F6EijUcOXPy6GMN7pu6w+IAhrMoLUBsi05WJww0eLYYajsS4CQlQmSMwrrieQf7Chq6kty6Ic8hDQFMKgpXdQR1aUjrAwPUl+nDOW1KKP1ys4Clrq3LukJxxIhJQz5/iV7zVq3ID1wijpnVc+hD9/+5edX3Xt5TD7mYfZ+Vn5c5k0aho7Dwo2saVMwcG+2SHKV8y5eRAbcwC69uhUoUwH8lSEnn0uC35/8WfIvpADTruDFZlXFvYKue8b1/cPVbQIHQO+xx58GhLiXDtf1ZThV10Cc+fPdNvCGB09fBwenPAYPD7jIZgy0fVzV9vmv/warPy+6oFeVYSEBsPK3z6Xv181/2eOitAJISXJcxTJArY7uxnbfceH6jUKQKpJHQ5AvpSfNGyWc81NV8Ejcx9k40qVCUCwAzpmJ04WnPMYfGBwgt3RsXN6ct7JontgtgSDD9xBy9Nyq0JYF4L3wyAG+4VghiTFmloqWOkd3BFa6Brxq9r1yXufw4/f/sbOL+Ed2VFWRhbcecM97Bz7QCz//uMKT/L9WVm7YBXubIU7WTkdkmuHK4trNyynwwmWnAK+E5aV7YRVuCtW4W5YWEOCv/F639wX2g+J4o9a8QAEt5ieNOpBj3U71QmzCzPmTIVr5Z87JQz27rx+Mlz3v6vgjRfm89HaNXnaDNi6Yxe/qh34O+ebXz4tFbDVBApACCGeOCRH6qmc7LYjGnevvnW7AYKWYJFKKyt6dTqLA4jyll8hzF601jdl2Ymygo9ITSgMDesJabYs1iOk8B4qOfjA23Dr3rKCD3x87DXSzdQObE4Hy5z8lxENpyznPWZKcCmXv3BbgqVYfqN3qwHxzyL06oDdz/XBejCEGsEUYYLwFsW7YbUd0I7tbtXz+t7Q746BbDesEdOuctsN6/bX7oTbX73TLfioDFxWdvtdN/GrmoM7Si1fsgLOpZznIy7YkyQ4JAjOnnMfry2JyYchek/ZNSs1JTwyrFaCD0IIKYs8b2nQNCjoOX5Zr9FvZ+JzuD6+EHZpLm8SgH03nPJ/rsDCPfjAYAADh4Eh3djtJwrO8ltcsBH7OWt6mbtn4fv3CoqCtvrm7H03ZO5mAYin5V/+SFmErvye4rbGhd9TbD6n3PK4LrOYLXDhyHnIPJ1R67thjfjfpW67lNWUjPRMePuVD/lVMewHc/ho6axRTcNg+J2PFoP1IlsH14Srr3X1zSGEEH+iBtUD0XmHa69RkZ+gAIRUlGK2X/VswbH8FI+ZjwhNCAwP7wst9I3YLllnLKW7V5e3ba9O1BT1AcHAIzY3GSzO0pOiMHUQy6T4o7K24UXKQnSzOY+f1V1YZL78vs/g20e/hq+mfeH1blhr3/oD1n1QvBtWzM+7WdF6VWGfk5vuuI5f1ay9u/fDt8t/cPtJbNuhNaSlZ0BWdu12+N+7Pw42bqn93acaNIyUA5DL+ZW7snrvEEJITRBFMcgkqT7il/UWBSCkQgTwbWcx7AGihFkLrNUYHNqD7Xa1M+tAqftcjF7Usq14D5qPQUzOITA7PO8e1FzXiH0cdeV2EK52en1xkFFyqZXBUBycmHN833/C31w4fJ5lQDwpbzesxI0JcGBt8W5YW5ZuhJ/mfc/fs2ruvPtWtvypNqxc/j0cPXKcX8nP5RZN2duDh2q2MF4Jl4i9+9GSizZOrAn3z5gEwaHB/Apg64Yd8NIzb8KUMQ+z3jsz73sC3nntI9j431a37CIhhNQEraC+dr/58I38sl6iAIR4bUvK3kaDLx14A78sU15ecZ8FLEJXebmNLRaiDwnrCe0MzVkTwS2Z+yDDnsNv9Q7ucKUXdbAvN6nsuhA5yOkiBzm9g6PYeXlSTp+Fe+96GK4Zdnu1HRNunwpHk4snk4WUncFxK1ZlAKI31K8MSIteraBZ1+ZgigwCfbABNAYtqwmpDLvFNxNk7Mdy86jr+VXNwi15X5n/NtvwAXXo3J4ty8NO5LVl87YdsCN6N7+qHWr5982908bDZVcMZdfYn+X9Nz6BBU+9Dru27obs9CxQSQCnj52C//7YAK/MWwijr5/M3mJmyW4PjOWZhJDAJsh0oH4p0ZlY/Ie+nqEAhHhFkiQhIjjso+AgUwQfqtQKLFxq5SmFgrtUXRLWC8LVwWB25MO2rP1sm9yyYJYDd7QqCQvLM8sJWnA3rQEhXaG9HOTg+2N2xFlOUmfz+u1w+mT19lc4f/YC/P3HOn5VTG8oOwAx1LMAxBhmhFtevAPu/nASjP9kMkxcci9M+mwKTP78fhj3wUQYvXAcKzS//pmb4aqZI+Gy+0fAkPHDoM8t/aDbyB7Q8bLO0HZge+gwrCNc95TvCsivueFKt0CxJp04ehI+++grlnnADAgu2Yves49d1zR8bn6z+oda+dhKD89+AO4YezM7P30yBWZPewZ+/2kttGraGK4Y3A8uH9gHLunXE0YM6gtXDe0Pl/brBQ1CQ2DTf1vhqUcWyPd/Gvbvrb0gjhBSf6gEVXdrvjiRX9Y7FIAQr8SbD1+rFdU3y2E7H5FVYq7hmqAUv6NJZYBBod1ZsTnWYuBOV1uyYtl2vZ5gbUcTbSSr//AcypQNO6APCu0GepUOkvNPwabMvbAhcw/YpLLXhGP37lB5glKdcBlPv0G9+VUxndsSLAfberaQsgYkL7fuByAIG0Jq9BrWx8PTbljNu7e46G5Y18y5HhpHNeGPWHWNmjSEq6+/gl/VvLW//Qu7d+xlu2D1HdAL9uyLZbtQ1TTMvtw9+g4IDwvjIzWr8ONiQ0/cee+/vzbCgxMehZRTKdCrcwfo07UjaNTqol358PPF6/DQYOjfvTP875JB0L5lcziSeAwef+hZmD/nFTh2pLjXECGE+BrLggi6V2IzY8P5UL1SidewiTfqUh+QaClaE5LXKEEtqtotfHkRrP3d9Wo99iOY6aEPSPKhIzD9nsfZORbrfrbyfbZcBZXsAzIstCfr/4Gw1mNndjxrKOhJI204RKhDISn/RJnNBstiVOmhkSZc/hhZkOfMLzPrgbtyNdM15FcuuTlmsFqqb8cljVbDJpAlHUk+BtMmzmLn4RFh8vdxUVFh+rzHX4adW13LXSZPHQd3jr+NndcFZfUBqS4V7QNSUlZmNltGV1u1BEHBQexnLM+cD/eNncG2Cb75umtYR/J2bVrze9UMDH6mPvo4nD6TwkeqV5PGjeCx6Q9Cx/btYPTEKXD5/y5lwcXa3/8Dg14HA3t2hRDFdtYXY7HaIPnEKThy4jT7uRw3eTTcMe5m9pgVQX1ACCHeKnDY3uoa1MbV6KseoQwIuShDXsQCDD5cV8Uxa1mrLdyWYVwkxMU+Hei05TwrOPcUfGh5E8IGmjBIyDtWZvCBTQnL2tEqz1EAxwpSWCPD8pZceYLdxiMayMFPNR2egg/kVoRez5dg+TNsAnnDrSP5Vc3LzcmFD95aAo2bNoS3F78MHbt0gB9+WwPX3n4XXH3LKJj/8uvw5z//wYmTp8Bqrd6tizt2aA9rvlsBcx95GJo3cxXG+1qIHHDdcM3/YNGbr8I/P69mwVaUHIC0bNGcBR5//voPNGvUAC4f0KdCwQfSyUFHtw5t4bIBvcEoBzCff/I1PP7QPDh75hy/ByGE+JZGVN27Py+pJb+sNygAIeXam5PcXSdoH+GXbvFERZdAleVw/in54yR53Fa3oRx0DA/vBzl2M+te7gkWkmP38hC1CbuM8tHAV14NiLIIHV/5JrVr5PVXgE5Xe7WEm9Ztg7/XrIOoTu3h5XfmwdKVi9hOUIYgPXz7w08wc+7TcMOd41hAcu/0R+CzL7+GpMNH2PPK17Am5p7xY+HXb7+Cd157EQYP6AemCgYCJeFjduvSCV6e9zSs/ek7ePPF5+DqEcNBo9Gw23Hp2fkLqSAKAnSPagd9u3YEtbry22uHykHOJf16Qdf2beDg/gR4dOpTEBMdy28lhBDfUQlimNqpfoNf1hsUgJAySZIk6EX1m/If9aLZbuEaaqaM+EPZCf1icLlNgvl4qWAGaz16BHWAviGd4YD5MBwv0YQQYeCBW+liv48cRx6k28rvgYDLsFrqG0P/kC4sWPF37tvwOtwzIIoakMKdkEjtadG6OQy+pD+/qnmYdfzw7c/g+JGTbLlQZMMIuO3OG+HdT1+D7/5YBs++PAduHn09RDSKgLiEBHjzvQ/hhtHjoNewEXDL2Ikw6+n5sGTZl/Dv+o1w+OgxyM7BlaFVe4HBZDTCtVddCcs+XgQb1vwM77z6IkybMhluv/lGGNSvL7Rq0RzCQkNAq9Wyegw8tHJAEREeBl06dYQbrx0Js2c8BEveWwgb//gFfvjqC/l9b2D1HoW/h1jx+3ffy8HWLLBYCmBQr27QvlVz999TlYTBTIfWLWBInx5gkYP8Z2e9xAraffS6CyGEFNGKmtH7shIH88t6gQIQUqa43OTRGlHttrZEEIv/sJc1QbFYitfC46SivPXT2GCwZPCBtR6XhvVmWQ1clnXGkspvKYaNCoeF9YKecpCyL6fsLXdx16vW+ibs8YaH9WWd0bH+JNvu6p2BO2F52k3LH5SbAVEEJwX5nvuckJqDz/FJD4zlV7UDa1DefvVD+bningXEJYTDhg+Ce6beDW999CJ89u0i+OK7D+HRJ6fBldcMhzxbPvy9fgMLSqbNmgs3jxkPV910O0yf/QSs37SlyoEICg4KgmuvvhJmPng/vDzvKfj8o/fgl2+/gr9/Xi0HJz/B+j9+dh1yoIIZjlXLPmVZjvsm3g2XDRsCoSGeN4JY8Npb8MLrb4FWrYIRg/pBo0jf13I2CA+FS/v3BoNOCx8u/BQ2/LuF30IIIb6BBel6te5F+fdtvZmXUwBCPNqbk9xIr9K9X3JyXuFXFvH+Xr4Lfqw2hmasiaBNDhKwe3nJPiDYnLCTsTXLjmD9SLo9GyySe18HfBzscN7Z1AaGhvVkj4n3zXMWlMqU4M5YWDvij3BSiwXFCCeByiJntwwIBSB+oWnzJnBVGd23a0riwWT4YeUv/Ko0/PnF5VC4e9fIG65kQcgnX74D3//1JSz99gN4+sXZcNuYm6B1+1awLXo3PPDIbNi+y/e9PVQqFRjkIDokOBgiwsOhQUQEOyIjwlmwgpmQ8qSmp8N9Dz8GK7//EZo0iGQBgl4OEKoLPjZu3xtsNMAbL7zHGhhSJoQQ4kvyXGR4XP7hIfyyzqMAhHikFVRPqQSV+3ZQMmUA4otXRpUwE3I8P4Vtj7sxI4YVppdkc9ohMe8Eux2PsgrXs+xmOGQ+XnQ/5XGyoLigFAOS8rbhrW1l1XooxykD4j9uvP1aNrmuLZglW7Z4BRyIPchHvIP1Es1aNIFLRwyByQ+Mg9fefx7eX/o6u622mwuWdObsWRhzzwOwces26NimJfTv3sXrZqdVgUHR4N7dWCYEmxseP3aS30IIIVUnz6/UWtC8yy/rPApASCkxGYd6a0X1dH7pxpsAxGotzkjgxEDgO10hDBbKK17H2wr/80R5e+F/JSlvK+u/sqgFNT/zD8omd8oO88pdsOpaBiRCEwxdTW1r7MC+Mr4S1akddO/dlV/VDofDAe++/gnk5rqWGVYG/pw3a96Ebf8cF5/AR2vflh074Y7x98BZOQjp27UTdG7XWv5c+Y01QKfVwoAeXaAgrwBefe7tWtt6mRBSN2kEdb/YnKRR/LJOowCEuFl3dJ3eqNUtFwXR48u43gQgDsXOOriMSPk+BpWO9ePwR1hX0kBbO43UyqJsRqgMQOpyBiRcHQLtDM1r7MDtnX0Fn+/3T6/9xrbYJf3jdzy2H6qQ1m1bQvLRmuvJUp4Vq3+ABx95HHJycmFwr+7QsmkjfkvNCjYZoUv71nA0+Tj8sPJXPkoIIb6hF7VPrYqLq741pX6CAhDipmGj1hPVgro7vyzFmwCkPFif0S+kC1wTOcSvjmvlY2hoT/kHogZfTvWCshA9T9HvQ5kZoSVY/qV9x7bQf1AfflV7/vljPWzbtJNfVU7Hrh0g5ew5VnNRW3ADhlfeepcVnBvln4cRg/qyDua1qVXTJhBkNMDvP6+lPjyEEJ9SCapeXVoZbuSXdRYFIKTIutPRDfSC5nU5yChzFl7VAKQQFn7701FWA8Pa5rYES1ED4r4Ei5aB+Jsxk24vd/e3mvLBW59Cdmb521OXp31UW/Y2+fAR9ram5RcUwJx5C+CLb1ayHa4u6duzWovNvYVLS7FHSOr5NNiyfjsfJYSQqsM5mE6leUueY9XpOToFIITBJ3qT0AbviYLoeb9LzpsARFkDIooq+fCvrEIgUS61Uvb7UC7NwnXoVQkGie916toROnZpz69qT+qFNHjr5Q9Kbc3rrVZtWrBAKvZAPB+pOTm5uWzJ1e9//Q3tWjaDgT26+EVQV6hpowZglH8+//z1Xz5CCCG+oRZVrePMR+7hl3USBSCE2Z+TdKlWVF+08MmbPiAOxWQHg49yEirkItwzIMVLPTSa4v4q+O9gsVjZOfEPuKvUvdMm8KvatXPrbvhl9Rp+VTHBIUGg02nh4KEkPlIzTp4+A2PvnQrbo3dDtw5tWXdzf/w90rxRQzgYdwgyM7L4CCGE+IZe0Dya6EwsngTUMRSAEFgnrVPr1TpcenXRLaCwn0YhyduO5/TifKUpMyDKJVhqRQCCqA7E//To3RV69+vBr2oPBqgrlq2GUyfO8BHvhYWHQUhYCOuOrmyEWZ2SDh+BCQ88JH/Mo9CzUwfWjdxfX8SIlL83+P2N3hHDRwghxDfk+VaXArNwM7+scygAIdAgr+V9akE9kF+Wy5sMSCmUAKk0ZQZEud0uvsKuXNpWQHUgfumW0df7xbKhnOxceOmZN1lBd0Xg8wy3Fs7MyoICS/U/x6L37IW7Jt8PFy6kwpDePaBN8yb8Fv+EtVgYHP375wY+QgghviH/bhF0gvYNea5VJ+fqFIDUczHmQ831gu5lfnlRyslUWQGIcrtYjUbjFxOwQKVX1HoosxxqdYkMSAFlQPxRn/49oWXr5vyqdh09fJw1KfT6hQOuW88ukJaeAekZmXykemzZvgOmPPwo2Gw2GNSrK8su+DtzXh77fp48fpqykIQQn9Oo1K3qai0IzQzrOb2gfVIliF43QlBOep0VnMiQilNuw1ugaHrGlmApuj9TBsQ/6fQ6GD/lLn5V+37+bg0kHkzmV96J6tyOZU4OHKy+hoQYfEx7bC6+qgHD+vSQg49Qfot/O3Mulb3NSMuscw1BCSH+QS9qZ8RJda8vCAUg9di+nIM9NJJ6Kr/0ilsGxFEza8Lrs7L6fZTMgFhqMQNilxxQ4LRCriMf0mxZgL3uSbHBl/RnDf38gdVqhdeefwdiYw54XdPRsrVrJ6w9e2P5iO9g9mDdxs3w0KwnQC0H1MP69YTgICO/1b/h9y8lNY2dY/f50ydT2DkhhPiSCEJ3p1l/Nb+sMygAqaew8FynMnwqTywq1ABDWXdQU0Wp9ZlOUYTulgFhNSCKDIjitupgddog226G89Z0OJp/BuJyD8PO7AOwPmM3/Je+i73dmLEHdmXHs4CEFMNgcfTdt/Kr2nfm1Fl4cubzMPO+J9gWshfbojc0LAQiG0ZAQlLFMife+OWPv2DmE8+ASv69ckm/XmBSPN/93YmU83LgUfw7MCcrh58RQojvuGpB1K/wyzqDApB6qnFem5s0oO7PL70meLEEy6IoVtVoNfzMBYOWM6fPwvGjJ+nwcJw4dsptt6syMyCldsGqXACizF6k2rLglOU8JOefgv25ybAj6wBskIOKv9K2w9r0HbAxM0YOOuLhgPkIHCtIkYORDPZ+VsnOHgczHw75rU0OVoi7wZcMgAYNI/lV7cNX7JMSDsM7r34Id99yn/z2I4iJjnXrNaPUoWM7OHLMdzthYeZj7X/rYf5Lr4FGJcLQPj1AV+J3hT/D331HTp7mVy7K33uEEOJLGlHTIy436Rp+WSfQ/kTVJKrvoEECCNudknBvcsy2pXzYTdeuw4PsekuO/Nf4jcSYHXP4cLVbJ0nqZuYTSRqVug0f8hpu54mFrKjfwN7w0tvPsnOl777+CT778Et23rNPN3h90QJ2jn79/g9YsmiZ2yuHREH+iWzarAm8v/R1tsPO5vXb4cWn32A3NW7aCJat/oid4wRu3M33QXpaBrt+9MlpMPKGK9l5SRggFDgsLNDIc+bLQUMB5LHDFTw4Jafr8NHSqUEh3aChNpxfkUJrfl4L773+Cb/yP7ibE2Y7rrxmOFx17eXQtn1rfgvA8k9Xwjeffwfrf/8JmjZpzEcrb/O2HTBt1lwWfGDmI5CCD5SakQVb9rgvSXviuUfg8qsvZedr16yDhS8tgrc/eRm6dO/ExkpKTjwK0yfPhjnzZsIVIy/jo4QQ4pnNaf/vG+PSq58Xnq8TEyjKgNRDjc1Hn6xM8IGUr7rjpLWidmzdzTql4yuwdHg47A44deI0HE0+zr5fZWVAcLKIBc6FyluCtTUzlmcvDkBc7hE4ln+GLaVi2QunrSh74St5TirG9eR/118BDRr5TxakJAxqsaHe9yt+gYcmzYYHJzwGq778EY4dOQHto9qy+yQkVb0hIRacT5/9REBmPgolHz/Fz4rl5dHznhBSfdSC6pLbcsd345cBjwKQemZ3+oHWWlFT6WyLWwBSieUY19x4FVs+RMrWo0836NS1AztXNiIsGWQYjQZ+Vv4SLKOqZtfVmx00EfMEa0HuGn8bv/Jv+LON2/Yu/fgrmD75cfhg4RI2nlDFjujK3a4u6dcTDIogOlBkZOfAubR0flXMaAyc+hVCSOARBEGrFdTFS0oCHC3Bqib+ugQr3nzkc72om8QvKwxfHcUlVAgnym8ollcVKm8JFrJZbWCxWPkVUcIif4McWGCGAyUdOgwP3+N6auDYmk3fFd02e9qzELcvnp2PnTQKJtznebtXLBjHmg1fwlfLHTYH2K120Jl0RZ8TaqyNgAEhXfkVUcrKzIYH7n6EZRoC0ZWXXwYfvvUav6qYAwcPwcSp08FmswZcwXkhDMy27zsAF9JL90R5asFjcNmVw9g5LcEihFQH+W+vM8eW3aV3aNdEPhSwKANSj8Sak/vpBO0Eflkpyt4TzjLqOPLMefzM9apvSViYHhRsosPDYTQZ3Sbzyu12cdJvUWRBDIpXXMtrRGhSF2dKyuO0OyE/Ox/ST6bBuaSzcCz6KBz89wDs+XE3bF22CdYu/AN+ee4HWDXrG/hi8hJYNuVT+PL+pfDTM6vBbinusF3gpGLcsmCNxe1jb+ZXgefEyVNgd1R8l7PjJ07CvdMfAYulAIb07h6QwQd2go+OS/AYfCB84YAQQqqTPD8Q9Srjo/wyoFEAUk8clY7q9aD5FJ+8fKhSVIpde8tagqXcHavkLlikYkr2+1Auw3JbglVODYhJ9DwxivsjFn54chV8+cBSWDL2Q/jw9nfhs/EfwzfTl8N3s1fAby/8BP++txa2frER9vwQDYkbEuBEzHE4n3wOzBlmyM/KB4vZAqfjTkHKwTP8UTEAoexWeW667RqIaBCYRfoZGZnlBruenD13HiZNmwE5OTkwsGdXCAky8Vv8X4HFCmdT02BT9D74a/NOSLng6vvhSaD+mxJCAotapb41RjrqdQNpf0UBSD2Rl+u8QyWoevHLSvMmA1KeTf9thWWLv4HPP/kaVn31I1uuVXj8tOo3WPPz327HP3+sh/V/b3Y7Nq3bBju2RLsd2Fit5IEdn3Gr0cIDC7tPnTjjdpw/ewHSUzPcDszg4HakyqO2lO54Xjz5U77iqsyMlKQXSzdQNaebYcuyTXAm/jRknc1igURlmSJM0LB9I34lfy5OG9ik4owIcYebB9woByGBKC0jAy5ccHX/9kZqWjqMnjSFBSGDe3cLiA7nmOnALXZxl6t/t8m/X/bFQ3pWNr+1bMoXBAghpLqIIDTW5Drv5ZcBi2pAqok/1YDsTdlrMoaEH1SL6iq3Y/5DDgreff1jdt6hUztYtNS1RawSBhffLv+BnQ8a1h+ef/1Jdr5t4054/snKrR/3N1qtBlQllpdhc0CN1n2y76kwVa/Xg2KVFXscfLzIhpEwetwt0LZD8fanF86nwX1jZxQFHh9/+Ta0adeKnX/y3ufw47e/sfNhwwfDsy8/zs5Lwq1216Zt51cutnwrrHzkKxZ8FBJEgQU7WqNWfit/LXoNqPVq0Bl0oAvSgSHUIF9rwRBiAGOYEbQmHeiD9NC4YxN2X6Xh4X0hWBUYHa1rw4VzqfDgxMcgN8fMRwLHq889A7feeD2/KltObi5MfeRx2LN3H/TqEgWtmlZ9+97qkC8H77n5+XA+NZ1tr5uZk8tv8R5mKb/+eQmER7helKQaEEJIdbJLjpRkfUHb68SOAbvmmTIg9YAmKOQZXwQfqCoZkMzMwCy89QS3Ei6ZJcnJzoV0eRKjPEpmXPBITjwCSYeKj4QDiSxjs27tRvhi8Tf8I7i4Op4XRyvK3a68zYBoBTVo5ENJY9DCHa+PgWvn3gA3P387jHlvPExeeh9M+mwKjP94Mtz90SQ2dufCcXDry6PguqdughEPXQ2X3jsc+o8aCF2v7g4dhkZBi54tSwUfiJZhla9howZsR7hAtHuve/8LT8x5eazgfLccfPTu2tGvgg9cIno+LQPik4+yDMe/23fD1j37IfnE6UoFHwh/LyprtwghpDqpBVXTlnnCnfwyIFEAUsftykxsr1NpHuaXVaZSXbwGxKx4VVc5Sb76uhEwatwtLCuCR6++3dkuWcojqlN7t6NdhzbsFX/l0apNS2jRqpnbgU36Sh6RDSLYuuzCA1+dDAkNdjtMQUb2OSoPjUYjH/KkXXHUFPxalEp3PC9eguVWA3KRLsx6sfR2p5jRaC8HES17t4LI1g3AGG6Sx4ygNepYUKHSqDxOqiSnBLYCOQDLyoOcC9mQlZLJxpSw0SEph/xtxZ8F5c9HoDh89Bg/88xitcKsp+ZDfEIidG3fBlo2KV6eV9PwdxRmOM6mpkP84WOwefc++G3dFti2Nw6Sjp+C3Lx81n+nqrB/T2Z63XmBhRDi/3SCbqokScWTsgBDL9lUE39ZgpVgPrZUK2om88sq+++vjfD6gnfZecvWzWHJN++xc6VFby6G3378i51jZ2DsEFySQ3J6VSeAE1v8j/XJw2crO5X/KzHhdTgd8s0Cu63wrdOB9ym+H2uc6P5ursdXFM0jnLSUuBvL9mC7PhWP2S3yhN9uc//8bfI1jisVBmOFj4dfgtmc5/YxC9+vdfMW0LtfT7eAJz+vACbeMRWys3LY9XOvPQmDL+nPzn+Xv8fvy99rFNW5Pbz/2evs3JMd2QfggtXVNd0T3FLXklsAeXJQYTVbi85xVyxzWm7x26x8sOZb2ffDKU+68Hssyd+vzld0hcunXsmWcaEOhhbQ2VSpXpf1ymcfLofvvv6ZXwWGkOBg2PbPGo873Nntdnhi/gvw659rIap1C+giByA1mRnAn6s8OeBIz8yCCxmZLNOBu3Y5KlGvVlHX3zoSHp59PzunJViEkOom/76zZdhze/YP6ZzAhwIKBSDVxB8CkP25h3oZBOMeUfkSehWt/2czvDr/bXbevGVT+GzlInauVF4AgoHBAezG7eO+FHVFV1NbaGdozq9cPVPG3/ZAUd+IJ59/FIZfdQk7xwL9N198n51j3cgHn7/pli1R2p97GI6X+J7bLTb48401cGrfCdbPoypCGofC2EUTQK11TUpb6BpB7+CO7JyU7eTx06zruNUaWEvW/vzhW2jb2lWLVAgD9+deeQO+/eEnaN+yOXSLalutwQdmLgrk71uOHNBnyYF+hhykY7G4TQ6CagNuof3t70sBM6gUgBBCaoLFaVvWxdSm0r3dahMtwaqj1knr1DpRv9iXwQdSKWpAKvOqotVph1OW8/yKlHTGcoGfuahYDUjx91y53a5e0UUal4A4S2SFlIyq0kuwjmw/DMd2Haly8IHaDW5fFHwgqgHxTstWzeGyK4byq8CRkOjeER2Dj5fefJsFH62aNa724OPU2fPw99Zd8N/2PWyXqoQjx1l3cm+DD/yZ0mrUYDToITQ4CCJCQ6BhRBg0aRgJLZs2grYtmrIMTue2rdgysl6dOkDXDm3kr60JBMuBhie4e97mde6bPRBCSHXSCKoxWzPjIvhlQKEApI6KzGlxgwpUrrU6PiR60QekPJgBUVIJIhZTscPTdAWXUxXeLnpoYaJ8/5IHvm9JhfcvSflxCg/Rw/uL8qSq8PaSSj6GJ8rbPX1+JUMInCgpe6koO8jjdq6F7HIAgkuhyuKpBgR3r8LdrBAW0WoMGnYdFBkE4c0j2Na6WGTefkgH6DayB/S9rT8MnXQpXDnjf3DdkzfC7a+MhrHvT4D7vpkGl9wznD1OIWxGWHohGylFfgpgB3vcBS2QxCcc4mcuS79aAd989wM0lSfwOFmv7mVXWo0GTAYDRMqBA35MLHLHoKFT29bQo2M76N0lCvp168y2/r20Xy+4fGAfuHroALj2siFw85WXwo0jhrFzHMPbLu3fC4b26QGDenaFvl07QU8WcLSFTu1aQ1SbltCGBSQtoY/8uFcM7gcjBvWFdi2bga7Ev9u/f64v/UNMCCHVRJ4XaUPVxin8MqBQAFIHzZckUafSvi5PAnz+7+ueAal68eaAkK5wWVgfiNSEevy7jcuRrgiXJ76hPUEnuP+xN6kMcGX4ALgioj+7j/Jte0ML+fHcH7GBJky+fQC01jflI8X6h3Rxe/9eQVGlJlEGeRJ/eVg/dnubEo+Bgc3QsJ5F799IW7opWRdT26LbcamVt5TF5srdrnT64i1/HXZ7uQGhp14goU3DYNwHE2H8J/fApKX3wcQl98LdH02GcR/iDlh3sx2wbnnhDrj2iRthxLSrYOjES6Hvrf2hy5XdoN3gDtC0a3OIaBUJOlPp4MYuOVw1N+SiGjVpCFeMdA/g/F1CUjI/A/h0+dfw1vsfQmRYCPTv3rnMZYC+1Cgy3BU09O3Bmhv26dqRBQ2d27WSA4Pm0LpZE2ghf18bR0ZAhPx5YZYDsx2Y9fAFbKbYo2N7Foi0UBTZH9ifAGlpZddaEUKIr2kE9YQ4Ka70H3k/RwFIHTQq98ijGlEdxS99SrkLFi778SQ3t3gXLE99MJRSrZmwOWsfnLOm85Fi2Eeio7EVK1bflR0P+c7iyTdO+PsGdwKtqAGtHJgUvsXMwtH8M3Ao7zi/pws+FgYZR/JPycdpPurKWnQztYPG2gj2/vL3DS7In9Pe3ERWKF8It7EdGNoN9CodJOedgmT5cQoVPka4OpgFLfG5R+GMxb1ZW3NdIzmYasYe/6wlDWJzk0sFSGUxKL6Hym14dTr3DIiyA31JOjkA8ZTR0QXpIbRJKMt86IMNrAcI7oAlqj1ncPDf3JpnYY0Ms89lQfqJNDh7KIW9VW4MwAIQL78+AnDbnTew2oFAcer0GbDZbPDLmj9h4aKPIEye4A/q1a1Ggg9/otNqoV+3TiwYMhkNbNOIP3/5m99KCCHVT54PdbHlqAfwy4BBAUgds+t8fFN5kvwMv/Q5t214fbCzDE7krU4bvyqGy636yAFGriMPtmTFugUfCLMYoeogfuWCE16c2CflneQjLhicYPARl3sYDsvBh3Li30QXCW3kwKDQETl42ZtzyC34QL2Co1gQs19+fGUAgzBL00rfhL3PzqwDpWpcMFPTK6gDC1SO5aewx6gI5Vat7hmQ4gAEs1HlZUAwMPO0hA057U4WTFw4fB5OxByDQ+sOwr5fY2DXqh3wz7t/wR+v/QbfPb4CvrhniXx8CsvvXwpfTfsCvpm+nDUzXD1nJXsb/08cf0RXAOLp35V4hltL9x/Sh1/5v7T0DFi3aTM8teBl0Ou0LAuhqmfBhxLWkAwf0BuCjEZYIwcgmJEkhJCagKtdTGrDY/wyYFAAUscEmYyzRUFwteOtBspGhLj1bUXhshxvXvnHJU4WpxW2Z8WVmsgGyRP6TsbibuHIIt9nh3zfkpN/zFxgpgQDnZK3YQDTO6gjywtg8IDBy0HzUbfPrjC7gcu39uYkwsmCc/wWl+a6htDZ1BrMjgI5UNoHGXbXdrmFcOnTkNDu+BuCBUYHzEfcHh8zOc3kxyiPwaDo96EMQOSJXyHc/rS8GpCyApDju4/CJ3cuYkHFt499Db889yP8/c6fsOnT9bDj662Q8F88HN6aBOcSz0Iu24Y3DwpyClgndSxeLwxC8e3p/cVZIUS9QCpAfhLeM3Wcx61t/VFWdjY8/PhToNOo4ZK+PUvVQtRHGvnfrkOr5pB2IR02rdvGRwkhpPqJknjThvO7Sq8v92MUgNQhOzNj22lA7bOmg564L8GqeAbkeMHZUtmFcE2w2+QYay3C5OAgOudgqV4heL++wZ3ZxL0QZke2Z+2HNFvpRmCd5OAgMe9EqcDBqNLDoJBu7HHw88GPdUL+3EpqrW8CLfWN2RKwkgFMhCaE1YrgRHtbVixk24uXniFc8tQvpAsrAD+Qe7jUsjCEtSpY/1Ie5TK2MjMgF9kFCwOQkjU06NCGhDKX0nlLVIsQ3iIC+t3hngHOc1IAUhEtW7eAy64MnB2xcMI9pHd3lgEhLk0bRbLvS3xsQG7LTwgJUKIoqhsHNZzALwMCBSB1xCpplSpUG/KOKHqYZfpQVYvQS27PipmMUFVQUcEyTtpxYo/ZhpKBCsLMSIjaxK8A0m3ZsDlzH+Q48viIC2YuMHjAbW3xPkoYdGDmA5dmuYKH/R6b9GFg0N7YgmVWSgY3uKwKA6E0ezZbIlby68Kvo0dQBwhRmeSvJYkFXiU10UayGpeL7RdkMHnueO6WAbnIEiyEQVdJUZd04t3PtWAKN7F+HhhMNI6SA6/eraDT5V2gx3W9YNDYoXDpfZfDVTNHwo3zb4U7Xr+LFa/jDljTvp/Jitmxm7qS2ZHPz4i3brvrxoDIguAuVMP69mCF3aQYfl8wCFFmKgkhpCaIkjBuVVzgFKNTAFJHdMvvN1QFquv4ZbVxy4BUYgkWFmIrsx34yrwy84Cv4Z+WgwZPBcw46Vd21z4vBw3bs+PYUq2ScHlVmhx4lAw+MDDArAUGOThB3ioHD5kllk0hV91GFERnHyy1rAoDmH5y8IGPjZkRT7UOWBOCy7P25SbBKYt79gVhPYm3jfqUS7CUGRCtoggdsxglu8OX5CkAaTuwHYz/eDJMWHwvjPtoEmsmOObd8TDqzTFw8/O3w9WPXgPDH7gCBtw5CHrd0Id1PG/dtw006dSUFa972gGrEAUgFdemXSvo1a87v/JPuBX1wJ5d2M5SpLS2LYprygghpKaIIHaLaqPpyi/9HgUgdYRaUr8gT+w9b13kQ8pdbipThF5yN6bk/JNuwUZZ9SE46cdaDnxfvA/udIWTf09bvWLdBfahwAL2krBgHGsuMOOxMTPGY8M8rBvBug4MbrLsuXzUxRV8dGEZkZicQx4/flHmJPtAqcaCCB8fC+wx+EJ2D4+hpNwFSxmAaDTqon8PzH5gHUh5MKjyBLMf+mA9aA1a1kwQl1T5AjUjrDjMfoyfcpff7iaFn1e/7p0hMqz8ZYMVJUkS5MvP7YzsHDhx5hwcPHwM9iUkwe4DCeyIOZgIcUlH4NDRE3D8zFnWdDAr1wwFFutFM381DXcEo8wQIaSmyb+fRb2gn8Uv/R4FIHVAnDnpJrWorpFGAjgBUfbH8LQMy24rngjrL/KHGIvHvVG46xUGKwdyj0A8Kxb3HKzgY3qa/GJvDqwJOV6QwoIXT0u8MDvTPagd+xieiqi7GNtAqi2zzI+Pk3zMbOzJTvBYk4IBVN+QTkXLyLA+5VDeMXZeFrcMiKIRIdIqlmEV5Jdfc2ESa3ZSVOCgAKQyOnXpAP0G9eZX/qVnx/bQrJH7UruqyLdYIPn4KVi3Yw/8uz0aNu7ay4KNxGMn4djps3Dq7AV2YFBy+MRp1vF878Ek2L73AGzYGQP/bouGtVt2wqbofXBQvu30uQtgscpBSTlbUtcEDEJQeXVZhBDiaxoQR29P3R7CL/0aBSABbt25uCAt6N6+WB2Brwii/JEUH8xTAbNyklyymZ83sDZDqXDXK9zaFbewPSYHEOXtpOXpNlzyhFkH3IkqTg4uPC3xQk20EXJwccxjAIM1JdmOPLYNr6ePgZkNbDCIwU3JZVuFMDPSUBPOvhasc8EAxFMgpKQ3FC9zsllt7NXiQso6EHwFuTyeuqFXJ6tkK7WJALk4/Jm5Y+zNfpUFwc+pU9tW0Lp5Ez5SeQ6HE1IupLGgYe3mnXAg+SjkmPPYeEXgzwHWPlnkn4n0rGxIPHoCouMS4M9NO+Av+dgRG88yKZgtMefng6MGMyWFGRBnJZapEkJIZcl/N7ShhkZ38Uu/RgFIgGtsMtylEsR2/LLalcyA4ATAlzBQwMLtQoW7XjnkCTsWi5fczcobuGwKgw/sA4IT/rKCF2wkiE0CPdWU4LKqXEe+x52yEGY2upjasG12S+6GVaiw6BwDDgxSSu6qVRblbld2h3vH84pkQPSqmq9No2VYldOtZ2do2959q+na1EYOPDq1rdrng1mJY6dT4J9tu2CnHBxg0FBdrDYbnJWDHMykYLbkv+174O8tO2HX/oPsc8jKcV9aWV1qORFDCKmHVKAaJ0lSTb0uXWkUgASwaCnaqBE18yuTZagsLEDF/wpVdQtXJZzkY42GcukS7nqFAcRWOfgoWY/hDXxf3PEKl0xhcXtZMIDIlB/fU2YEMzKYsfC0pKpQI20EC27K6n0RxDIwHeXbLaxfSHmPVZK+nO12sRNzIWV9iCeYocFu7zWpQP56ScVhLcjE+8fwq9rVuEEEdO/YHir7awYDZlxOhVmJfQnJrG6jpuHngJmSM+dT2eewfmcM/LZ+C2yN2c/qSgqzJL6oJ8HMTFqm6+cb67QIIaQmiYLYf29eot/vhkEBSAAzmiNmqwRVC35ZIwQvakDKg8XhnpYc4QS+X0hnSMg7VpShwHqKxvL4lsx9HgvKvYG1Iwflx8S6jfJg4FFWZsTmtJcb/GDRe7o9u8xX+1kQxIOPkv1CMJjDJofl0Sl2u7Kz3a7KyIBcJABBNZ0FoV4glTdgSF/o3DWKX9WOsJAgGNC9M3vhoTIys3NZXQcWlGNWwp/gkq8L6ZmsrgSzJOu272H1JBiU4LIwrCfBz7+iS7cw65KR5XkJJiGEVDc5ADFqHKp7+KXfogAkQO1LTWyhEzU1vtuBKMpTZsVkBCfE3sJJfoL5eKmJfgtdI7bDFdZmFBal46S9qTYSdmYfACuvI1BmXryBWYcUS6pbVgJ34aro4yg/X8wiKOFjYeDhaStehJmVnkEd5CDGBpuz9pYKUrCupKkukl955t5wsOQSrOKMhqXg4pN9DJZ8ASekmBnCrX1xcwBcXobZKtwmGbcoHhbaC66MGAAt5a+PVA7+nN018Xa3n7eahA0GB/bo6rb1trewHin20GHYsCuG7VYVCDDQwCwJBiVYGI/1JPj5/7ZuC/yzdRerKYk/fAxOppxnu3Xl5RewoKqwDgWDjt0HDrGMSli4b3cJI4SQitCqtPfMl+b79RyfApAApTNoZgqCWOM7HbgyIPxC5nB4X2SM9RMlMxGYoegVHMWWJKWUWCKVnH+qKFuCE3llA0JvmB15rEt6IezL4cpzeM50lAcDDZxkl1yiVfKxSk7wsR+ITXJ43HULe5F0DWrHHrs8On3xY2LAp1yCpVUswSoouPjSFmMFdsLC+hsMMPDzxO8dbgSAtTQYXFwRPgBGhPeD4WF94ZKwXtA/pAt0D2oPHQwt5ICqAetujx3t8d+NVF6/QX2gSbPG/KrmqOWgY3Cv7mBQBL/eOnX2PFvidPTUGT4S+MxysIE1JUnHTsKe+EMsq/Pf9t1yYBINf2/ZBf9u2wWbdu9jXzsuwcLsFSGE1Ba1qGpzQ+5dNbI7amVRABKAdubtb6kWNNP5ZY3CSakyAlHWgFitZU+AcenVQXPp7WZb6Ruz+gosEFdO5ZWTdeyX0VzfqFS384spfDycBGNtidlRUGamojz4/m0NzVjDQiyG94RlbOSJtzLDgRN3HMctfUsGLiZ5Yo/F9d5M0JU1IK4ARJkBUQYgF1+CZVC5ggKtqC7KXuAyNwwEMcDAz2lYaE+4Ug4wrokYIgca/WGofI2BR5SxJQtEMLjAQAuzQfj1VTSjRLyHNQT3ThvPr2oGZlx6dGoPocEVC/gxC7AnPpFlAfxtuVV1wIyJzW5nX6sNl0YqKs4T4pP4GSGE1I5gwTCan/olCkACULAz+F1REKrc1OHCuVR5QluxbVJLLsHCbWFjomPhrZcWwfhbH4Dln650+0NcyOq0e2zah/bLwYcyU6GEy3ywfuK8Nd3j+19sAl9Yf4GBh6eO5xeDAVcv+f2xBqWsGg/8HDDAwc7shXCpFwZOhz1s2YufE07oC7MlGICVR1kDghknSfF90GoVS7AusgsWaq5rBFdEYPaif1H2YkBIV+gR1J4FGM1Y9iLEFajU0tIf4m7oZQOhdbtW/Kr64Y5XrZpWLOuSmpHFMgInUyq+S11ddOZkCj8jhJDaoRbVV62TjtZsA7AKoAAkwMSak/trRfX1/LJScrJz4JnHXoDxtz0As6c9C1Y5iPBWyW14Z017Bp6c+Tz8vWYdZGVmwy+r10C2ogCzsJdBsNrItqANUwe7vWJ+Tg4ssE7DE+z/gZPjQ+bjHhsW4hIfnOiXRSuoob/8/lgD4u2Wt0r4Cj9+fAxclMGFEgZI/UK6sK9DmR2xS3aP74PBCtaE4PcBMzK4NAt36CqP1sslWCWbFHqCQQ9lLwIL/gyNmVAztSDhocHQPcr7Xb0xG4cNArfF7K8XWQ9vVXRzDkII8TX5L0a7kKyCbvzS71AAEmB0guZpeSJS9qz7Ik6fTIGp4x+D6B172XVSwmEwe1kkmnYhHVZ/8zPYFEutcnPc37dx00ZuGZDCAmqc6OIr7FgrgBPfQmU19cNX4YeF9YKkvBMel15hzw4MasrKnODyosvC+4LdaYdDecf5qPcwuBka1gPy5SDhWL7ntez4dfQP7sIaI5bs/eFppy/UxtCMZSGOF5yFTZkxLHC5GLcMSMklWIoMSIEXRegkMA25dAD72apOmPHq27VT0YsGF4O7SGGhdlzSkVrvPE4IIcSdPFcUDWr9/fzS71AAEkD2ZSUOVoPqZn5ZIRgU7N65Fx6b+hSkpRZPegcO7QfBIcH8yh1OdE8eOwU/rPwVHrn/SRh3y33w03e/s4mHktFogJ59usG0R++F199fAOoK7H3vafkR1lIMDOnKMgOesggNteHQWBcJF6yet9bF2gusW8DgZG9uoofwxhUQlQUzL0PDeoLN6WCNBT29PwYoWIyNxfMXysiOlIRbDWPNy46sA6yj+8WWXhXCIKNwUoivrCrrbjSKGhBrLfRXIDUDA/kxE2/nV9Wja1RbCJJ/lr2BncvX79zDOpoTQgjxT2pRNXpV3KpKv2hdnSgACRDrpHVqvVr3gRzRVmodxqqvfoT5j7/ClkkVGjXuFnjqhVmgVrtvs4kN7f745W+YPvlxmDZpFix+/wtIOJDIb3U3ZtIdsHTVB/Da+8/DTXdcB6Ygo+uGSsJaCtyS91TBeY9dz5vIgUdbfVO2LMtT5gRvHxTSndWLeNp5CmEBuDILo1SYecGALTrnoMf3x+BjSGgPsEo21nzQG5iRaaAJhU2Z++CCzbuARamsYnPlEiyrhZbA1GWXX3UJtGhVPb2lMPBo07wpvypfmvw7BHtl5Obl8xFCCCH+SC2owjq27D2SX/oVCkACRIPs5tfKT6Te/NJreeY8ePPF9+Hzj78uKjjHV1MffOReuOfBu4s69WZmZMH2zdHwyryFcPvI8fDuax/DkeRjYLMVF6njq/DNWjR16wuAmQ/c876q69MxIMBtXLua2rKsB2YelDBjgVva4k5Nu3MOlQo+8HbcqQqXRDnl/zDz4WnHK6y9QJ6yD7gb1GA5eBHl/8p6/2CV0RWgyP/tzk4o9XmUBQMazOh42kULi9UvRqcIQPIVEz+NtjjbZKM1+HUa/tzedPu1/Mq3mjVqACovll6lXEhlwUdtdDMPRBYvtsYmhJDqpBM1o/ipX6EAJEDo1LoFuJ6PX3oFsx3PzHoR/vljPR8BCA0LgTc/eAFuHnUdCxpi98TBC0+9DvfeOR2em/sKbPh3Cyt0VopsGAE33HYNLPr8DVj48UtgNBUv06joLlqeYPCB279iIzvsOL5HDjBKamNoyoKT6GzMSpSexHcPagfdTO3Ydrf4/um24kxPIay9wMk+Fn+XhNvQYjE5fk/25SZ5fH/csnZwaHdWeB6Tkwg23iDRG2Xu8iWoob3h4s3slc0I8xW7XWk0xTUgFdlMgASmEf+7DIKCg/iV74R68ZisOd/+BLcaJFK+VFqiRgipZWpRfWn06eiqLU+pBhSABIB9OYfGyE+gCmU/cMnUgxMfg/j9xZP51u1awltyAIGT7KUffQWTR02DOQ/Phy0bdoDZ7F7ojVmNwZf0hycXPAbLVn8M02fdB+06tGEF0cpsh7IewRu4NErZE0PPlzNh9gG3uS0ZYOA+TZj16GJswyb9Zof7sg/czQkL2zGAQLg0y1NNBt6On3XJRoj4+FHGVmwbWjzHovgzJRoiooaaMFZXopGDD6zf8LSlL34uuNSqPCWXfnUwtsRXJ/hV2ZQZkIIyAhDKgNR9wSFB1VILolGXX7d1+ORp1gWcis0rJvmQeyaXEEJqmigIrVShwR35pd+gAMTPrTsXF2QQDa/xS69s27QT5kyfB+mpxRNxLDa/76GJ8MSM52DGlLmsJiTljHuNhVqehOD9FrzxFHz27SJ47rUnYfiVw9xqREr2AbErlmh5A3faURaA9w6OYsuiMJuwM/tAqUxBj6AObPespPyTcM7q/moiZiIGhnZjHcrR8YIUFkAo4cfCDAPWfXjaihcfv5McgCBc+oUBTEkN5OADt+PF4AG7uXuqTcHAA4vncctfT/B9O5tag1oOUgrhci5cNuYN5U5YygyIVrkEy1r1bBTxfzfcOrLKtVYlKX+mS8LMx4Gko2672xHvxMcdou8bIaRWyb/fRYOon8wv/QYFIH6ukck0WiWKLflluXDp1Mrl38MLT71RtBwHd1AaPf5WeOalx1ktSOr5tFLbuHbq0gHumz4Rln//MQs+MAgxmTxPcESV6DZZwU7AFaMMP1xZA8yIxOUecdvKFpdKYQPBlvrGbMKflHeS3+KCk/dLQnux7XjRBVsmHDDLkyRFdgU/UmdTG7YrVsleG/hxB4Z0Y4+PcKvf3Tmlazpw2RYGOdiQEHe8OuihZ0eo2gQdDC3L7DWCHx93zMJeJhbezBADEvz63L8bZdMpeoG4Z0CKxykDUj/gcrxJ94/1ertcb5TVw6Mw80GT6Mo5l3Ie8sxUrE8IqV2CBKPl3+PeTThqCAUgfiw6OlqjEcUF3kxSzbl5MP/xl+CLT74pCjAwo/Hokw/BPVPvBpUcODRpVtxHoGWbFjDpgbGw9NsP4J0lr8LtY26CiAbh/Nay4aSnKhkQTxLMx+C0YvKOS6Ew49BCnvxjLUac+TC/xQUn9NjBu3C5E2ZNYnIOuXVKx8foFRzFApQ9cmChxIIPOahopHV9vbjTlafaEsxOYIYGHwszG7vZfdzXv+PWur2DO0FCHi5Pcb8N3w/rUgaH9mCBzfH84u7IzXQNWU2Jt7SKDIhbAEJF6PXS9beOhAlT7uJXVZeZ7b6kEAOOJMp8VBnW4Z05RV3RCSG1SyOqm+zOOTCMX/oFCkD8mK5z2CNqQd2cX5YpJzsXnpj5HOzeuY+PuGDNR1zsQVj68dfw7Zc/wNBLB0Hvfj1g3OTRcP/0idC1R2dWJHnsyAk4c/qsVwXlpQKQKhahZ9nNcFTR6A+XVQ0J6wmRmlB2jbthKSf9GJTghF7Fd47Cnap2Zh1w27EKsxW4tCpCHcICE+X7B2HmRA5eCjMneBsu/VLWlmDAh8EHFr3jOQYWbFcsRdE5jmPRfC/54+zJTii1YxYGScPD+7LHwUAkOf9UUe0Lfo1Y01IRbrtglVUDQkXo9Qb+HN418XaW2QwJ9dzHpyJOnb0ABRbX8sd8+e2e+ESIT6548IHb+Wor0AeoPti1PYafEUJI7TEJphv4qV+gAMRP7cne09Ag6ubyy3Jhzw7saF7S4cSj8PuPf8EqOfhYvmSlHIh8BXt374evP18Fz85+idWJYIPBhybNhql3PwLPPPbiRQMKDD6UjQarmgHBkvRCODEfFNKtKDhAhUuicMLf0diKZTVwQl8IAwNlp3RcujUguCvLMGAfD2VNSeEuViZV8S5emLnApVWF8ON0MbUpCj7w43vaFQvrUroFtWfjyo+PS6sKsx7Kj1P4OeNj9pSDFvxaK8J9CVbx11S4jTJSbplM6odLhg+GDz5/Ezp26cBHKgeDjo279sGGnTHw37bdckDieTlheSLDQuGSvj2hfcuLvmZSr+zbs5+fEUJI7VGrVCNXSdLF9/2vIRSA+Cm9GHaPKIiu6uqLwEwG1nJUFi7ZwpoRDE6wRuRilB+r4jUg7rCWAyf82ONjSIhr0o49OgoPzGRg93AMPLBJIWYsCm/D3aiUndIxK4Lb+YZrguWgwAw59uLAADMqGNxggFL4/lhQrsy+YHDQydSafS6FH+ecNR3OWFL5PVwBBvYrcX0uDjCodGwMsQAnpDurK8GsSeHHwQODJ3xc/Frxc1HepszQlEVZhK5cgqVWZEB8sRyOBBg5rm3YuAG88s58uO2uG922a64oDEIyc3LB7qjYznYoyGiE/t06sizKUVpy5OZQfDKrzyOEkFolCZ3bmg8Wr8WvZcUvJROfiuo7aJA8od3ulIR7k2O2LeXDbrp2HR5k11tyQJLeSIzZMYcPw+YLB4MbmYJOqgXRtQ7JCyePn4KjycfZ8hxcd4yvkufl5ctv81l9CHbPxrfY5Ry33MW3OKZsajfk0oEw75U5bkusPMHtffFjIWxmOPruW9l5oUenPgUH+fa/d997J9x9z2h2jnCr3fUZu9nEG2E9Bvt4mOjAD+vlW1waUrIPB2YZ2C5THm7HwAOXZikfB293L1rHz0ee0Cs+DgYZygABgxQNW/4l38juhx/HwR6HfS1F4667ePPWAU72cRAGMZeGld5x+YO3lsCvP/zJzq+96SqYOfdBdr5r2x6WzUK4dfLK3zw+1Ug9gM/5g3GJ8OaL78GZU2f5aPXDn9/L+vcCvVYL22PjIUsOYoi79z57DTp2ds9SJScehemTZ8OceTPhipGX8VFCCKk+2TbztN4hHT/il7WKMiB+KNKoe64iwQdq2boFXHblMBh5w5UsIJhw310wdeZkeOSJafD0i7PhhTefZk0EP/jiTfjiuw9hxa+fwY9/fwV/bvkefvrna/juj2VeBR/ILQNSwVfd2QRdAYMArJ+wSvJRgbclgw+ENRZl3Y4BT8nHUQYfCK9KfpyS2Ql8H6wFKb5fcRDDvpYS7+/N25J9TzzRKmpALIou1L5cDkcCG/7sdu3RCd7+5BW47uarfbpLVlnwY3aPagtGvQ72Hkqm4KMM8bGlm6sSQkhN06u0t/HTWkcBiJ+JyzvcSiNoHuCXNUJv0LMGZ94EH0ijLZ4Me5r0KusSlMXTSCuqWSE48Qx31fJEuQTLqghA3BsRUgBCAELDQmD67PvhzQ9fZOfVqXFkOLRo0gjOpqbDOfkgnh2MowCEEFL71IJ6eLTkH13RvZtxkgqr7BKsg+Zjb+lEzWPsDjWksBYBX8k3iBdfQ/7UowtgD99x645xN8OUaRPYeaE9u/bB+298AkaTEea/MhcaNWnIb3HBTEWaNZO9JcVwCRfunuXJyuU/wBeffM3OBwzpyzJaKCE+CR657wl2jj1a1mz8jp0TgnDZ5ftvfgLbNu1iyy59SSWKcNmAXmxp46bd+8BKAXCZWrZuDh8tX8i2Ri9ES7AIIbUh1543umdwVK1PFigD4ke25cQ21oDqIX7pU7jUBxv9YdE2Fl7H5R5m289iPcZ/GbvYW+yF4Q2tIgPiqft2X3lS8tHyt+Gdxa+WCj4QLjNqqA2HxtoIOhRHWcEHUmaSlBkQtap4Qwunw+nWZJIQ7Jg+d/4j8MIbT0GzFk34qG90bNuS1X3sO5RMwcdFXDifBnnm4k0xCCGktmhEtV9sx0sBiP8QwsWQl0XRixSEAmYusLA715HPtpPFhn6H80/BfjnA2CEHGBsy9sBfadthbdoO2JgZw4IO7K1xrCCFBSP4flannT1OvsO7V0iV9QhlNb/T63VuS7FI1Wh1xUutlAFIyc70tNsOKQmfHz37doePli2EW0ZfX6Ud8wqFBpmgTbMmcCE9E9Iy3beoJqXhznWY8SCEkNqmBtXAOCnOfX18LaAAxE/szTocpRbUY/mlGyx0zna4shfHCs5AnBxA7MyOh/VycPFfRjTLXmyUz7dl7YeYnERcxgXH5QDjgnx/7FHhqWDbE8ySeHNf5avx1PyuZrgVoVsVAYjgHoA4qrgtcl2GPW5wq+m0C/WzVgG36J064x54fdECaN6yGR+tnA6tXb0+4o8cZ7tvkYvbvWMvPyOEkNojzxvaieYgr9o8VCcKQPyEXq2eLQqCnl8yGAxg5mJt2nY5wHBlL+Jyj8Cx/DNyMJIOuXJwgTspYfbCV/UUBYrGfWVxW4JVRgaE+JZO8T13y4CIAmVAyoDfi+NHTsIvq9fAM4+9ALdcORaemPEcTLzjQfg/e2cBGNWxheF/Le7BneDu7sVbWqBAKcWhSKFYgeIFCsWd4q4FWqi8FmiLFHf3AMFCSCDutrvvnskEEuLJeubru+/OmWyElXvnn2M/Lt6AsNAw/shchPRWKVO+FBSK7F/6XRwdkN/dDS98XyMySU8aQfrcvpG5EFeBQCDQJ9KawSpOE5u8f4IREEnoeiIrSeglyxTdv2rLko6SKk0Rs0QChDwThoKa9VF+RnqsW7EFv+79k40bNauPaXPGs3F2oUpa1Lgvt0KVrJKKiNQ4f/oSZkyYx8b58ufF9gNr2fjFs5f4qs83bHefoPLKrm4ubJwboRyYOzfv4/g/J3HhzBWEBIcwIeLo4IDmTRqhfu1aOPTvUZw+fwHFSxZlDfzc8qT/frc0/vv3NObNWMqtrEHv0/rVKsLBzhYnLlHiudiAyCwKhQK/Htn1NgROn0noGo0Wjz29mOh59dIXvq/8JMEdwb+a8Dkh7zV5U9Vi00IgYCHjtLmqkj6fifdjOlN/rQKF8qFQkYKoUbtKjr3HpkKsJv5gefviH3HTKAgBoieyIkA6de8QPXRk/2Tej0Qob4OSxw1FFYdSKG5TkFups2XdLuzdfoCN6zashe8XTmbj7LBiwVoc+uNIrg7jcHN3waxFU1GqbEk+kxKqLDZ59PdsnLTh4MsXrzC095i3nqidv65HnnxG96waDBIXb/z8WZnTk8fOsjM14qQbSRmPkmjSsD7q1q6JRvXq8u9IYPfP+zF74RJUrFIec5Z9l6ycsSVDPWSG9R0rvW98+EzWcHFyQINqlfDi1WvcfiRyGrLK4jWzUalqBTbWhwDxfv4Sf+w/jLMnLsD/TQCfFQgEuoB0SZFihdGiTVO0+7ildO82382reI0m6rpdiMtnssrvQioMjAjBMgFUCkWq4oOwkWctT0gdp0ZkUAT8n76Bz52XeHLhMe78cwuXf7mIE+uO4fDCv7B/4l7s/Gortg/ahAf/JQ8LiMxEInrScKCc5IBQKFFuFx9EYEAwjh4+wa3USRr2lrQRYW4NwXr44DE2r9mJwT1HYkiv0Vjw/XJcPn8N1StXxpI53+PEwd/wy47NGDN8aArxQXzepTNGDxuKW9fv4sjB//is5XP98k34eL/iVtYpxXf/vHLwM3Iz1KleH1CS+4oF6zC83zgWcijEh0Cge2ipQlEH2zf8hEFfjMS+Xb+ZbeVJpVxu6xGiaMFNoyAEiIljJ0+pTbQaLW4fvonD8//Eb9N+wb5vdmGbJCbWdluJNV1XYHO/9dgzaicOTN6Hv+b8geOrjuD8jjO4dfAGHp32xKt7Pgj2CULo61Cc33kW8THvRARV1MoIK5t3hbrSygGhXemgwBBupQ4lVjdoUpfVxqfwhNx6ODk7Mk9SeiTrPp80CV1OSejckFCrLS8JnS7wr33fsDA0Ehrd2vfFiAHf4sCe/8He2g6fdf4EG39cihtnjmP98sX4qG1ruLm6ptsJnL42oFcPlCnlgb07f+WzFo508/x59+/ZFvyO9nYs98Nbei0io0XuR3ag8EBd88rHD9+OmI6Dv/+TbHNCIBDoD+qxtHn1Dsz5bglCQ8wzn9BBZdeYD42CCMHSE5kJwdp0dH+1+eMXXu/2RUcMHJ68mV8ij6Ne4l5E8lCHF9ef4/fp+7mVMwqUL4RP53Rj5VwJd5UzGjhXYeO0+PPXw/hx0QY2LluhNFZsnM/Gifz569/SgnCb9DMVmL14CgtzSQvKXQgPi8jVXhASF/YO9txKHa+HTzG8/7i3z9Oh078wz8drvzcY9MWot03m1u9ahmIlirKxOUOiw+/VG5w8egYnpOOl9yv2byThUKt6NXzcvg1aNGksCQ2XZM3dssryNeuxZtNW7DiwzuJD1ygfYPzwadn+rJUrWRQeRQrhv4vXERWj26aGuYXCRQti7Y6lLORPFyFYjx54YdLomQgLDeczAoHA0FA+4cJVs9hmojkRr1GfKmtfzGhdUIUHxEhIiwB5tYrlE4L60yG1ECwbJxvIlam/dCQkVLYq2LnYwcHdAa6F3ZC3VD4UqVoUpRqURqW2VVDz09po2K8JWo5sg4+mfPJWfBAxmtgMK2qpVO/+JkpgfH9Bc/r4OURLi0VqvHX98i0+mzq0eKScBkqczq1HRuKDUCgVyXb0E3c6Ze+X4VWbpzuY3kMB/oGsTO7qpZvQr9sw9P9sGHZs2ou46Di0/aAF1ixZgLP//oWdG1aj+6edkC9vnhyJD4IEDP1uyhuxZEjQ7di0J9viw0paMBcvWADBYeGITuKBE2SNAP8gREXqxnsUKP2s2VMXCfEhEBiZZ09eYMaEuSwU0pyQ1g7lLgdeduamwRECxEjci3hW3cbKuj0308Q2FQGSp2RefDT5E9T5vD6aDm6BNmPbo/MP3dBrbX/02zwIfTcMRK81/dFzdT/0WNEL3Zf0RKdZXdF+4sdoMawVGvZtgpqda6NCy0qwdbLlPzUBVtI3g4pUSZviqdWSANEkX9TQXCJxokOyTqCyqTL5O6GRWIpXLomPpG5McxMgPt6++Ou3f/DN0Mn4sscIViaXYtid7R3xzddf4dAvP+GvfbuxcNZ0fNCsCVxddFvhKyAomJ2dXdLuQm8JPH/ijTs3sh/+Q8nnSkkEv/R7k20RI0jI1aD3fE6hDYjvvp0DXx8/PiMQCIzJ3VsP2OaZOV0fpVVFXqXKxWghE0KAGAlp0ThFWjpmWHrHWhIg8vdeJtrxLl6rJOr1aICqH1VH2ablUbhyEbgUdGGeDxtHW1jZWUFlo4JcWjSkhkZaqNLOcnxMcoGQKQGSpGIQiY33Hy9LslMvFiu6gXJFSGwkEsuT/5koSTKvSSL+TBHyNJCXgxLIqXrXgO7DsWrxBoQEhKJBnTpMaFw8/jf+3LcLQ/r3QbGiRZI1vtQ1Fy5dYaFXlh5+9dfvf78t1ZwdCuZ1Z59lX//c2cRRlzy4m/NE9BP/nmbhVwKBwHT4799TePzQfKoDSmtJmVKGLtw0OEKAGIHr4Z41rOTKTtxMF6Us+cIzPUhQhAeE483j1/C5+xJe5x/h1qEbuLTvAk6uP45/Fh/Er1N/xs6hW7B1wAaWuL5r+Fb2+ERIgMRk0HeE6mQnQjvu73tAkv69QoDoBhIgSYVdYiI6idGkbw+1CVbkoM7jx6UL83fj5zDBMXHUDPyy+3eoY9VMZPy6exsO/vITC7H65MN2cHYyjDfi4WMvXLt5C42b1+czlgnlWP3z53FuZR16j+Vzc0FASChihUczx1DuR06gzYdtG37ilkAgMBXos7lq8UZumQcqmbIVHxqczK1sBVkmrSR0aUGu8Ix8/rdKrmxJscCdW/dEeknoakkQHA26zDqeJyXULwSnNp1A+JtQRIZEISokEpr47C0+Szcsg3YTOnALqONUEfmt3LiVEsrroEUkUaBgPqzbtTzZLvWkUTNx7fJNNv6sV2cM+KoXGyfF99VrzJ22mJ11CS2WqtaohHFTR7AqW5YCLeIpRCmKx5iu27mMJb6FBIVIi/qvERERyeaT9hkwFpGRUXj6+BluXbuLS+evMtc0CdG8edzhUaIEWrdoig+aNkGhggX4dxge8twN++ZbXLh6DWu3L0F+6X1sqeze+gsrG5ld8rq6oE6V8rj90AvPdfx5zY1UqFQWS9fPzXYSOpXsXjhrBbcEAoGpQYV5qECPOaDRamKueoU4fVbZ8P1AhAfEwNwM82yolCmaczNDFDIFrGUpF9JX9l9iPT7eeL1BREB4tsUHhfAUq1WCWwlEqtNPpEpaEjYhByT5706aLJ2WB+SYdBN9cO8RC8nR5REsLcipId2Nq7f5b7IMqFBAcg9IWiFYxvGAUEnCU8fPsQ7b/bp8hXHDprGGlYGvg/BZ547Yvm4VDh/Yi21rV6JX925GFR/EqXPn2dH0g4YWLT6iJDH454HD3Moebi5OCVXJAoL4jCAnUEW3nPDvwex7swQCgf45e+oiH5k+cpncumRxRSNuGhThAdETaXlAHkQ8PaySq9rSODMeEOJS6F34xSaPvb7yy0XWwyPpAp9VSlLKYWVrxc5KaxUbK62VLDfEyt6aJZ3bOtvBWhpbO1jDKZ8z3Evk4T8hgRI2BVHZoRS3UkKxx18PGM/Gru4u2LTnR9jZvUtmnzbuB1w6d5WNu3z+CQaN6MvGSbl84RpmTV74tnysLqHKUrQDkTd/8n9XZqAKYF6RLxEUn7IqEuW6sJAnPXxsHBS2KGdfApLM4DPJoTrjAz4bjvDwhK74S9bOQcUq5VLMz185E9VqVmZjfULvXeq6fPXSTdy5eQ9XL95gOQaUJO5RojiaN2mI5o0boWzptN9HxiAmNhbPX3hj8KixiIiKxJptS+CWx3y72WbEOelG+P2kBTkKhWxUswo1S8XJKzfNtumWqbH/7+145fM6yx4Q2mAhjydVGMwM5HXs0+Mz6bol9hoFgowIDArCtl17chzKXKZ8KSzfMC/dXlSmRJw2dlw5u5KLuWkwhADRE6kJkCuRDxu4wPaMtIhlz3tmBcidCC88ifLhVgK00/3ytjdiwqJh7+7ADqWVUnrDyyBXUclW6UyJy2mU602PvFauqOdUiVspef5UWsD1HMXGVPd6y75VyUrJUjm686cvs3HnzzpgyKj+bJwUWhBRWFGQdEPVJfTUUliYg2PGpW1TIyAuBOdC0i8drC+qO5ZFEevUd+PJw9Cv21dvS24mCg2yqVwtxfkTc5dPR43aVdlYHxz/5xTry3H31n32O2lBmj9fXtSpWYP15qAeHQ72DkmdMibBk2fP8ftfh/DPsf/w3Psla6A5dsrXaP2hURvB6p2p38xmYj+7WKmUaF6nBsv/uHLnAZ8V5JSVmxeya1VWBQiV+xzWdyzzPGeGUiVL4I89O3JcrlogyA08fvIUn3zeO0cFO4g8ed2x8acVsLFN2UjaFInRxB2sYF/iI24aDLEtYiCOa48rHbSqBYniIys4KOz46B0UklO0WjGUblwWBSsUglM+p4QKWE623OtBFbBSf3mpd0dMeAwigiIQ4huCuKjkoX8ZdUNPmu9BSeia95PQ5e8qb6W1Y0pPA1UeKlPOQ6dH6bIlsy0+iMx0gtcX0eq0fzcrw5vkrfM2BIvNvZt/vyCArrh84ToGdv8a82cuYx3JyfPSrtUH2LVxDf776zcs/mEm83g4OpiG+CBPByWZr9+6HZ179kO7T7uzhoORUVFo0bQR25l68cybP9oyoRKtVy5e51b2sLayYu+9UO5hE+iG7JbPpY2IzIoPgUBgHKjcdlwORYwhUcmUZY8/OW5wtSQEiIFwCStaTylTNuBmlrBTZPy+iImIQdibUPg99GWd0h+e9sTNv67j/K6zOLbyXxyc8wf2jduN7YM2YdvAjdg+ZDN2fbUVP43Yjp3DtiIi8N0CI1qdflhU0uRulgPyXhleWrAkYs4hG9ZyFaykIzO8Xyo5kZI2heBhWxiK90IgCli5o7x9CTgmFZfpLNyZNyuJO/dtGV7pe5Iu+DMqoZxV4iWxumHlNkwfPweR4VEY9mV/tGzWhH3t9PkLcLC3T/Z3GRvydCxbvQ6dv+jLhMfilWvw2OsJunzSAQd2bsGhX/Zg5YK5KFPKA6eOncvxTpcp878Dh3MUekXYSJ91ErnhkVF8RqALXvu+4aOsERKsW4+xQCDQPdHR0Yg3q4qB2mJFi5c3eDMs01k5WDi2CsUk6UaeelOODEitGzpx+9BNbB+8Gas6LcOGL1Zj25eb8PO4n/D79P34e+FfrPTu5X0XcPfIbXhdeIzXD/0Q+joUkcGRiAmPRmxULOJj45n4eHn7Bf+pFA8Yj9h0SvFaWSURINICNYUHRFosJ2KKZWEzS6xGeh7eqz6WFhrpv6RQLkc1hzIsnM075jXUSYQB9Xap5OCBYtYFWJGBt6SzVkzhAYlL6gF5hy49ICRylsz5Efv3/IHGDerh4C+7MeqrwVi9ZIG0iJ/Deo4MHzcRIaHG6yKenqejfeuW0t86H9fPHMec6VNQqUJ52HKXOJX7feXjxyp0WSKUE3Tk0H/cyj72tgm5XUKA6Ba/bAoQut4KBALThtY9Od38MSRymdwqJCLE4PHI6ey5CnJC0hyQfce33HKycrggf2+1mNkcEBIEfwec51YCsZExTHxEh+W89b9LIRd0XdADNo7vPC1NXWrASZl6KBMp+w7Nu7Mx7X7v/G0D3Nzfdahe8P1yHPv7JBu3+7gVRk/8io3NgZcxb3AtLOeL0rJ2xVhPladRPiyxPRFbuTXqO1dh5ZUvht5JFvJFHpHStkW4lRy6lvXs+CUCeSUiKjPcqn1zREZEoW9Xyg0JY/PfL5yMug1rsXFOIM/H4h9WspyPL/v0xJjhQ5PFkdPF9cjxE/h6/CT0/rwbpo7/hn/FMKSW00HhQh3atUHPz7qwcr+JYiM1vJ4+Q8fPe6NBs3qYOGN0CiFn7lCY3IwJ87iVfSqWKoEShQvg79MXzXozwdSo37gOeg3snuUckNPHz2H21EXcyhhj5IAEBQUhIkKE7AlMF7reFyxYMIX3Xlc5IFSdchdbF5lPgZN4bfyqsnbFv+amQRACRE8kChClSjn412O7ulPfD/6lt2RWgBD/Bl6gRCFuJex0H17wJx6fe8RshUrBktCp4pVClXCmXBCqfGXnbMtyQmxd7KTxuwpYidWwnPI7J5RzTUJdp0rIZ5X2h+fDJt3ehldtP7AO+ZJUnFr8w49vS0W2+egDfDN5OBubAzkVIFQhi7weWum/N7HJy5baK2xRx6kCfGMC4Bn5PJkwIcrbSQLELnUBQvTt8hX8fBP6MIya8BXaf9KKCZB+kgAJ1bEA+evXv/Hj4g34otunTFykFmZFF+neg4czD8T5o4f0ushJrF51/NRpHPr3GO7eT3iNChbIzxLg27VqgRZNGmcpHGzg16Nx484dVsWNiilYErOnLMTp/5JvWmSHauVKsS7ohyUBItAdVCVn1LdDWTVBYwkQEuFXryf0a8oslP9HuV8qVdqhqY8ePYK3t2XnVwnMG/o81K9fP8XnIjcLkDhN3K1y9iX0V8EmFUQIlp6p37xuLaVM0Yyb2eb9MCx6g7cZ+yG++LEv+m8ehH6bvkTv9QPQa3U/aa4PPl/WC10XfI5PpndGq9Ht0PyrlqjXowGqfFgNZZuVR/FaJZGvdH44F3RJIT6ISE36nhVrG2s+IiGVPDyDunYnYgkJk/Tcv5/DkRb02MC4kBTiw1npgOoOZXFVEjf3I5+lEB+MDLYDrCQRmcjbCyR9T5Lv04XblxJdN63ZidIeJTF57Og0F/V08W7aqAHCwsPx9Pm7ED5dkpmcjoWzpqNls6ZZEh/EVwP6sSpif/32N5+xDCLCI3D+TEIVupxiJS00Y0T3c50TERaBOCM/r5euXsOUWXOydCxdtVYkwQsEFohCpihPxZK4aRCEANEz1atX7i2TyXL8otrI3y34EyGvh1tRN1aCl7wZNg42UFEFLCrHmyQRPDtEZZCIbm3zThAldudOhPqRJGKsxni6gBLQ6ztXRh6VS7IcjvSI0sSw0KukuKucmTfpXMhNhMYnD01I1vcjA+2QNPdGnwluv+z+nfVn+WHa5Ay9Gi7OCXlrwSG6SY7Nbk5HdqhdszqqVKqI3/b9xUSXpfDfkdM6e38oJFFnqb0/lArp+im9f40RfhcZGfU2j0sgEAiMjVwmVzmEFazHTYMgBIieUSlVKWvoZoPMVMLSJdHSQjo9bKzT9oDQjT0Rc94tU0m68Xm0H0sizy5UQplC5x5Gvkjh9Shqkx/uVu9yZzL2gLwTIG+T0Nn/6w5KPP/nr2OoUK6MtMAvx2fTJoSHfuXPm5eds4s+PR3pMXxQf1ZS+I9fDvIZ84Y8YAd//5dbgvQokNcd9apWYL1ODA2FTlqqAKFNCzs7O3GIw2QPGxvDrqfMBSeFbdoN4PSA4bd+cgmJOSBjJg1H2w4f8NnkZCUHxCvqJe5GPOGW/qFd+wbOVbiVkiG9RrOmWMR3cyegYdO6bEysX7kVB/b8j40bNa+PaT8kdE03B5LmgFA+B+VyJIU8FqmGT6VCQoUrbQrvCf3cErYFUdG+JC6H3nvb5T6jHJAJI6bjxtXbbNzny8/xRf9ubCeV5YBIi2hixoJJqN+oNhtnB79Xr1mTyS+6dcHEMSP5bNqMnTId/x77D1dPHc3QW5IUfeR0ZIeo6Gh07zcIrwP8sXrbYtZF35zx8X6Fob2/kYSkbvrZ1K9akcX9n7iUs34ipkixgvlQuYwHjp6/yt6PhmbS999g7ndLjJYDsvfAb/juh/ncyhyFCxbAwV9+Egs4gUWSm3NAiBhN7M4K9iV7c1PvCA+InnDP56rTK3RapXj1hfRGTHehnTQHhJruJCXpzc6cy0a+Lz4oibyg9btk+4ygSlepiY8K9iWY+IhURyMkPqGzOSOD7QCV1bsckLdNjqQ/MWnahzyH4SRBgcGIiYlFhbJl+Ez6XL1xEx7SIiez4sNYno60sJUWUnOnT2W5INTvxNy5eummzsQHEa9RszAsge4hsW9MyniURK+unbN0fNKujUE+lwKBwPAoZcryWq3WYI4JcSXRE/2H9R7ChzohtRwQfUJ5DOk1tUvaDT1FCFaSkIac7iSYAkqZAmXsiqKYTQHmIcku5D2p4lAKxW0KMo/WiaCryTuvZ+BYsUoiQNQ8xj9BJL37xpzGsye+Xpn5OSQ+fF754pMP2/KZlBgypyO7UKgZ9QU59s9JPPY0nJdRH1D5XV0SE0vljVUWV6bYFMhuLxBdUSBfXjRpUDdLR4M6NTPcbKDNEdpJPn3uAk6dO2/Sx8UrV/HGP4D/5QJB7kYGbfErQV4Ga0go7ip64GLIjXJvPAPvjBkySaGrEKwIdRROBF/TeafrtKBF9weutdPsBD5t3A+4dO4qGw8c1hvdenZiY+Knbfuxbf1uNq5RuyrmLp/OxubA+2V4KRSthmNZvI4Nwq3wRxlphDShKlo1HMvBXm6La+EPUiSjE+n1ASHmTl+CE0fOsPGn3T/G4JH9WMWjft2GsR18YvaSqahdrwYbZ4dXL/1YeF2vz7piwpgRfDZ1xk+bib+PHMPR/x1A3jzufDaBnPbpMDRUxYv6gpSrVAZzln2XrJKbuUCeyK7t+upU9FfwKI6SRQri37OX33ndLARjh2DVrl8Dl89fM1oIlo+PDzw9Pdk4OibmbT7X+zg62MOON6S0lc516tRJ0wvy+OlTTP1+Lm7fvYdYM8hxIWHtYG+PXt274ushXybLXxTkPnJ7CJZWq1XHatXFKtgX9+FTekV4QHQMua8cFc5zpQubTq9kJAiSVUzKIRSqQ+KCktupRGwBK3eUsCnIFsG1HMujnlNl9jvTImkIFiVUJiVpUic1tDNX6LmhPJgQSSzcifDKtvigZPaa0nMaHh+J0yHXUxUfjAx+QdLa+4kXSAq/Sh6ClbOPtHteN7i6OeO/02dYKFZakFfjsCQ+GjesD3c3V7PwdKRHiWJFMWRAX9y6fhdnT5pnz4tL567pVHwQ0XxhbpOkApulQIvohLLV2f1k5wwKdzQVpvywEN/NW5zqMW3uYv6o9Hnx8iUGDBvFPKPmID4Iev2pjPjazdswc95CxIsSw4JcDK1bI+MiMrcbogOEANExN8PvV7aSKz/ips5QSovYrC4uSbDQItpN5YRC1nlRzq44281v5FwVH7jWQQvXWmjmUhONXaqhtlMFVHYoxXbgKc/BVeWY7u+zSSpAIpOXMFUlCc+KjzffSi/0/FE/j6th9zNdhvd9rOVWqOpQGg8in7H+H+//HOukHqYM9GXSEKx3AiT5Aiq1ni5ZgX5H9z6f4smzZ/jf4bT7Y8xfupLlGnT+qD1WrN1gMjkdOWFwv97Mk7Ns3moEvEkoDGBOnDmR88aD7xMdnVANzzpJDxpLIUGASAPj6I8UoavGJDwiAqVLlsAXXTpKR6e3Z5qjr2UElWqes2g5fP2Mm9eSXeg6+stv/8OFy1f4jECQO7FT2tThQ70jBIiOsZLbjJNUpM63CymEJzERnRbGKrkStpK4cFLaI7+VG8srIIFR07EcExgtJYHRzr0hC6NqKNk0T3kMha3zSeLCif0s2pmnn0uJ0VklqQB5Pwk96U69sZtt5YRYbTwuh93Ltvig55heGwrpet/rkegVcVEm6cCdwUIouQckYaeObpxsEcXRRegQda8vVqIo5i1ZwVzSSaGFxrot20Dx0xTW8fX4SWbl6UgP+vcsmfM9YqJjsXb5ZrMqIU3eqsQKabokMiaGvS0d7BJCcAS6g0JwTYmC+fOhWcP60lHv7ZnmMkNAYKDZL97p2nbon6PcSh/afImIjDSbQ5eFKQSWjUymqMmHekfkgOiQ80H3S+a1dvCUBIjy/p2HGD14InSVA0L4xQZIC9eEsCkSDuw/GckHw7+MG1dtZw3riGYtG7GSkokcOfQfFs1eycYeZUpg1ZZFZpPE+n4OSHah14S8G8mSzDkkPuo6V4KrJD4uht5h+SVERjkgG1ZuxX5e3rhlu2YYP20kgoNCMLD714iISPBCLV7zAypVLc/GOeHBvUcY99UUlC9TBrs3rX3bBJHCrDr26MMW56ac05FdSNDNW7oC23/ah/HfjUSL1k34V0yb509f4Ks+Y3Uumuyk17Rprarw8n4FT+l3WBIeRQuhbPGiOH7hKmKMEDJkIz23tHljCjkgQ8ZOQpP6ddGrW2dmJ7Lz519x6vxFrFs8l9lp5YB4PX3GYufNvbdJI+k52LxqObdS5+mz5+gxcKhZNei0t7PF3q0bU+TqpQW9jv4Bpp+c7+zkDDsdbo7k9hwQIk6jDi5nX8wgf7gQILpCC9m9yCfbreVWvcjUhwAxJXZu3oedm/aycb1GtTFzwSQ2JihRmhKmiRIexbBq62IoctiZ3VDoSoCkBTUmrO1UHnFaNTwjnuFN3Ls48FKS+KASvWmxec1O7Nv5Kxs3b90YE2eMYXHkAz//+m0ezrIN81C+YuZK6GbEnwcOY/XSTfigWRNJUM5gJWspHOObSd8xD8jsaZNYqJWlQTefrn0GwsfPFwtWzkRx6T1s6hw5fAKLZq3glu6gfK7mdWrALzAIN+4/4rOWgbEFCG3KkOC1BAGiq4WbsWlQtw62rkn/c/Tn4X9Y/6Na1avCyclgBYOyTVBQMK7fuo09W9ajRtW0e3sl5c69+/i0V39umS5bJLHYUHrf6gohQBJ4EeZTqFm+Oq+4qTdECJaOuB39sJRKpurKTYsn6W53VFTyWGaV1bubHe3Iag1UucvUoXCryg4euB3uhXPBN5OJD4K8WumRtLyxWp3wnGo0yUOwdFnF5aPObdGzfzccOX4C46fOZBdlqhizavE8lC1dijUxO37yNH+05UCLtVlTJiJKEnUrFq4zi13d+7f1I5rj4tVQazSwSxJyKdANCflbAnNl1tRJWLt0ockfQwf25X+x+WLq+YOWhp21vUHCsMSrqiPkauXXcpnM/GNQMoltErdn9HuxzKokFXOYAJEWyZYEhVfZK2zYObNQro6L0gEXQ+7AXxIeqTV5pJC69FAq34kLDQ+1IXGXdCGjy/KxtEPbo19XfNylPf49/h/GT5vBOodTLsqqRfOQL28eTJr5A+4/tKydcaJKpQoYNmgA7t32xNrlW0w+3OLhAy8+0i303oqKiYGVJMpy2uRSkHtQWitR+7N6qN+rkUkfJet68L9YYCzy58vLCpac/fcgWjVP7gkk4TFr6kTcuXCKefKoJLRA/zgr7Q3i9hcCRAccf3k5j0qu0mnjQVPH1i6pByS5AKHGZYlQJ3RzipXNCMrfoIaElNvxfqf0tKBqYuHqKDyNfpVud/mM9IxCkdIDQuekAiSpl0QX0A1g6Kj++KRrexz85+hbT0iRwoWwYcUSNh45fhL8Xhu3qZo+GDqgL2uyePC3f/Dbvr/4rOlBIt/rUfJiAbokIjKKiU65mYRRCrLHjTt3MX/lGulY+/ZMc9lBoVSgRseaqN2trkkfhasU5X9x9qEE/Os3b5vcEWlCVdbSo02L5qxgCZVz79b5Ez6bgIMkONq2/IDdh8qVKY3yZcvyrwj0SRw0wgNiLuRzdpuiyEXeDyJp4tf75SStrN+Fa1BddY2FhBpQU8KydsXwIsYvS5WxqHlkag0kqTwyVSR7SwZPU9I8mkTRkeBhevezk5bq1RXkVRk6agA6d++QzBNS2qMk5s2YysTHyG8npxCi5g55gGZM+pZ1St+24ae3jTdNDe/nPoiL1V+YWLj0uiql955ChEFYLDWqVGI5XlTMIiIi4u2Z5qpUzHlRC0vmxu276N5/kMkdr/z8+F9o2pw+fwEvvF+yfizHTiQP6aX3IeWvUNXHV75+8Hqqv40WwTuUkOsmkTQDxB0lh1yLeFDYWq4ayM1cQ3IB8p4HxCZJCJYFeECoUHElew8Uts6LexFPdNKNnrwo1R3KJvNeZOQBSboDnSg6KBQrqcDThwAhaAdq8Ih+6PPl5zj07zGMHD+Z5Ua0bN4UXw8ZyG4SY6dOz3HynqlBC7Atq1bAxclJEltL4fXQ9G6ATx8/4yP9ECkJEHr9k3o2LQEKKSMvpmVsj+SMwX174rvxo/HdOOl47/y1BeQQ6BfxDsoJT549R8cv+qDlJ13w829/8NkEaINt+Nhv0ezDT/BRty8QEJhQMVKgXxQyecGDngf1nvgnBEgOsdKq+stl8iTNHHIHlAOSGBJOO99JF9JUXjIRWpCakwCJ0yRfQJOXoqlrDTa+Ff44/RCqTOKosEO4OhLHg64gOD6Mz0pk8KOT7kAnig4WgpUkx0alx0UieQQ+79uFHbRrNfDrMQgNC8Ogvr3Rv2cPHDtxEivXbbSokDvCyckRKxbMkcSeBot/+BGvfU0r3Mzz/mM+0g9RvBmho50dO1sK5FFMuG7l/DNt7pAYowIWlGf2/lmQ+3BzdUWf7l0MdnTp0B4d27VmVdje/1qPTzviw1Yt0OXj9im+VrBAfv4XC3SJdEUs4J6/hAM39YbIKswBZzXPbfNEwUcpV7jwqbdYehneZ09eYFjfd30Hfj2y621lLCoN2+PjBKcQNSzctn8tnF1Mv1whkbQMr63cGs1da7Eu5k+ifKQPpX4XKhn1Afnjl4OsLC5Rq251/LB0GtuRH95/3FsB+MfxPXrzgiRCv2vPtv3YvnEPKpYvh21rV7I+Id9MmoZjJ0/jh+8m49OPP+KPthyO/ncSIydMQaEiBbBw1SyTeU+PGzYVt2/c45busVKp0KpBLTx6/tKieoGUK1kUxQsVwH8XryHWiA1TTaEMb2bJbBlea3tr9Fk/ANYOph2ZfP2Pqzi96QS3slaG9+AvP7Hn99adu9i0Yzf/qukwfuRwFC5UEMdPncbQ0eOzVIY3LCwMV66YfmPJ6tWrw8UlxfIr24gyvAloNBpttCy2RGW7Us/5lF4QAiQH3Ar3mmqvsJ7FzWRYugB59dIXQ3qNRiyPPd/1+wa453Fj4+joGHRq+QUbU/7Azt/Ww9VNdxcJfZJUgNgrbFnex/NoX2brm/J2kgCxS0eA7D+E1Us2snGtepIAWTJNep95Su+zhB4s9Fz/dXIfG+sb8nJQI8pdW35GyWLFWEK6SqVkN7rb9+5j5YI5aNG0MfOaWBKH/j2KidNnoWiJwvh+0RSjv6/p89fn0yGsIaU+adOwDvyDQ3D1btYWrKaMECDvBMiK9Vvg/Sr161zxIoUwnIdhCQGSUoCYOkKAZB4hQN4RFBfatZZThf3c1AsiBCubXAi5624rV43mZq6DdryTlnyNCE/oxE2Q1yMxYZo8JDExKbuBmwOR6uhUxQeFUOUEyilJlQzW6ql9OWnid9LQN31DC5BuPTth5PgheOTlhUEjxkAhV2DZvNmsVOLU2XPZxdzSaNfqA8z//js8efwcE0ZMR0hwKP+KcaDfT4Jf30TGxMDG+l1ul8CyuPPAk12zSWwkPWju1j39NWYVCASmiVKmrMqHekMIkGzipLT7Qi6Tu3Mz16GyViUTIJER7wQIYWf/bpEeGpIkz8GMeD/kSiFToLhNQcRoU1YcovK81Mk8LXFBXydvSlWH0iiVlpcjgwivpHk2iT1IopMIkKTNIQ0BeTdatGmCYd8MwiNJbPQfPooVJ9i6ZiWoaslX33yL12/8+aMtA/o3kwiZMWk8fH38MHPifL17H9IjRPrdMQYQICRyHGzfFZ4QWB6VypVlno6kB80lve4Ich8nz13Eqk3bMnWs2bIDdx885N+ZNlTAZNcvv6b6M1I7tv70M6u8KDAcdnIbvfcCEQIkG+zTahVKmWIiN3Ml1uQBSZKgmNQDQjg6vcvLDw5M3vHbXKGmf94xfojVpBQgamjwLJ0+H/T10PgI3It4isdRL/nse2TgAUns/UEkVsRKKvyS9mYxFOQJaf9JKwz4qhfu3n+AwSPHsrAEygPxeeWL4eMmIDYbncQpxMuUFz5dPumAEUMGwfPeI3z79XdG84T4eL8yyPMUHhnFEpJVqYTyCAQCy+Wvf4/ijiQqnnn7ZHiQt+zcpYxDtwKDQ3D20lXcf/Q41Z+T9PB69gLnLl+Fr99r/t0CQ6CWaYQHxBSpEPl4sEImL8TNXImVtVWyuOKwsHA+SsDJ+Z0ACfC3jNJ5JC7S6v9BpXnjtQkJ+alBX4/TxrMjrTK+igw+jokJ/0Si+AsLjWBnwsFR70UrUoW8Ap0++wi9Bn6Gm3fu4tvvZqJxg3oYM3wobt+9jwmSndnKWFTOd9aCJWjY+iPU/aAt1m3ZxrwppgYJr8H9emP21Il4/eoNJo6cgRdPvflXDceLZ2mIWR0THZsQRmlro/fKjAYj0YsoNvgFOeVcyC3se30kR8ef/u96YNDmzX+nzmTruHL9Bv8puoE+H0UKFsCC6ZMyPLK2QaFF2xZNU/05SY++n3dNeLT4nBoUmVbmwYd6QwiQLHJbe9vBVm49hZu5Flp0Oru+qwIUHvZuIUwkTc41tbKl6eGosKUa2NwyHEqZAnms0k+mi+WLQIJKZBJJhZ+jk3EECEEL8h59u+KzXp1Zx/QlP65F/56fs4P6hixeuSbdnXpK+pu/dAV6fvkV9uz/FVUrVUTxIkWwdNVafDdnHn+U6dGpw4dYPOd7JgQmSCLE0H1CXnq/4iP9EsFD/ewNHOanT+gzpGElrMXKRpAzQtUR8IsNzNERHP/uWj5n8TIMGT0uW0evQcMQFGwZUQcC46GUyV2O+93W66JCCJCsEm7bUVKGhbmVq3FPUuEhPDS5ByR/wbx8BBYrby44KR3Q1KUGajtVQAPnKgY7qNxvRsntSZONrXm3+bAkz7sxBQhBovSL/t3QuHl97Nz7M/76+1+MGDoITRs2wNbde1j1mNQg78j38xdj886f0Kh+XRzevwfrVyxmVVuaN2mM/b//iZ9+OcAfbVrQv7lV86bs79XEqzF13Gw8euDFv6p/DOYBiY5lAtLOgjwgAoGpMmnsKKxZuiBbx471q+Cqw8pQgtwJ3dtsbGSVuKkXhADJIkq5cgq9MAJJgOR9l4P/fghWkaLvItS8Hj9lIsRckhmp/G4BK3eWNG6ow0aecYWhpHk21nwhmDQB2hRKHVMPknFTR6BMeQ9MmvkDHj72woqFc1DaoyQmzpiNU2fP80e+49iJU9h74Df06fEZVi+ej6JFEvQ9hfjNnT6FNZtasXajSccAN6pXFzs3rIE2XotvvpqCi2cNU8Ly5XMfPtIvceqEhqKWFIJlKuS05Keu8PZ5hb+Pn0x20JzA8BQuWBAfNG2SraN2jer8pwgEOcNapirKh3pBCJAscD300adWcmUFbuZ68uR7J0DeT8ItU6H021rxz7xeoF+3YejcuhdrXjhz4jz8uHgDftr6Cw798S/Onb7EknkpoZYW1OZYtpcWZ7/u/ZPlAlw4c5nP6pY3fu8qStk7JHhLAv0D2ZnIX+Cd18mYUDngCdPHwM7eFmMmTUNkZBRWLZoHV2dnjJ82k4mSpBw5cRKODg74evDAFP0KaCdv6dxZiIiIwLfffW8yi7XUKFPKAxt/XIq87u74YdpinDlxPtO5L9khMCCIPbeGIE563tUaLewtqBIWJdVTYQlj74tER+m/illG5HV3wwsfH/xx+J9kB825id10gSBX4qSy1WulVyFAMsll7WWVrUL1AzcFEvny5eGjlAKkZKnirGN0UqhkrNejpzh36hL+PHAY2zb8hOXz12LmhHkYNWgChvQegwHdv2aN1fp/NhzfjvgO82csw4Yft2H/nj9w7O+TuHz+Gh7ef8zySpKWoDU2Pi99sXnNDly/cgvzpL9Zl9Ai9vR/53Hr+l0+I4k/7n0KTJLgn79gPj4yPvTaj53yNbxf+mDSzNkoUrgQtq5dibDwcHw9bmKyGOVypUsjKjoKT5+n3mWbmmd92a8XLl65ip17f+GzpknlCuWxe+NaFC1UCHO/W4I92/frzfP38oXhdqepAltMbCysrVTMNS/QHdEmUF506tiRmDdtYqrHtHGj+KMEhoKKb7Tu1A2tO0pHFs+f9x+MmBjji1qB+ROnjivLh3pBCJBMoopwaaWUKfT6Ypgb7nkTOp8T7wsQCsWZtWgKatevgXz588I6gyZmtEaLi41jZWXpZ1Gn9ZtX7+D4v6ew/6c/sGHlNiz4frl0o5yNEQO/RZ8uQ9GpVU980uJz9O48BMP7j8PkMd8zwbJqyUZsXbcL+3b+ir9+/RvH/znFvBK3pQX8Y88neP7kBfv5/m8C2O+iXeT4HHZCJiEQx39Gdna96fdTIr//6wA8efwM509fZn//HGkR+9mH/TF7ykJE8d1uagJZvXYVaKRF4Rvp8YkULJSfj0yDeo1qo3ufT1lllk07drHyvMvnzWahVMPHTkQ0v0l26tAe9nb2mL+U+oek/joM7N2TeRg2bNth8mEhBfLnw7Z1P0pipAJ2btqH9Su36qVXx8sXhgm/SoRK8VKVGwX3bAp0gylspNhYWzMvZGqHnQUVHjAfZNLzbsv6KmX1bKVSmU24s8C0kd5Feq2EJbayMsmDiGdHVXLlB9zMkPt3HmL04IkYM2k42nZI/duiIqPRuXVPdPuiIwYO78NnzYfnT70xuGfC7liRYoWwZvtSqFTJQ2joQhgbE8sSqClkxPu5D55KC+znz14iwD+QNVILDAh+u7jWN7R7S6Fh1OFXrlCwMzVUpDkK/6HwIbqIU08NW7qo2ydc1N+N7aCSxNX7eN57iMP/O8rGLq7O6DOoBxu/RXoeqGs5CayIiCh2pryZ4MAQBAUGs0UIlZulBTg9X2mJGCpv/O13o5iwI6/LgM+Gs3lqQrht/9pk5Y9NAfq3jB48CT4vXmHv1g0oV6Y0Vm/cgpXrNqBtyw+w+IeZ7HlfvXEzy/P4cdFctGrejH93cjwfeeGzvgNRyqMk9m5ZnyJcy9SgZlsTZ8zCX38fYa/XxBmjYe9gz7+ac9Ys24Tffz7ILf1Tulhhdhy7cC1bvV1MjdqVy8NR+lyfvHwDaj2GymXEp90/xuCR/biVPqePn8PsqYu4lTEk+v/YsyPVz4qPjw88PT25lTlspUVunTp13obXJvL4yVN88nnvtxsI1vbW6LN+AKwdTFu8XP/jKk5vOsEtoEHdOti6ZgW3UoeKaYydMh0Hf/mJPb/E34Hn4Rn5nI2zi6vSCb0KtONW9jayCLrHJfVSHj91GkNHj2dFPcibnBnCwsJw5UpCHtu3M+fCxckRk8d8zez0GDV5BqpWLI+BvT7nM6nj98Yf3y9ahvYtm6NDm1Z8NnVu3r3PmhFOGPEVPEok741XvXp1uOgwRPD993F2kcll2PXbBrglKdRjjsRr1GfL2hdrxE2dIwRIJrgR4lnfQWV3LiuhB7lBgFCuRqeWXzCRQR+0jXtWssV6dqAFOe3mhwaHIjw8gnkDqMJTSEgomwsJDkOoNKZEbHIvk6ChXWU6TLFPhC6RSxczCq+qU78mukrvlXw814NC2SifhihQKD/W71zG+rOYGj7evhj71RQ42jvgp83rkMfNjfX62LXvZwwfNFA6BsA/MBCdevRBvrx58fO2jZKQTSnyCKqu9cOipejRtQumjh+TYiFkatCNbJUkuNZu2ooSpYrhuznfstdKF4wf/h1uXb/DLf1TII8balYsi7PXbiP4vaIT5kgdSYA4mIAAaf9Ja4yaMJRb6aMvAfLP8ZN48TJ1j1rhQgXR7oOETQEhQAwnQHSFLgSIjXRf6dWtM7PTY9m6zahVtXKmBUj9WjVRr1b6SfMPvZ7ij8P/CgFiBKS13d0jd32rD6ldWy87TkKAZID0AsjuRzw9aa2wasynMkVuECBEr06DWSgThQXtOLAWzq7O/Cv6gXaFSHCopQtEoscgMiKKeVcoDCogIJCdKbQqgoSMdJBoiZAETbh0JqGT3Z0lQ0EJ5oUKF0SxkkVQtUZlVK1ZiV3I3g9jW7N0E37/JWEHvGbdapiz9Ds2NkUoh2XOtMWsWtTaZQvZgo9yQU6fu4Dl839Amw+aY+P2nVi0YjVWLZ6Hls2a8u9MDnkV6PtOnj2PYV/2x4ghX/KvmDZ/HDzMqoI5Ojvgh8XT4FEmYeGSXSgno3fnwex9byhcHB3QUHo/3nrohRevzL8rsakIkCYtGmDK7HHcSh99CZCh4yYzUfF+IzkqPkDXy7WL5jBbCBDDCJCAwEA8eZa9n0dhc+RpTiSnAuS7eYuZYMgsjevXQe9un3IrdWjDacaCZex6nlm+GzcKhQsmzysVAkS/qLUa34DIl+Xq56mfPMZeRwgBkgHXIh7XdYTVGemCm6V4j9wiQKZ8MwtXLlxn4+69O6N6rSpwdHJki2UKZ6LQJcoHUaqUJrFbTd4aet5JnJAwSRAoCUKF5ikUKtG7QtVp4uJiWW4H5WjQRYlED100E+242IQLFVVpop1+gv6dpcqUZONEyHlGpXMTDxvpoOfGVRJsbnncWNiWm7sL2x13dnnX4DEt6O+jpP3EHiv9Bn+Bz/t2YWNThBYxG1dtx2/7/sLwQf3x9eAvWSL6wK/H4MHDR0yUUPnIdp92Z2L2kHRzTyvEip53yiE5ceYM84RMGDOCxbCbOqfOncdkSYSESDf3MRO/QrNWjZOFSmQFEtgDug9n72FDQVWjWjeojac+vrj3+BmfNV/qVKnAGiueMrIAoXyuectncCt99CVAhoydhCb166bY5d758684df4i1i2ey2whQAwjQEZNmILDR46xcVahkOLzRw/ByTEhHDenAuS1JD6eemeu3xA19yxXygP29un3tNJI9+EHDx8jTLpvZgYnSVSVLe0B+XvXSyFA9Itao44IUUeWqO1UPvMKNAsIAZIB9yOe7rKSq77gZqbJLQJkx8Y92LXlZ24lQIsqyq2gmx6F0shZvoWc5SlQrwo6nF2cpcMRTtJimy5W9DUSLEy0vB1bs++nnAtKrFNICyBT5cbV25gwYjob07//50Pb4OCY83h/EkwhQaHw9w9AwJtAlnj81Os5rl++xULW6OvEht0rULS4affHVKvVmD5+Dq5euvnW60EJ5Z/26ifduJQsPOvM+QuYOW8RZk7+Fp93SdvlTwns0+cswO9/HUTVSpWwbvkis2i+RSWIB48aC7/Xb/BZr07oOeCzNIVWelAu1dA+Y3JcPCGrtKxfC6GSWL90+z6fMV8aVK/EriunrtyQBLLxknZLlS2JVVsyJyqEANEtpipAXvn54b7nI+kGIBm0SsvC2UW6pyYVGjkVIKaMECD6RaPRqKO18UUqO5RM2F3VMfSWFaTBxeCbHu5Wbg+kBWWWVwi5RYBQ1+dvhk5GbKz+k1JpYZ8oRuhMXhUmUJKck85RkjndKEn8UOWexDGdaTeXSExAT/q1pOPMfkCCg0NZxa1EQdC5e4dUd4HipUW4moeOsRAyaQFJuTTRUVHM4xIlnZmHJoLCxWgclWHIWKNm9TFtznhumTYUHjdmyCRo1VrphriBudRv372Hfl+NRL68ebBy4Vz0HzYS9nZ2+G339gyrp1FVLEped3F2wpRxY5ioodfNlCHPz9TZ83D0vxOoXb8mvpk0DK5ZvFHdunYH4782fMhdw+qV2WeHwpbMHVMRIJTTtX3/Wm6ljxAgukXkgKSOECBCgCQSEh9ZuYZjGb0kGwoBkg53w7122Cise3EzS+QWAUILbqqGdfbEBXjep2aCviwsyBybCZojFOo1b+UMODo68Jnk+McF40mUD2zl1rBT2LDDWm4FG5mVdFZBLjP8Yp3KDFNlrBJFi7LKWLY2Nvjn2H/SZ2Ua6tSszqpjzZy3ADMnT0T3Tzvy70odev/dvH0X46bNwAvvl/i4fVvWPT07XgVDQmF9y9esx5ZdP8HFzRnfL5icpbyQf/48hiVzV3HLcFQt64HC+fPi8OmLb8W2udKoRhXmqT195SYLCTEWVLjjwL87uZU+QoDoFiFAUkcIECFAEgmMD+te27H8Pm7qFNPeKjQiN6MeeEgLtPQzqQTMK1G8ZFH06NcV0+dNxLqdy/D7sZ9YCNLaHUsxd9l0fDt9FIaOGsByFD7q1IYlXVKuSOlyHihWoghrWkdVnqizOn1gKQeCFtRU9paqOlEVqNwIPbeUP+PgYI+80nNTVHquKlergA87tsawb75kYRs/bl6YpvggwtVR8IsNxNPoV7gb8QSXQ+/hTPANHA26hEMB53Ak8BJOB1/HpdC7uB3uhUdR3vCOeY03cUEIi49ElCYGsdp4aKT/dAU1qRwu/f0UjjRpxmy2GCfPxeB+fXDh8lVclG58pT08sHTVWoSEpp/7Rs9RtSqVsE8SMu1bt2SLgw8+/hSXr1036QUyeejGjRyG+TOnITYqBmOHTcXxf05m6O1KhEowG4PI6Bj2nNvamH7OTUaQ+KD3iLHfJdSHiMITBYJEfv3fXxg08ptsHROmz2LFAwQCXaDQypMntOoQ4QFJg7thT+bbKK2+5WaWyS0ekJxC4Ui06KIdSO3bs3TQWSvZ0phuzpR0TYniLDE8No71IaAzOxLH0kKWxvQzKamU/Vy1hhKp2DnRpjAo+l0EhUFpKCwqyePpTFWGsrqApeaG5A0iSDhUrVmZhXglkigoEhPRKdeFHby/COszIh0UukX5IzTHwseUCladRqlSvQ0dyywPIp/hYWTqHcYzQib9R0l/cvpPJoeN3Ip7UuiQ/lZpTN6UhEPFHp9Z6DmmBn2///wXvuzTmy3G6fmetWAxdu3bj8oVK+Du/QcYOXQQvhqYuR4J9P1/Hz2OqbPmSu+PWHzRrQtGfTWYeVhMGRJioydOhdfTZ+j02UcYOKx3svdNalCX9RNHz3DLcBTM644aFcrgws17CAgO4bPmSdPa1dh75vTVW1n+rOuavX9tyVTxCX16QGpXr4pP2rVmdiJU/vTy9ZvCA5IEQ3hAlvy4Fr8fPMTGWYWSz/dt2/j2uic8IJlHeEBSEqOOWVLBwWMsN3WKECCpcDb4tlteldMzhVyR9tZyBggBkvt4cO8RRn05gY3pBr1i03yULqvXRqIZci3sAV7GvOGW/kgUKMVsCqC0bRE+mz50kZ81eSGrojZvxlR0aNeGJZcPG/MtLl69xhbhlNtx8OefmBcos1CC95zFy1hYF5WjnDVlIqpUqsC/appQWcqJ383CmQsXUbNOVXw9bnC6/UJGSu8zT+n9ZmicJWHcsEYV3H/8DE9emnZH+oxoVqc6E8KmIEA27VmJwkULcStt9CVAvp4wLc1dc9r8+HH+LDYWAkSEYJkSQoDoH41GvaG0fbHB3NQpIgQrFVwUdmNzIj4EuZOy5UuxjvAELWyO/X2KjY1JtMYwuTgarQaR6uh0dzToon79yi2cP32J5QrRouibycNZCB55LSgZnXbtViycg9IeJVnDyddv3uDqjZv8J2SO/PnyYsmc77Fw1nT4+r3GFwOHYOHyVTm+qegTas5IpYjHDB+Ca5dvYczQydI57X83eduMAXkZ6b1tCSFYSoU8weNqZPFBUONVYzJy8AB80aWTdHRMcR41ZAB/lEAgyG1oZUjefEWHCA/Ie1wPe5TPXmH9QCGT50hWCw9I7mT7xj3YzcsSU5jVlr2r4JbHeLsg/wVdYXkg7xMRGAGllULnO5S1HMujoHUebr3j/h1PLPx+BV56J+ya0w6qe143VKpagcXiH//3FPK4umHz6uUoU8qDhSX1/2ok3gQE4KO2rZmgyA7PX3hjzuLlbBewSYP6mDFpPIoUznin2ZhQv5AZcxfC+6UPuvf5FD37dUvW4T48LBxd2/XllmGhOv8t6tVAUEgYLt95wGfNk5b1ayI6Ng5nrt7iM8Zj9pKpqC09rxmhLw9IZhEekNQ9IL6xAdJ1NqEnT3b1rFKuQEkb3V+bsuMBodcxMDCQW6YLeT+ob5SuEB6QlMRqYq+Uty9Zm5s6RXhA3sNaIe+TU/EhyL18+ElrltdBUN7Kz7t/Y2NjEaNJWR75zNZT2DlsK7YP2czOhxf8iasHLuPJhccIeOrPcnCyC+WDvA81y5sxYR4rwfv9lAnYsX4Vy+0onK8ALpy6hKOHT7Dcm9f+/vis75fsBrBpx260admcff+Fy9kPBShWtAh+XDQX40cNx7lLl/F5/8E4L51NGRJKP2/bhBZNGmHv9gOsYlhik0vi1cuE5pPGgPKnqOS2nfQep5wmgW4IDzWuB0SQMwpYuaO0bVF2lLHL3qEP8ZFdSLDmy5fP5A9dig9BWshS7ijqCCFAknBc+8RGCdUYbgoEWYYqebXv+C6R88ih/+D36jW3DAtVr4qTjqTERsbi3pHbiIuKRUx4DIJfBuHRmYc4u+0U/przB34atQNruq1gwuT36ftxbvtp3D50E6/uvkTIq2BEh0enG7JCeSDv89+R0wgOCsHSebPQ/dNOqFurJksspxK8V08dZTu0VA2K5urWrskKCfx36gx2/3yAfb9/QCCePMt+fDXdTL/s04sJH/JKUff17HYZNhRuri5Yu2wRvh39NStrTb1T/vv3FAt/esW73xuL8Kgo5gmh3jrmSoJ4krHn0xQgr5Yx8ZI+Xxev3Uj1ePTkKX+UQCDIbchkcmc+1DlCgCQhT5i6v0ImN+34DIHJ02vAZ2yhS4SFhrOQCWPkH8Skkv9hZWeFUg3KcCt1NPEaJkxeXH+OK/sv4b+1R7F/0j7sHrEdOwZvxnbp+N/3v+Lp5Sf8OxKgKlipeUB8vF/Bwd4eNapW5TPvoFAOShTv1OFDjB42BGuXLpQEyU78+/vPOPTLT1gwazq+mzAOxYrkvMt7zWpVsW3NShQskJ91W6f8EFNnQK8vsGfzeuR1c8eC71dg0eyVeOaVs2TXnBIWEQkravRp1gIk4ciJt0+XGDsHZOnajdi0c0+qx/L1m/mjBAJBbkOuhd7yoYUA4Zx+c8/RWqmawk2BINvY2dthyMj+bxdoD+8/xtZ1uw2e7JqaACFaDG/F4rM/nPQxGvRpjMrtq6JgxcJwLujCBEpaqOPUiImIQdjrUDy78hQH5/6BwOcB/KuSuJGrIAl4br2DelZQaWHqOp0RtDNNPTIcHRxQskRxdPywHXp+1iXDsrSZhfI/ls2dhdCwMMxftpLPmi70fLi5uaJW9Wpst54qhlF+mTEJDY9k7207M05ET/SAUPltUyDMyB4QCqurWrECxg4blOygOfqaQCDInSjkCqWnxlMvF3shQDguNlafKKAQ3g+BTmjzUQvUrv8uqfSPXw7i2N8nuWUYqIlgWjjld4ZH/dKo1aUOmg9tiS5zP8MXK/tIwmQgeq7uJ4mTT1C7W12UrFeKCROldcokVvKUJCU17weFXt26egclihV9mxtjbKjHSNeOH+PQv0dZsrsps2HbDnzYpQf2HviNvZ9WblqAgADjJodGxyQIW0cHO3Y2R8hbRxLEFCpgERHhxs8BcXZyRNlSHskOmhMIBLmbl1FReflQpwgBIjFdO11upVCOkyVsiwkEOYbyDkZP+Ar5CiR8bmkXcenc1Tj+zylp1cOm9E6EOpqP3kELLvJgBL0MTMjnSBKColApYONoA9fCrpI4KYX6vRrho8mfoPfa/hi0axg7d5jaEQ37NkGVD6vhkxmfwq2YO/9uyv9I6eGgxozUQLJpowZ819k06NW9K3uNNmzbaTKL0EQoXO/oiZNo0/kzLF65BvkK5cXMBZMwe/FUuLg6IyggmD/SOIRFRrLnzMHOls+YH+y9KP1PbSKvvbFDsAQ5Iyw8nOWV/fX3v+8dRwx+HPznCALMoIKVwHxQxqjf3eh1iFhwS9yK8PzYXm7/Bzd1gijDKyC8Hj3FN0MmIzo6wRtB5VQHfNULnbp9xGx9ci3MEy9jkuc5eN96gYM//IH4ODVU1kpWJtOlkAvylsqPvB55mbeDvCNURjOrFLcpgCoOpbmVAFVsGtb3GxayM2b4UPTo0jnVkqCGhhbQg0eNZb1H/vn1Zzg6mkbbHyoDOW32PFy7eQu2djYYOnogWrRu/PY5o0piA3uMkK4dKUsrG5IW9WoiPCISl27f5zPmBeWwNKtTA28Cg3D9vuEbOr5P9VpVMG/FDG6ljT47oTepXxe9unVmdiI7f/4Vp85fFJ3Qk5BaGV7ypo6eOJWNTYGvBw/EiCFfsnF2yvDmVkQZ3tR5ExfcrJ5TJZ2HcOR6AXJbe9tKFel4WSVX6vSTKQSIIBHqWD1h5Ixki8b2n7RiQsQxEyEO8fFq6YYvS3HTz4izITcRGBfKrQSoqhUllqeHXCmHnYs9EyZ5SkiiRDo75nFkwsTGyZZ5SeSKlH9LRfuS8LBNmSzu9fApVi3ZiDs376FCubIm05n8n6PHMeLbySzRnXJNjAn1/Ni88ycWaqWyUqFD57boKl0XnF2c+CMSeP7kBb7qOxZqtZrPGIf61SrBVhLTxy9e4zPmBQmQ5pIA8ZMEyA0TECBlypdi4XUZIQSIbtGVAImNjcWN23dMIqeIFnUUZmpvlxAiKQRI5hECJHUCY0M+ru1c8U9u6gwRghVu01gpU1TilkCgc8pWKI3p8ybAPknM/KE/jmDcsGmsQV96XLl4A327DMWEEdOzVKpTK/0XpU6ZA1KueQU45k1f9FBuR7h/GLxvvmA36BNrj+HP2b9jz+id2PnVFuwYshmH5v2PlfFNiq08da+JR5kSmLvsOwz6ui98/HxZZ3KqQpXTi3xOadq4IUtKp0W/sYiRFi6bd+7Gx917Yde+X9CgSR1s+mklBg7rnUJ8EIGBwUYXH0R4ZCRsJAFirlGrMiqWQCFYatNIQo+NiTWJ11WQPagfRZ2aNVC/di2jH/WkI1F8CAS6wEqu0ssbKtcLEIVcOV66iQohJtArFGKx8MdZKFPOg88Az568wDdDp2D5/DWs10NqUPJ6gH8gbl2/i2H9xuHJo2f8K+kTr1Wz430oZ6P32gHot+lLdJrVFY0HNkOV9tVQpEpRlvth52KX5qKSmgVSH5GwN2F4fO4Rzu8+w7+SgK0i7bAtCj3r0uMTLF03F/Ua18ae/b/ig48/xcUrV43Wi8HG2hrtWn6AG7fuGDxmmnqdUNhG5y/6Yv7SlShaojAWrpqFKbPHpds5P633iaGJiIpm7xNzrYSVkAJiOn1AmACJN54AoSpzF65ew7cz5yY7aE4gEORulDKFXlyZuXrhfTX8QTWVTNGWmwKBXiFPwPwfv0fz1k34jLSolxZA5A0ZLomLDT9uYzH+SalYpdxbQfDa9w0mj5nJQpoyQq3VQJNGtjuFWDnkcUSRqkVR/ZOaaDb0A3Sa3RU9VvRGrzX9WejEx991ZiV6SzUsg/xlCqRaBcsp37v+RHLpb0zLA5KUQkUKYPKssZj0/TcIj4xAv69G4pff/8e/anjq1q7BPDFH/jNchTKqvPXFl0MxZtI0BIWFsOdi8do5qFK9In9E2vj6mEbvkkhJgBAOZrrTyj5T0v9MpQABFakwpgekfcvmKF+6FIoXKZTsoLmO7d81VhUIBLkPJZQZ19DPBrlWgFDlKztYz5JTsJ5AYCDs7GwxccZotugsXPRd1eeIiEjs/+kPlmA8d/pSli9BOSNdenRE9z6fvo25DgoMwZihk3H25MV0q2mR90MriZD3iQyOxMvb3gh8EYCIgPBkpXTlSgXrA+KYzwnFa5VgJXrbT+iAbot6YMier9GXe02obG+bse1R7eN3ZYYV0n/SZ4lb6UOLvyYtGmD9zuUoUqwQVq7dyEKRjEGVihXg6GCPo/+d0vti1MfXD5Nn/sBijL2ePUP33p9iy95VaNayEZTSc58ZjNVV/30io2N4JSzTjvFPi8SLvsl4QKT3vzHDwT5u2wrDB/ZN9fiwVeo5jAKBIHcgl8l004jrPXKtAOkU3quCSq4U3g+BUaBF5+pti/FFv27JFp8kOk4cOY3xw79jYmTNsk2o17AWvhze520zvhhp8TdvxlIc+zftXXtqQvi+B4SaCO4buwu/TvkZe0btxM5hW7Ft0CYcmPwzTm85ifvH7+LVPR/2uPchnU6J6OQ1ocaFZZuWT5aIrpSuT/IsXk7c87qhc/cOeO3vjz8OHuazhsXVxYUlbN66e4+JQH0QFR2NH9dvwkfdeuDXPw+iRZsm0mu/BP2GfPG2Y35m8TURARIXH88W77ZmG4KV0AlEYyIekDgje0AEOSMgLgR7/f5NOF5ncNbVQT8vjeNxlDf/ywQCnSByQHSJrUz1tXQTSrvts0CgZ6ytrdBn0OfY9stalh+RJ++7Utu0uKNwrL9+/RtjhkzGLz/9Dkend6ViKWZ8wczl2LNtf6q7uKl1QY8Jj0a4f0IiO+VzxEXHISIwHD53vHH9tys4suxv7J+4Fxu+WI3NfdfhwKR9OLL8b1zedwFeFx7D/+kb5jWJj02ZPM4ECA8VywoNmtRlvS12/3wAcXGGT0pn3piG9REcEqLzPBDy6lDFnPZdPseqDZtRrGRRzFn2HcZPG4l8+fPwR2UNU8kBiZVeq3jpPeRopiFY5FGkt2u8iSz6KQSLPpPGIjwiAn5v/FM9qNyyIH3I4/w6LijhiM3grKuDfl4aR1Qq13+BILtI7++My3Vmg1wpQK6GeuZVyZX9uSkQGBXyBFCFqA27V+Db70ahTLlS/CvvIDFCXcXfZ/vGPVi/cmuKilIxmjg+egeFVtX8tDYro5sRFKrlc/cl7h+7i/O7zuLgnD+wd8wu5jXZOXQL7vx9iz8yAeqCntBbOmtQpaeO3T6E56PHeORlnK7kTRs2YCLu0rXrfCbnUH+Rz/p+iXFTZyAmPpYlly9aPZsVI8guFKaT2ntAX5DHjSpdkchwdXJEHkkoFsqXB0UL5EPJIgWlr8thbaXKcnloQUro/RcVZbzeLrMXr8T3i5bh+4XS8d557vJV/FECgSA3opVp7flQp+TKO4eNXDVFJpOZZ+yAwGKhxnMftG2KlZsXYPPeVeg/pCfKVywDa+u036q0cPlt31/YuXkfn0kgOpUdMNrtpy7mX+78CgO2DXmbz1Gjc22UqOPBKmRRFazUenwQ1DWdvCbhAeG4/PNFxMe8Ezk2kgDJLh92bAOFUoFla9bzGcNSsngx5MubB38c/JuFS+WEJ8+eY8L0WejSewB837xGt16dmIerUbN6mc7zSAtKQM9snopSEg/UqdzR3g4uTg7I6+aCQnndUaxgfiYeypUshoqlSqCaJHZrVyrH+no0qVUVzetUR5uGddC+ST20bVQHH9SriSa1q6JB9UqoW6UCqpcvjSplPVCmWGHpb5HeZ7H0HjCNMKasQN46+jyYUthTaEgYHxmeoJAQFC5QAO1bNWcJ6YnnwgULwD9AdNUWvIOKaNx74GmU45HXk1Q9/gL9opXpJwQr1yVgX3lzr5CzvcM9uUyessi+DhGNCAW6gC62Vy/dwOH/HcXZExfSvPhWq1kZ81fO5Jb0Pg+7j1cx/tzKHBQCEh8Tz3JAwt6Ewv/JG/h5+iLYJ4j1BYkIjOCPBCvb2/H7Liw3hChlWwQV7BOacmWHHxdvYOFm/9u7E2VKvStVbCi2/7QXc5esQJMG9THt229QtEjKhorpQcJl6aq12HfgdzZu2bYZhozqDydn3XmuL527imnjfuBW+pBgcHZ0YBd4WminBb2f4uLVLKeDGl6qNWrExMWz90JsfBxiY+PZ12LjKEdBIwmOWBa2pJHEKIkh+n5TaL6WVUiUNaxeGTc9H8Pb9w2fNS7fL5qCug1qcit1RCNC3aKrRoR+sYHY9/oIG5sCLVxro7J9wnVU140Im7b7hOXtGQMSxH/9vBs2Nvp5X4lGhKkTpYndUMm+5GBu6oxc5wGxs7XuqW/xIRDkBFoIXjhzmXUP/7LHCEz9ZjZbeKQmPihMprhHUfT+8nM+k0BqOSAZQZ4PVgUrryMKVSyMqh9VR+sx7dBtYQ/02zQIX+76Cl0XfI72Ezug/aSP34oPIiceEOLjT9sxD8Hazdv0Xo0qNXp174Yh/fvi6o2baNflc+bFOHHmLIKCg/kjUofExu9/HcKHXXtg2+69qFClHH7cshDjvxuZpvig1zE6KhohwaF47eePF89e4pHnE9y4epu9zgd//xd7dxxgZZmXzFmFmRPnYexXU7F8/lr+EzLmEf3MZ9645/WcLbKv3vXEhZt3cfrqLZy4dB3/nr2Mw6cvsuPo+Ss4efkGzl6/LT3mHq7fe8i+5770vV7ePnjh+xp+AUHwDw5BeGQUomNimSAhYWKO4oNQyBO8UabSiJAIM6IHRCDILNTklq7Rujpog+TzLp3RsnnTZPMuzs4Y2LsnKlcon2xeYHhk0IoqWDnlsvaySiFXjuOmQGCS7Nn2C2ZMmIf/7T8EH29fPpucytUq4pvJw7Hl59X4cfMiya7Av5JAdgRIepDYsHGwQYFyBVGqQRm2w5mU9JoQZoZiJYqgdv2aOCkt+l/5GT7RmnZ0R301CL/u3oZP2rfF30eOYciocWjdsRu69h6AZavX4eTZcwgLf9eN/sbtO+jeb5AkVr5HvCYe46aOwKARfSVxEYNzpy7inz+PYd/OX7FuxRZWtWzCyBkY0ms0enUajD5dhmJA9+EY9MVIfNXnG4wYMJ51u6fd7RUL1mLL2l2sLPM/fx2TftYlVpbZ/00A/80Z8yYoGI+ev8TTl6/YDr+vfyACJMETGh7BmggmVrHKrVD+CmFSAiT03XtLIMgtVK9SGTMmjcfKBXPg7ubGZyGJjy8wftRwzJwygc8IjIVWIwRIjrEJdxuqlCnycVMgMEmuX7mVbKfHykqFosWLoPWHLTBr0RT8fnQ3Fq2ehTYffcCqKalUycMrtNJ/0akkoeuTnHpAaBeMytJSg7v1W3bwWcNCf0PRwoUwd8ZUnPr7f1g0ewbq1amFNwEB2LBtpyQuvkHdFm2Zi76jdJD4ePDwEfte8mQsmr2SiYlxw6Zi5sT5WDJ3FTav2Ylf9/6J//49jRvS60rd7wMDgli8f0R4JCupTO5+sbNnWBQ8LC1eYzo5IOFhQoAIch+U23Hq3Hn879DfySoRHj56HDfv3MX+3//kMwJjIdNTpZFcI0BOv7nnaK1QTuKmQGCyjJowFBWrlEftetUxcFhv5uVYs30Jxk75GnUa1Mywd0SsJD7UWsMurKx1UNGavCANm9bFb38eZDclY+Lo4IAO7drgx4VzcWj/Hvy5bxemfTuWzb3y9cN9SXgkigahHcwPuSJhQ48KK5gKwgMiMAeKFiqIEkWL6OzInzcPZs9fjNUbNiebDw8Lw7dTZ+CMJE4S5wrmz8//CoEhke51evGApJ2daGHcDnvc01ZhvTO9hExdIpLQBcYiND4CJ4OvcUv/yKXLSDv3BpnuhJ4eT72eY/zwabC1tsGUcWPQ5oPmJlXmlURHq0+6wNvnFZ8RmCNUDaxymZIsJ4bC0kyBVu2bszC+9NBnEnrePO4oKS3ykvLkhTfe+AeIJPQk5PYk9LNnz7KS4MYgrfefrhBJ6KkTpY7ZU8nBowc3dUau8YCo5IpJhhIfAoExSa0Erz6hHiC6EB9EiZLFMGfpd1BaKzF64lSMnjQNL7xf8q8an8jIKNGYzQJ4lwNiOiFYkRHG6wNSxqMEwsLCcfPu/WQHzRXPYkU4gUBgWcgkScWHOiVXCJDrEZ4fq+SqStwUCCwahXStyG/lBmelA+wUNpJAULE5fUECRGfIpMVQ+VJYuWkhPuvdmSV+U1WqKbPm4tkLb/4g40FJ6Mba/RPojsQdVI0Jxc9FRhpP2I4bPgTL58xI9Zg85mv+KIFAkEvRy4XS4gXIce1xpZ3MOnPF8wUCC8Bd5Yw6ThXR2KUamrvUZO74lq510My1Juo6VUIVh9Ksb0dBa3e4qpyYSMmJQCGBo2vsHexYI8aVmxagXqNa+OW3P/BJ916Y8v0cBAYF8UcZHhIgMUKAmD0qHpJE1cBMhahI43lABAKBIE1kWr1cKC1egLiGF20q18qF90OQ65BJ/1FolFKmgJUkEhwVdshn5YriNgVY08BajhXQyLkqPpAECuVwtHKriyYu1SWRUlESKaVQ2rYoitrkZ9/jpLSHndyG/Zz3w61oXl8UKVYI0+Z8i1VbFqFa7Sr47a9DaNLuE8xdvBy+fq/5owxHQGCQSYXtCLKHgvewMaUyvJQTaCwot4n6D6V2CASC3I20lhACJDvYyFXfyE0pi1UgMEFIrFApXQrbymflJomUgihvXxzVHMowrwkJE/KgtHCtxbwpTVxqoLZTBVSy90B+63e12/VFqbIlMWP+RCzfOA9ValTE1t17WPO/1Ru3IDLKcDvHL1+J5HNLQCaJaFp0J1YyMwWioownQFZt2oaJs+aleixfv5k/SiAQ5EbUGv2U1bTohfmlsHtVlDLFh9wUCATZhAQKhWmpZEoWcuWstEcBK3eUtC2EPCoX/ij9QkUkSpUpibnLpmPJ2h9QurwHVq7biHafdmeCxBDJ6j6+hm+SKNA9KqUCcSa2u0/d8Y3FrXsPWF5Mwfz5kh00d/fBQ/4ogUCQG5HLZHppLGbRAsReZjNbeuJE6SuBwMKgPilzln2HqbPHwdrOmoVkdejeEwO/Ho2/jx5HVLR+FnOvXqXemV5gXiiZADGd/A/CmB4QomrF8hg7bFCyg+YEAnPl9Rt/LF21Fkukg87LVq/DsjXrsZwfK9ZuwIp1G9lG1o/Ssevn/dBodBCWqQX++u0fHNjzh3T8jx3UkPbXfX/iN3b8hd9+/g41Q7sAAOxpSURBVAu//3wQf/wiHfsPseN/dBw4zL734O//JjvOnbrIf7jhkUE/OSAWuzi/FexZytbK7pYkQGz5lEERfUAEAsNANdtvXruDfw8ex42rtxHoHwR7Ozs0b9IILaSjetUqbDc3tV4IWaXfVyNw7uJlbgnMlfrVKjEvyKkrN/mMafDnib3pvk/12QekSf266NWtM7MT2fnzrzh1/qLoA5IE0QfEfPqAHD1xCsO++ZZb5k2L1k0wYcZobhmWGG3c0gp2Jb7hps6wWA+IUmXdx1jiQyAQGA5aXNWsUw0Tpo/G+l3L8f3CyahYrTwOHzmG8dNm4KNuX6Bjjz7YsHUHWyjlBB/hAbEIEkKwTMsDQkRHxfCRwJygIh1t3OqZzFHEOh//y3I3Dx978ZH5Q+XpjYVMq9VLt1aLFCBnn5+1Vchkw7gpEAhyCQ4O9qjbsBZmLZqC34/tlsTIFLRs1xQRMZFY/OMalrjesPWHkliZhb0HfsOTZ88RHZO5RR8lLBuj8pZA9ygVCpOqgJVITLQQIOaIrdwa5eyKm8zhonTgf1nuxpIESPlKZfjI8Mi1sjA+1CkWKUAcXPL1VsoUebgpEAhyIeQZqdOgJkZ+OxTrdi7D6m2LMXBYb+QtmBeHjhzFdz/Mx8fde6FNp26YMXchrt+6zb8zdfwDAkUPEAuB+oCYogckJpNiWCAQZMwjL8sQIFbWVihUpCC3DI9cYRXKhzrF4gTI5ZeX7WwUVhO5KRAIBLCyskLJUsXRrWcnLFs/F3v+twnzVsxA5887wN7JHr8dPITu/Qah5SddsHjlGly5fgPR7+1G+/iK8CtLISEJ3fR6XMREG0/gvgkIwMVrN5IdNCfIHHFx8dIRZxKHgHr8qOH19Dm3zBsXV2fY2hovn0qDeFEFKzPYuji3VsjkCZlhAoFAkAq2draoXqsKBgzthZWbF2DLvlUYMX4IXPI4Y+P2neg9eBjadO7GqqYkhl2J/A/LwBS7oCfyvug1FLY2Nrj/8DE27dyT7KA5+pogfa7dvIUPPu6MZh92lI5ORj//79A//C/LvTz39jZasryucXd3hZW1NbcMT7xaPxdLixMgCliPlYnSuwKBIJMoFAq2w/RRpzZYtHo2dhxYhy5fdIStgy02bNvJvCIDho3CwX9Mp8qNIPtQAjoRZYLhTsZaME0dOyJFCd7EY9rYkfxRgrSws7VlFbESjuJGPpeAs5Mj/8tyLw8fWU7+R7GSRWHMVW2cVqMXD4hFLdSvhz5u7Ki0PmkKAkSU4RUIzBsqKerz4hUO7P0Tp46fRUR4JP+KwJxxcXRAwxqVcfWuJ3z9A/msaTB7yVTUrleDWynRVxnezCLK8KZehtcQRKijoKUGE+kgl/6zUyR/znNrGV7q87F64xZumTdDRvZH5+4duGV4QuLCP63hVO5XbuoMi/GAaLVaua1C+b3wfggEAl1AizbaeRo98Sts378ORUsU4V8RmDMqVcJiPNYEY+XjYk0vLExgGhwMOIstr/5M9zgZcp0/WnDj9h0+Mn+KexTlI+MQp4kXVbDS41a4V2WlTNGYmwKBQKAzbO1sEBkhPCCWgJVKxc6RJljy1lgJxCfPXcTu/b9Lx28pzv+dOccfJRCYB+SJ87SgEKwSHsX5yDhooA7iQ51iMd6Ce+FPV1krVCbT+yMrIVit2jVDx88+4rMCgcDUiJY+q9MnzBMixALwKFoIZYoVxvGL1xAbZ1oeh2+/G4UP2jblVkr0FYI17NupkMtksLa2YnYiMTGx0Gi1WL1gNrNFCJbxQrB+fn0UvrHpVyUrY1cM7dzqcysBXYdgRUdHs55IxsLGxgYZBbq88fdH287dERFp/tdrJ2dH7Du4lVvG4Vn065ItXGvkrItvKliEADnud9uhiKOTn0KmsONTRiczAiQ2Ng4dW/aAVmO8D7NAIBDkJqqU9UB+d1f8d+m6tGA2rVK846aOQKv2zbmVEn0JkCFjJ6FBnVr4rGMHtiigOxKd9/7+J85duoJ1i+fSw4QAkcjtAsQcuO/5EJ179oNGY3rNRrNK1RqVsODH77llHHzfPLNrWKxhFDd1hkUIkNuhjybYqWzncdMkyIwAIS6du4o3r0WtdYHAlHnt+wZ7tu/nlsCcqVu1AmytrXHqyk2TW6BkdL/QpwBpUr8uenXrzOxEdv78K06dvygESBKEADF9Dv17FKMnTuWWedOp20fS6zeAW4ZHukaqS9sXTXkB0QFmL0Cua67b20e7P1TI5MZrE5kKmRUgAoHA9Ll68QYmjzHuLpRANzSvUx1xajXOXL3FZ0yHURO+QvtPWnErJUKA6BYhQCyTles24sf1m7hl3nw7fRQ+aJN2WKa+idfER5S1L+7ATZ1i9knoqij71nLICnBTIBAIdE4Jj2KoVrMylLyCksA8oSaEVAUrMiqaz5gYRoytFwgshRfeL/nI/ClVpiQfGQeNVhvChzrH7AWIAqqhovSuQCDQJ255XDF3+XSs2rwQLds1g42tae/sClLHShIfCrkcEaYqQMSdTCDIMS9e+vCReWNtY82a5BoVOd7wkc4xawFyNeROGel20oabAoFAoDco7KS4RzGMnzYSP/2xiVUsatSsPtzzuPFHCEwdqvJEr2N4pM7zKXWCMffSoqKj4ffGP9lBcwKBueHtYxkCxMHRHlbvVaYzNDKtTG9PplkLEBuF3VjpZiL2jAQCgUGhviBULnXanPHY+NNKLF4zGx92bIPCRQuKXWwTxs3JkZ2DQvTSVyvHGEuAWFmpcPXGLXy/cBm+XyQd/ExzAtPAw7YwKtt7pHsUtc7HH517odLRb/wto7CPo6MDrK2MK0AUMoU3H+ocs71VXg97lM9RYe0pk8mN7J9KncQk9JZtm6FClXJ8ViAQWDqB/kG4c+seXj5/hcDAIGjU5l8K0hKg0KsmtapCJpfh+IVrfNa0+GbycLT5yPBVsC5fvwnf16/Z+H2KFCqE6pUrsrFIQjdeEnp2yW1J6PRe/LBrD26ZN7XqVccPS6ZxyzhEqWOWVHLwGMtNnWK2AuR2hNdgO7n1Om6aHA/vP8aIgd9ySyAQCATGwsbaCtXKlYKbsxNuenrhpZ/ewppzxNgpX6P1hy24lRJ9CZDMklkBorRWokbHWlBYmXbRBj/PV3hy8V3HbCFAzJ8Tp89i8Ci9rJcNTofObfH1uMHcMg5h6sgp1RzKzOGmTjFbAeIZ+eyiUqasw02T4+EDSYAMEAJEIBAIjAFVvHJysEeRAnlRKK874tVq3PN6Bm9f0xQfBOUXUZGDtDAXAWKuZEWAzJo6EXnzuPNZ0+X6rTtYu2lrrhEg23/ahx8WLeWWefPl8D7o+kVHbhmHoNiwPrWcy+/gpk4xSwFyKehuTTdrp8umXP1KCBCBQCAwDHQrsLZSwdHODi5ODnB3cYKjvR0TIdExsczj8eTlK8TGmfYCecL00WjRpgm3UqIvAfLK7zXeBASy8fvkz5uHHYQQIMCJM2cxeKR57bDT60XvgzKlPPiM5TJj7kL89MsBbpk3034Yj0bNk/d1MTSh6oia1R3K6iVm1SwFyP2Ip5ut5Kr+3DRJhAARCASCnEELJ6VCIZ1l7EwHVbKyVqlga2PNQqvsbW2Y8FAo5NBqtUxkhEdGIig0HP5BwexM8+bApJlj0KxVY26lRF8CZMSk7xAbG8fG72NrY4NlP0xPGKchQLyePmMCJC4u9Z9hLjSqVxebVy/nVuqQyLp87bpZVQhzdHBAzWpVU7xulkjvQcNw8app5nhllVVbFxm1D4hGq1VHa+KKVHYo6cundIrZCZALfrcL5HF0uS+TyUwy+TwRIUAEAoExocU5eQHUmoQkeK1GC400lm4q7EzQmOaJeI1aelDCXOLXU4O8DZTQnRQSCHJZkjnpzpL0MSQcCIVSEhHyBEGhkOZINNDXVDSvULKzlSQuqF8Hnd/+XOnn0eJJnsTpTaIiKjoGUTExCA2PRHBYOAJDQqFWa1i4lTkyedZYNP2gIbdSoi8BQp3Qq1WuiHYtqOMyPcf0npDh8PETuHH7boad0F+/8Ue7T7sjQhJ+5kzXjh/jh+8mc0tgbtB1q/lHneD32nTDLLPCgX93ws7OlluGR61RR4SoI0vUdirvz6d0itkJkDvhXr1tFdbbuWmyCAEiEAiMSd0qFZAnh02saCGfKB70hYaEkVYSRiSOpDEJJhqTkIiNj0dMbCzbnY+Jkw7pHC3ZJDwotMrSmPrDeDROJ+RCnwKkSf266NWtM7MT2fnzrzh1/mKGAoRer+FjJ+DYydN8xvygf9OGlUvQuH49PiMwN0JCQtGqY1eEhplmme2s4OTsiH0Ht3LLOKiheeUXHl6ucd4KenlCzU6APIh4dlwlVzbnpskiBIhAIDAm5EFwsLNhngaCPAnkcSAvglw6E+SlSPRcKJUKdkNgnga+wFRKjyNBkDSCSSuJBRIHSUkQDe8eRN4J5lHhxMcnjOMkQUGiRi0d8dLPoHOi14X+Sxgn/D5zCZvSJdPnTkCDpnW5lRJTFSDEy1ev0K3PQAQEBvEZ86JLx4+l53Ziqv82gXnw3PslOnT7gm1amDvlKpbG8g3zuWUcpGvwnee2D6u3kLXQS3KXWX3SzgddL6mUKchHLBAIBIJ0iI2LQ2BIGN4EBrPDLyAQPq/94e33Bs99/NjxxPsVHr94yY4HT57jvnTcffwUtx96seP6/Ue45ZkwTjzuPHrKHpf0ePjM++3PocPL2+ft76CDfi8d9HdQE0AKmYqMimYeDfJsMGEiiRQSJyRkcqP4IGRmvPgtXLAgtq75EfVq14SNjWn3/0iEwgnd3VwxdEBfzJg4TogPMyc4JIRd9yyBAoXy85HxUGvVofoSH4RZeUDuRzyZZSW3mspNk0Z4QAQCgUCQFWYtmoI6DWpyKyWm7AFJhJK0qRP1i5c+0JCH611KiV7P2kw+LunZ3s4OJYsVg4ODvdG60At0x6F/j2L0RLNYImZIz/6fofeX3bllHGLUMb9VcPBIflHQIWbzibusvWznHJXvoUKmKMSnTBohQAQCgUCQFX5YOg216lbnVkr0KUAa16uDHp8m7znw04HfcfrCpSwJEIHAWGzZ9RPmLUm/jLK5MHHGGDRvnXZFPEMQq4lfWN6+uN4WsmZzFbEKc6ojh7wAN00euuCLi7RAIBAIMotCrt+E//S4cPU6Js6al+ygOYHAXPBPo5eNOZK/YF4+Mh4KrSxhh0JPmI0H5H7407VWCtUQbpo8VBXkwd2HCA0x/2oMAoHAsPz12z+4ePYKtwS5hQU/fo+qNSpxKyX68oDs/e1/8PZJvdR/vjzu6P3Zp2yc2RCs3JrDIzAuk7+fgz8OHuaW+ULhgNv2r0W+/AkNQI1FcFxYp5pO5X/nps4xCwEiXcxkD6NeBChlClc+JRAIBBbL95Pm4+zJi9wS5BYWr/kBlaqW51ZK9CVAMktmBMjjx4/x6tUrbgkEhmPJmg24c1+vm/YGwcbWBtslAUKleI2Jb7x/1YaO1W5xU+eYRYzQtQjP9kJ8CASC3ILfK8topCXIGlQm2VDQLmtWj8xA3g/ygohDHIY+QkJD+bvQvLGVBEhqmwaGRPoca7yfKR5wUy+YhQCxgZXZhF4JBAJBTvHzfc1HgtyEXM9NH5OSP39+NGjQIEtHzZo1RW6jwGQJDQ3nI/OGPCBKlXEFSLw2PvCzypX12lDF5K8kV0M981rLVc24KRAIBBZNZEQkwsMiuCXITSQ2jTQEJCSsrKyydKhUKv7dAoFpQXm34RGWcd20tbOBysgeEIn7/Kw3TD4H5HaE1yd2cmu9JcEIBAKBKeH16CmG9R3LLUFuYu2OpSjhUYxbKdFlDoi+CA8PT+hwLxAYEP+AAHzYrSe3zJsatati7vLp3DIOaq1mdRm7osO5qRdMXoDci3i6zVqu6sNNgUAgsGjOnbqEmRPncUuQm9iwewWKFi/MrZSYgwARCIzBvQee6PRFX26ZNx+0bYpvvxvFLeMQEhv+bQ3ncgu5qRdMOgRLq9XKlTJ5J24KBAKBxeP7yo+PBLkNhdJ4fUAEAnPmTUAAH5k/bu7Gr7mkluE8H+oNkxYg10M92ytkCiduCgQCgcXz/MkLPhLkNgyZAyIQWBJv/C1HgLi6ufCRcdBoNPGuMqXe6xmbtACxVlj150OBQCDIFTx/6s1HgtyGQlSYEgiyxevXllO63NXduAJEK9MGB8Uhmpt6w2RzQE4F33QtaOX2SC6TufEpgUAgsGgoebd35yEIDAjiM4LcxE9/bEp38ZHVHBArlQr58ubllkBguQSHhFhMFax5y6ejeu2q3DI8Gq3meinbIrVkMpmGT+kFkxUgd0K9mtoorf6TngCTT5QXCAQCXRAaEob+nw1HRLgow5sb2Xdwa7rdj7MqQAQCgfmxbucyFC9ZlFuGJ1od+7+KDiU/4abeMFl/r0wu/0SID4FAkJsICw1HbIxeez8JTBiRAyIQCIydAyKH7Aof6hWTFSAKmawjHwoEAkGuICQkFHFxcdwS5DYUCpEDIhDkdhwc7fnIOMRp4/TehJAwyavdhZC7ZVVyZWluCgQCQa7g5QsfPhLkRuTCAyIQ5GqoC7rcyMUoQmMj7vChXjFJAeKksBHeD4FAkOt4/kRUwMrNCA+IQJC7sbO34yPjoNaoY/9Z8etdbuoVk7vaabVamUwm781NgUAgyDVo1HotOiIwcUQOiECQu7E3sgCJh+b+zJkzDXIjMjkBciXoTlGlTFGKmwKBQJBraNCkjtHd7wKBQCAwDnb2tnxkHOQy+Rk+1Dsmd6ezs7KtKj0BxpWAAoFAYAQqVa2ADp+245YgN2HsyjcCgcD4GDsEKyI+8iof6h2TEyByyNvyoUAgEOQqZHIZylUU9TdyIyVLFecjgUCQWzFmCJZWq9U4K1X/cFPvmJwAkcnkHfhQIBAIch1eD5/ykSC3QGF3XXuK2isCQW7HqAIE2sDnMaGh3NQ7JiVATgffKqWUKUpwUyAQCHIdnvce8ZEgt1CrbjVUq1mZWwKBILdi72C8HiAyyJ795/Jb7hQgbkrHFqL5uUAgyK3ExcXjxbOX3BLkBooUK4SxU0dkqgKWaFIpEFg2js4OfGR4YrRx92fKDFMBizCp1f6diCf/2MqtWnNTIBAIchX+bwIwqMdIREVF8xmBpTNOEh+t2jfnVvoc+uNfLJ+/Fq1bNEPxYkX5rECQu3nk9QT/nTJY8Sa9MmLcYHzU2Tip0LGIG1TetsRGbuodkxEgp9/ccyzo4OAlgzwPnxIIBIJcxZPHzzC83zhoNKIfSG5h8vffoGnLRtxKn0QBsnbZQrRo0pjPCgS5mz37f8X0OQu4Zd5Mkq4HzTJ5PdA1AeqQWnUcKua+Klh5bKxKQitz5aZBiVBHITDOYGFvAoFAkCoUjtPny8/h7OLEZwSWjq2dcev+CwTmTnh4BB+ZP45OxgnBiteoI2vbV7jGTYNgMgIkFppmMpnMKG1gbeTWOHTrBLYe2IeAmBBooOVfEQgEAsOhUqnwed8u2Lx3FfoO6oEChfJB5MVZNtY21nwkEAiyQ3iEECA5RQPNJeleY9DFr8kIEGu5VT0+NDgKmRzhVwOxd8k+LPlxDS6H3EOEWsRgCwQC42DvYIce/bpi/c7lmLdiBipXqyA6pFsoKpWSjwQCQXaIirac9ZqdnXHK8MZrNAZPojGdO5pM1pKPjMIHXVugWM0SuP6/qzh38iJOBF/FnQgvRGli+CMEAoHAsFhZW7HyrItWz8aOA+vwWe/OKOFRDEqlWLRaCsYsuykQWAKxsbF8ZP5Y21jxkeHQSqjl8f/jpsEwCQFC/T9UMkUBbhoFV3sntBnbHjaOtji28h+E+YfiSZQPTgVdx/NoPxGWJRAIjIp7XjcMGNoLP25ZiLU7lqJ7709RtEQR/lWBuSI8IAJBzoixEAFCXm6F3PCZCNL6NkRmZ/2AmwbDJASIi9K2CR8aDRu5FWztbZgIiYuOw8U959l8rDYON8Mf4kLIbYTEh7M5gUAgMBbk/aBk9f5De2KdJETWbF/CPCNly5dioVsC8yFfgbxwdHLklkAgyA6xMZYhQKgXkExuhJw/mfbB/hmbQ7hlMExCgMgg/4QPjYaMKhLLZChUsTCK1SiO+8fvws/zFf8qEBAXgjPBN3A/4im1q+ezAoFAYDxox6xkqeLMM7J843yWvN65ewf2NXsjxRIL0oc8WS1aN8H3CydjrSQeHRxFCJZAkBMsxQOiUMiNUnRErVVfmDnTcA0IEzG6ADmuPa60lilrc9NoqLUaioNj6rPF8NZQWilxYfc5aDXvxAaFYT2K8saFkDuIFEnqAoHAhKAbF5XvzZPXnXlJDv7yE/Zu3YBvvh6K5k0aoUD+fCJ3xAjY2dmiao1K6D2wO5as/QE7f12PCTNGo27DWrCzFyJRIMgpFhOCpVAYpdhIXLzmJB8aFKMLENvggkWlVb/Rmw9SL5BEz4a9mz0qtamCF9ef49U9HzaXFP+4YJwJuQn/2GA+IxAIBKZBYEAQbG1sYGtrg+pVKmNI/75Yu3QhDu3fgz/37cK0b8eiZfOmcHFx5t8h0DX58+VlgrD9J62x9Zc1mL9yJnoO+AwVq5Q3yg6nQGDJWEoSujE8IBqNRhusiTjGTYNidAHiqLAqKj3dNtw0Gu/nd1SUBIjSRoWrBy4l84IkEqOJxcXQO/CJecNnBAKBwPiEhoQxT0fSnTS6qdnZ2qJk8WLo1b0rVi+ejwtHD+PoH/uxaPYMDO7XG/Vr10LRIoVhbW34KizmCj2v5FmqX6c2vuzTk3Uov3j8b8yaOpF51GvWrQYnZ0chOgQCPWJJSeiGzgFRQ323iUvVIG4aFKMLEI1c20S6OBv16kyhVd7vCQmXQi4o26QcvG+9QLBP6q8Nfd+1ME/4xgbwGYFAIDAuIcGhzPuhykS4VZHChfBx+7YYO2IYtq5dib/27cY/v/2MrWtWYuTQQcxTUryoqLSViJWVFcqXLYPOHT7ElPFjcPjAXuZZ2iY9d+NHfY0WTRrD2ckJ9x48ZI8vUbIoO+sKW0lEEvHx8ewsEAjIAxLHR+YNJaHLDbwcVkN7iA8NjtG3ZTwjnu9VyhWfcdMoeMe8xnVJSLxPyKtg7By2FRVaVsIHX7fmsymhRoYNnavCWWmcDpYCgUCQyLhhUxEWFI4/9+5kC2ZdQI2+nj1/gUdeT/D8hTe8fV7h/sNHCAkNRVhYGMLCI8iVzx9t3tAuJIkIdzdXFMyfHx4li6NyhfKoUK4sypTy4I9Kn7FTpuOfY8dx4N+dOs278bz3CCO/nIDJY0eh7xef81mBIHfzcfde8Hz0mFvmS5587ti4ewVsbA0TFET9P4LiIhvWdi6bUPbVwBhdgNyPfPrCSqYy2hYbJZ8fD7qMaE3qLry/5vwB7xvP0Wf9ANg6p50wSOKjkSRC5JIYEQgEAmPR/7PhcLZ3xK+7tkmLaf1d4inEiEIfqARmiCRCfP388ODhY9z3fIjA4GC8eeOP1/7+8Hv9hj3W1KCQtIIF8jMvUIliRVGqZAkUK1KEncmDZGtjK4mH7NXk79ijD+K08Vi1dRGf0Q1eD59ieP9xGNj7C+ZxEQgEQNvOn+Hp8xfcMl/yF8yH9buWGywMVqNV+7+ICSjTwrWGURKajSpATr857VjQvkSwTGa8VXta3o9EHp3xxOEFf6HFsFao1LYKn00JlfGt71wZ7iqR2CkQCIwDLfR7dhyEIgUK4uftm/iscaFwIV+/1/B9/Zp7TMKZQAkNDUNkVBQCg6SxJGACAoNYMmlc3Ltwilg+pn9XfFxC2JFao2bNupSqhDwXCjVjoQs0VqmYbWNjwxLB7SQhQec87u5wdHSAi5MTXF1ckC9vHnbWB/TvrdaoBVq1b47RE7/is7qBwusGdP8alcqVw/Z1P4rcEoFAokWHzvB55cst86Vg4QJYt3MZrKxUfEa/xGviT5a1L96MmwbHqFevy8H32rpZOx3mpsGhHI7/gq6kW1I3Jjwau4Zvg0MeR3Sd/znkyrS1UhHrfKjuWJZbAoFAYFiioqLRt8tQ1KxaFeuW6Xb33RCo1epkoVxk022KKhQmzlNREErUVFCSvbQApzMtxGkfi6rIGBvyAJEHZOS3Q/Fhx7RDd7PLhBHT8ei+F479eQAuzmLDSyBo1KYD/APMPxeXGsyu2b4UKpVhyqXHquOml3co8T03DY5Rr9YOVnaV+NAoeEf7ZdjPw9rBBmWalEPAM3+Evk6/UWSoOoKPBAKBwPBQOBQt2p0czbO7NnkymBeDH+TJsLGxZmWFqbEiHQ4O9uzMvmZtzR5HeRamID6IF94v2blMuczli2SVth99gIjISOzZ/yufEQhyN0m9puYMeXENmYQeo4k5zodGwahX7HiNuj0fGpx4rRoPIp9zK30qtq4MdZwa947e4TOpo9FaRhKmQCAwT+Ji4yQBooGjtEgXGIcLV66xBoMFCuXjM7qleesmKFSkANZv2cFybASC3E5snKX0AVEYrAyvtAYOPuC4+ww3jYLRBIhWq5VbyZTluGlw/GIDWS+PzOBePA9ci7jB6/zjVHuCJKKQZS9hUSAQCHQB5Uxo1GpJgIiKfMbi6o2bcHVz1lslG7lCjn5DerL8mZnzFiGO58YIBLkV2nixBFgfEAN5QKQ1+P9mymYaddfcaALkjP/VAgqZXD9ZgJmAks+zQpnGZRHkHYjA52nHGdopjN5PUSAQ5GLehmA5mWcIlrkTJYkCSobNky8PCw3TF42a1UPdhrVw9L8TWL5mPZ8VCHIfrEAFyxUzf2hzwVACJEobu5sPjYbRBIi7jbO7dEq7rq0eCVdH4k1s1ho/Fq9VkrnGPE/e5zMpcVWKm75AIDAeMUyAaMw2B8TcoYpeUdFRKOGh2waE70OhGlNmjUXVGpWxZddPTIQkJOwLBLkLS8n/IAyVfK7WagLD4qMucNNoGE2AxGtRRlJ6RolZ8o0J5KPMQ2FY9q72eHrZC5r4lF4rKsObR2U0h45AIBAgIjyhEAaVnBUYnld+rxEdHQOP0iX4jP6wsrbClNnjUKa8B9Zs2opRE6YgKNgo5fwFAqORWKrbEqDS4oZAo9XcauJcxegXC+Mlocu01fnI4ATFh/JR5lFaK1GqYRmEvg5DTETKylkquRK2CmtuCQQCgeEJDU64trnpqceFIH0ePHzIziVKFWdnfePk7IgFP36P5q0b48h/J9G2c3es37odgUFBLDRFILB0LMoDojSMANFC8ztkMqNfIIzWB+Rh5IstCpm8HzcNyqng6wiJD+dW5nlx4zl+/24/2k/owMRIUpyU9mjiUp15QgQCgcAYHPrjXyyfvxa/7NiMKhUr8FmBofhh0TJs/2kvfj+6G9Y2htuQorC7c6cuYtPqHXj10peVKi5bqhQ6tGuNokUKs34hojCBwBIhsf3FwKHcMm/qNaqNmQsmcUs/0MbEq9ig0o1dqjzmU0bDaKvlexFPr1vLVdW4aVCuhXniZRaT0In4mHhs7rsOJep4oM3Y5BWEqQN6A+e0O6ULBAKBvvl51+/SInQ7/vntZxQvWoTPCgxFjwFD8DrIHxt/WslnDAt1iz9y+D+cOHoGXg+fss7pAoHAPGjUvD6m/TCeW/ohThN3q5x9iarcNCpGEyCeEc/ClHKlUbZkqPkgeUHitFkvX/jbtF/g/+QNBmwdkqwruoPCFk1dakAuM15Um0AgyN1sXLUdv+z+HVdOHoGDvegFYgiioqNx5vxF/PbnQRw7eRqNpUXEpO+/4V81ElogIiISoSGhePnCVzp82DgpGqoeJAmW3J68Hh4WgX/+Osat3AE17mz3cUuWR2TuhIeG45+DRu2npzOat2qMiTPHcEs/RKgjp1ZxKPMDN42KUQTI5dD7edxUjm+4aRR8YwNwLewBVQPgM5njyv5LOLf9NHos7w33Enn4bALl7IqjtF0REYYlEAiMwroVW/Dr3j/RoV0bfPJhW9SsVlWE3ugQCl8ICAzEI68nuH7zNk6du8D6fmg0GtjZ2aJ0OQ8MHN4H5SqU5t8hMHW8n/vgyx4juJU7sJXeq9t+WcNyiMydZ09eYEiv0dwyb1q1b45xU/X3XtRotbER2shS1ezLevMpo2KU7XqtRlODD41GASt31HGqBEUWPRbFahRn5XipGtb7PIh8hpvhj1iXdYFAIDA0nbp9hAZN6uLPw/9gyKhxaNOpG6bPWYDb99IuHy5In/j4eFy+dh0r1m7A5wMGs0TvvkNHYOnqdfB68YwtGigRfKu0oJu/cqYQHwKBASEvnqWgVOq3MKxGq7kfaPfSl5tGxyhb9XfDvfraKKy3ctOoUEWsS6H3EKvJXCWF2IgY7PhqC/KXKYAO0zrx2eRQQnpF+5JwUzlLCk94QwQCgeF44+eP3p8OQZGqRREXHYeAZ/7QxGlQolhRfNC0CZo0rIdKFcoLz0gqxMTGIiAgEA8ePsLVG7eYdyPRw5EI7R4P+rovKlUpj+J67vch0D/CA2Le3L/7EKMHTeSWedPh03b4euwgbumeGE3s/Ar2JU3myTLK6vhexNM51nKVflP9s0CYOhJng29mOifk9+n7EfQiED1X94PKJvVutxSGlc/KVRIiHrAXHdIFAoGBeC0JkD6SAGnUvymqf1ITEUERrIHqg+P3mBihTruuLs6oU7MG2rX6AI3q14WzkxP/7twFCQvPR49x885dnDxzDleu32TdzCmvIy1atGmKCdNHcUtg7iQKkKKFC8Hd3Y3PWhZPnj5DSGgYtyxLgNy5cQ9jh03llnnT6bOPMHTUAG7pHv/o4Jp1XStd46bRMYoAuRPx5LCt3KotN02CN3HBuBx6N1M5IXf+voXjq4/gix/7wq1o+hcsSkovYVOQHXZCiAgEAj3z2vcN+nQZygRIjU61+GwCIa+C8eiMJ55dfYYg70BEhUSyhNTKFcqjXu1aqFm9CkqVLImC+fOxeUuBcjeCQ0Lg6/caT5+/YELj3gNP3Ll3P12xkRpUJpPKZQosg0QBMmPSePTo+imftSyGjhmP4ydPc8uyBMj1K7cwceQMbpk3Xb/oiC+H9+GWbonXxN8va1/cpGqzGyUHRAl5ST40GfKqXOBhW5hb6UOhDcSD/+6yc3poJEHjFfWSVd16HOUNDZUnEQgEAn0hS3tfybmgC2p1rYvOP3RF77X90fH7LijXsgIe+z7Dui3bMHT0OHzU7Qu07fwZRn47meWSPH9hEvmKWSIiMlISGTewbfdeTPjue7T7tDtad+yGT3v1x+iJU7Fjzz6W15FV8UGJ5hUql+OWQCAwNpSjZSnoc9MnVhu/nQ9NBoMLkLPPz9oqZQpXbpoUZeyKwTkTlYHpJl6wQiFoNZkXExTedS/iKU4FXUNAXIgkQ4QQEQgEuodCrIj0OmHTY6zsrFC0WjG0GNYKfdYPxIBtQ9D6mw9RtmV5xDloceLCOYydMh2tO3VDsw87ssTrxSvX4I+Dh3Ht5i3mTYiNjeU/0bDQouONfwCePnuOcxcvYde+X1gTwC+/HiMJja6o2aQla042Z/Ey/PbXIeb1CAsPT5bLkR2oypWjk8idEQhMhfg4yyn6o1TpR4BotNooOWJMIu86KQYPwboYcKuom63LPblMbpJF6r1jXuN6mCe30kYdGw+ZQg65dGQVyg8pZlMAFexLQBJjfFYgEAhyTsCbQPTsNAgN+zZGzU/r8NmsQZsrsVGxLNfN6+JjvHnsB/8n/ixki5DLZbCxtoG9vR1KFCsGjxLFULhQQRQtXBjubq7I4+4ON1cXuLq4sMdnFRI2IWFhCAwMgu/r13j9xp8JDsrXoHh2/4BARMVES4+LQ1xc5gqIJEVprWSNZbMKJZ936fEJtwSWgAjBMm9O/3ces6cs5JZ502/IF/i8Txdu6Y54jfrcrgWbGs+cOTNnOzA6xuAC5GqoZ0Vnpd11mUyWeva2kaEmhf8FX2WhU/qGqmVVdyjLzgKBQKALAvwlAdJxEBr0bsTCrXRJZHAkAp8HwP/pG4T4BMP/mT8igyIQEx7NKm6p39uNtLWxgaskRKytEhqeWUlnCjOwt7NjNkHeDKo+Rcnf0TExTHTQWa/QnS8bTug125agZOni3BJYAkKAmDf/HTmNedOXcsu8ofwPygPRNdGa2DEV7Usu46bJYPAQLEe5FWVim2x2o5VcRTkq3NIvofERuBB6m1XhEggEAl1AhS+IdCKwso2dix3LgaPqWs2GfoAucz/DFyv7oPe6Aei36Uv0WNEbH0/vzMK6SPwUqV0MWlcFXvj64Mmz56y8LSV+X7xy9e1BZW5pzuvpM/i88tW/+JCwtrPmo8zjntdNiA+BwMRQx1tOCJZCD31ANFpNfFh81A5umhQGFyDRsvgSssQgZROEdTE34J8Xo4nDuZBbQoQIBAKdkJkcEF2iUCnw9JIXbvzvGtyL50HxmiVQqW0V5oFpO/4jJlK+3PEVPpnxKapJwsWtmDtUtgkeEWMRG531sK0WrZvwkUAgMBUsqxGh7vfm4zTq/9VzrhjATZPC4AJEuit68JFJoqE6VQa6cSdCTRBvhHkaJOxLIBBYNm/3Twx4HXt05iHuHb3DrZRQzkWxGsXRZGAzfL60F/qs64/2EzqgcvuqyFsqH3+UYbB1toNWnfVr7QdtmvKRQGDeUDEGQ69z9EW82oKS0BW69YBIr7E2UhNjcqFXiRhcgChkyrx8aJJEqWMQrzX8Gzo4Phy+sYHcEggEguwhkydc1jVqwy0wqCFrXFTmvApypZyJgFINy6D50JbovqQnBu8Zjm4Le6DV6Lao0bk2StTxYJ4Sx7yOsHawYV4WXaHOxo6pWx5XFCycn1sCSyI0JJSd5fxzY4kkzbki4rJZvMEUsaQyvHIdCxCNVuMVExxwiZsmh8E/cSqZwqSznvzjgrNUIjc6NAo3/7wuSU0+kQOoT4jgHYERIbgZ8lB4hgSCLJBYmU+bw5KzWYEJkGyENSViZWuF/GULoHyLimjUrwk6TO2Iz5f1Qs9VfdGH55fQmPqWtB33IZoOboG6Peqj6kfVUbZZeRSvVRKFKxdhosXaIf38DhsnWz7KPGXLl2aJuwLLIyI8IfzZxdmZnS0RO9vk713ygIQGJwgvc8eickCyUVU1PeK0mt8aFmsYxU2Tw+ACRLolGtbfnkVexfjzUeZ4euUpTm44Du9bL/hM9gmJD0eMxjh19U0Jeh5+O/UP+nw0GBd+Pf82qVYgEGSM4q0HxHACRGmlZCEd71fBygkkpJTWKiYoyGPiWsSN9S0p06QcEx51P2/AhEibb9rj4+86ofMP3VhC/KBdw/Dlrq/QfWlPtJ/0MRoPaIaqHaqjZF0P9v3ZCb9q2FS31cQEpkNQYDA7F8xvuR4uN7eUrdeCgkL4yLxRW1AIlkKHHhBJZGojtFHbuGmSGHxlp4UmoY24CRKhjkJQfBi3MkeBcgVYeMDD0w/4TM7IzcnolAtzPdwTR56fx7a5O6CyVaFZq8b8qwKBIDMkhpJoDRiCRWFVhKnsRto42CCvRz6Uql8a1TvWRNNBLfDRlI5oN6EDYjMZKpaUOvVr8pHA0gjwD2KfmQL5TXpvNEcUKVSQj94RKP27LQHhAUkdDbSn6zhWuMVNk8TgAkRSICa7zfAoGyFQzgVc4FbEHS+uP0d8bM5jESkHJbeh1mrgFeWDY0GX8TzcF/8sO8zCOT6c/AkKFRRx1wJBVkgMwcpp1++sQJsFRGykaXtwI4MjshwqVrxkUbi6Z6+hosD08bz/CO6urinyJCyJ4kWLvK2Ol8jtG/f4yLyJV1tODoiuPCCUfB6hjjL55iiGFyCQpfQFmgBx2nj4ZSMJXCaXoWKbygh7HYqAZ1kL30qNrOSfWALUC+VMyA3cjfBiyf/Prz/D86tPUe3jGihYoRBs5Fmv1y8Q5GYSPSCGTUJPKKsbn4M8EEMQ8ioEmizumH7QVlS/slSok/79254sRMnWllqUWSaFChR42ww0ketXTHpzPNPEWVAZXoWOyvBqZNrnakeHv7lpshhcgCggM8lMPhIfFAKUHUo3Kst2HW8fuslnso9SZrI9GnUKeT08I58z8UEihNBqtLj40znYONqwsAkiu6+JQJBbeRuCZUAPCOWAEKZek9//yRs+yhwqlRJNP2jILYGl8eKZN8JCw1C3Vk2LroKVL28euLgkT7L3e/UaPi99uWW+WFQfEB1V+4vXqg/UlhU2+Xh+g37iLmsvqxRyRYKv3sTIavJ5UmydbVG0RnE8Ou2Z4zAsK7nlCxASH+dDbzMBQuNEnlz0wutHfqjTvT5seaUaY5REFgjMGQq1oFhiTbwBBYg1FyAxliVA8uTLA/e87twSWBoP73shPl6Nxg0su8iAlZUV2rX6gFvvuHYp55umxsaSBIhKBx4QKgYSHBm2gZsmjUEFSFiAyiQD+sPVkdkKv0pK2ablEBcTB68Lj/lM9rCRG7dDsL6JUEfjVPA1BMUlLwFI1XPO7TgNB3cHVGhZkc8Cb+IsI1FOIDAkFEts0CpY5iJAnmZNgFSqWl5avJnknplAB5w8eoaFJjWuX4/PWC6dPmrPR+84f/qS2TcktJR+JoQuQrBiNXFHG+SpYhYJPgYVIFYKrUk2IfSOztpNKTWKVCnKatl7nrjPZ7KOHDLYKyy31jx5Oy6F3pEEX8qy1C9uPEfwyyBUalsFKul5TORNbEKJRIFAkHkMLUBU1gmL9PgY010MkDgK8cna9aRJiwZ8JLA0Hnl64drlm+jWuSOUOoq9N2XKly2DMqU8uJXA9cu34Ovjxy3zxJJyQJTKnIVgSWJSEy9XT+emyWNQAaKAwuRKiVCTO++Y19zKPnau9igsiRDf+z6IDste3xdHpb0kQZJXqrAkroU9SFV8ELcO3oCVnRUqt6/GZxIIig/N1aWJBYLsoJBuZIYUIFb2CcUiYiJMt4ofFQnJym4vLUqr16rCLYElQRXiNq/eyV7jvl9057OWDYVmvv9vJe/Bjk17uWWeWFQOSA6FsBqam/e8ok228/n7GFaAyBUmV+eOFsS6av5HzbGiw6Lx+NwjPpM1XJWOfGR50POcVjhVREA4Xlx/Bo/6pd/mfiRCXpN7EU+5JRAIMoMIwUrJG6+sbTRVrVEJ1jaiCp8l8uLZS9y6fhcN69VB0cKF+Kzl07pFczg5JV9nnDlxAd4vfLhlfogQrHfExceu/6xyZbPpZm1QAaKSKU2uzl1AXIjOSt8WqVqU5TDc+Tt75e2cLViA+McFJ0s4T8rdo3dYOWMqvZsar2MDEfhezohAIEgbQ3tA6PfRZzg2ynTvfeSdzgqNRfiVxbJ9wx7WQXvk0EHMM5BbcHF2wsghX3IrgZjoGOzb8atB+wbpkrhYyxEgOQnBiteog6LCgk268/n7GFSAyGSm19SBBIiuoBtw2WblWSWnwOcBfDZzUOhVXivLbXZFXeZTgxYst/66Drdi7nAvnofPpuRh5HM+EggEGaFUKKE1sAChMqYm2wdEKwmQB5kvOWpnZ4uGTS27MlJu5djfJ3HmxHl0+aQDKlcoz2dzD107fYIK5cpyKwF6Ts6evMgt88KickBU2feAxEH9Y+3Ctc0qXt2wSegyhcmVeAqJD+cj3ZDYE+T+8bt8JnMoZQooZAZ9OQxKWrktVBYzKjQKHvVKMwGXFgEiF0QgyDR0I1NnseFeTlCoFJApZIgx0U7olJcXFZL560fe/Hng4OjALYGl4OPtixUL16FQwQKYNHYUn81d2NrYYOKYEcnyDeLj47F66Ub4v87axqkpQM0kLYXs5oBotNpAbZxiGTfNBoP6Hj2jng9UQrGRm0aHekwcDjjHLd1Atfd3jdgGuUyGz5f3ZjfmzGArt0Zz11oWK0KeRr/C7fCUJYrP7TiDK79cRM9VfeFaxI3Ppk4BK3fUdqrALYFAkBZDeo1GrI0aXeYZJsE23D8Mu4ZvQ4VWldB0UAs+azqQR3rP6J2ZDkv79POPMXhEP27lXigsx9fntdmG57zPqsUbWOWr7yaMRcN6udfDRcUYVq7biIP/HOEzCdRpUJO9780pLG3OtEXwevSMW+bNnv9thotb8oaRmSFGE7uhgn3Jwdw0Gwz6LvOKejlIOq1PsIxPtCYGRwJ1XzDgxh9XcXrLSXSd/znyly3AZ9PHTmGDZi41LVaAUA7H2ZCUTY9+GrWDiTYSIBlBZYpbu9ejXCI+IxAIUmN4/3EI00bis0Vf8Bn9Qt6FHUO3sEISrUa15bOmAxUGOTTvf9zKmEWrZ6FytXf9iHIre7btx9b1u7klEAj0yS+Ht8PB0Z5bmUMSk/EBcWGV6zpXeMCnzAaDCpBHEd5D5XLZGm4anWhNrCRAdB/3SJWwNvdbx8Kx2nyTsvlPapDwaORcDU7KrL35zAUSe8eDrkKdpLN5qF8Itg/ejPq9GqF2t8ztRtVwLIfC1ibZTkYgMBlGD54I/4hgfL68F5/RLzHhMdg+ZDOKViuKdt924LOmw4Xd53Bp73lupQ8tAPYd3MpyWnI7KxasxcHf/8WMieP5jEBgWqxcvwkBgTlrJG0q/HZ0N2yyWHkvRh27r4JDSbOsJW3YEKzoF6OVWvlSbhodqspEIVi6qoKVlEPz/8SzK0/Qf8tgWPMa+RnhoLBDXaeKzBtiaWik5/i/oCuIVEfzGeDar1dwdtsp9FzdFy6FXPls+pS1K8YOgUCQNuOHT4O3v2+mPIu6IC46DtsGbUJej7zoOLMLnzUdDs75A14XUoaApgY1H5wyexy3cjeJAuTBFd2GKgsEuuKDDp3x8lXmC0yYMn+d3MdKqGcWrVYbE6oOqVXDsdIdPmVWGHSLR6vRmFSbb/I66KvzePkWFVhN/IenMu8VC1dH4nTIDdYYkRbslgSFT1nLErolJ/L0shfs3R1g75b5ZE8RfiUQZAxLQo8zXBK6ykYl3TjlzBNiilCxi8zSvHUTPhIIBKaOpVTBorybrIgPIl4b/191h4pZq3hkQhhYgGhNbvWor3CeQhULw9bZFg9O3Kd/N5/NmFhNHK6HeeJiyJ10e2eYG3Ha+GSleKny1RtpUZC/TH62eMkM5BkS4VcCQcZYWakMKkAIpXXC78zK9c4QxEbGIPRN5voIOTk7olqtytwSCASmDPVy0VjIGkmVxRK8Gq1WG6WOni0JF7PdrTZoCNaDyGeTVTLlD9w0CaI0MTgVfE1a+OteRZ9cfxx3/rmFXqv7wTGfE5/NPFS61klph5I2hVHIJi/zIpgj5M25GfaQeXYSeXX3JfZP2ocWw1qhUtsqfDZtqEpYY5dqsJabXCVnQS4mMiISU8f+AN9XfnzGNAgPDYfMSoFBu77iM/qHqkzFx8ajx4rerC+IqeAjXWsOSNeazEB5Hy6uzga+M5ouEeGRrFFdvjx5Ep4TWuqIszibyJmqeQUEBllElTbygLi6Z6EXnBbaAP/AhNgzGVnS/+vrDNkDVUxo27t37+q0zjq9lAbDM/LpBKVMNY+bJoNPjD+uhT1gz7QuCXwRgJ9G7EDNT2ujQZ/GfDZ70O5/aduiKGjtblZhSMHxYbgV/jhFv5VLey/gwu6z6L22P5wLpv+hozC5+s6VmQgRCEyJVy99WclbZ0cn5MtnOt45n1evEBYZgaE/j+Az+ue37/YjzC8EPVb2gdLKdK5RN/53Dac2/set9ClSuBCcnbK+WSQQCAwPCQ/PR4+ZJ0SgP6SVcYRMFlfC88oVfz6lEwwqQB5EPh+nkikWctOkeBLlgzsRXtzSHfsn7EXwqyCWjE4NCnOKjbQIL29fHIWsTdsjQqFk9yOfwTvaL9V8FtqRDPENkZ4XqsycNiQ+GjlXhZU8c2FaAoEhSRQg/Xv2wDdfG87bkBHf/TAfew/8hq9/H8Nn9A8levs99GUeX5Wt6Xgq/150MNO5eP/buxNlS5filkAgMGXCIyLQ8uNPERySuRBLQfbQlwAxaA6IQisz2WyhkraFUMneg3Uk1yXlW1ZEVEgUnl7SjbihcraUI3Ih5LZJdganXI/HUS9xPOgKnkf7pio+YiJi4Ov5CkWrp1/NikRHXadKQnwIBFnE2jpBAFBIlKGwc7OHOk4DjQnlgFA+ip9n5irkUHdsIT4EAvOB5YCYWM6ZIPMYttC5XGaaJVI4JEJYqI9Cd6E+xWuVZEnW947qtkpaQFwITgdfh29sAJ8xPq9i/HEy6BruRTxhQiQtfG57s+aDHnXTvtlT8GENh7Kwt8CSxAKBvrGxTriGqQ0oQKztrKXPtWkloUeHRbEjMzRt2ICPBAKBOWBJSei5EcNWwYImjg9NFhelI5q71EIp2yI6ybVwcHdAserF4XPnJesWrEuoQhblrlCXcWNCDR0vh97DlbD7LKk/I/KVKYBqHWqgWK0SfCYlripH5LHKQkKWQCB4i41NgnCPizGcALGys0J8XDw0atNZEEQERbAeJRlBCaCdO3zILYFAYA7ESwLE1KruCTKPQQWI9GYxi0wh6g9Swb4EmrrWQCHrPHw2+1TrWJOFHVFJXl1DIuR6uKfR+oaQJ+Zk0NUseWLs3ezRZFDzdBNVC1nlYV4QgUCQdexsE/obxWdi8a0rbBxtmWfTkGFfGRHkHZSpBUr+fHlRtowIvxIIzAl1vPCAmDMGFSDSItl07kyZgKou1XQsz8q/uqmyXxmFeoK4FnbF7UM3Wdk4XUPdxb2j35W4NRQvov1wMfQOYvXwsjoq7flIIBBkFTu7BAGSmd1/XWFlnxD2FRel00qNOSLgaeYaEJbx8Hgr2gQCgXkQHx9vESV4cyuGFSBa0w/BSg0Ky6rvVJklqWe38lSFVpUR7BPEQrH0wcskPTYMAYV93Yp4bDGNEgUCSyJxMW1IAWJtn5D4Hh0Wzc6mQGY7oLf+oBkfCQQCcyFBgIgQLHPFsCFY2njTuTNlEblMzpLUG7hUhXU2qjKValCahRzdO6LbZPREqCJWeonfuoTCvW5L4kOfrs+kXdMFAkHWMIYHhDqhE7Em5AHJjACh5oNNGtTnlkAgMBcoB0R4QMwXwyahy2TJu9GZIa5KR9RwLJdlT4hzARfkL1sAz64+RWyk7m/Q1HcjSm2YImOvYwMRGh/BrcxDeTB3j9xmceIZYezEeoHAnLGzs2NnQ4ZD2ToliJ6IANO4zJMnJjwTfwuV3qUSvAKBwLyIo6IXQoCYLQYVINHqSItYVeZRuaCwTT5uZRJJr9ToXJtVwvI6/4hP6pZIjWEcTK9jg/goa9z44ypOrD0mCZGM/05Kbo/Xiu6mAkF2cLBPyKGK0cNmR1oorROKSsTHmEakrX8m8z+aNRLldwUCcyQ2LlYvebUCw2BQARIbq83eytUEKWydl48yT/GaJVhZ3hv/u8ZndEu4gcKWSBxkFfJ63D1yB65F3GDtkHFvDyrn+yY2mFsCgSArWFtZQaFQIDbScK2XrO0TPtfUeNUUePM447w4Cr/q/PFH3BIIBOZERKTpNWMWZB6DChCFlVKnbdyNiYPCLstd02VyGSq0qoQ3Xq/xOhM3x6xiqJ2A7Hgm/B76IjIoAiXrekCuyNzbzitaPwn7AoGlY8UEiNygAoT6gNA1LirUNASI730fPkqbIoULifArgcBMiYwUuaLmjGEbLWghexT1Il4ukxtU+OgDSvg+Fng5y4nfgS8CsHf0LiZEmn/Vks/qBmqeSP1L9M3RoMuIUmct3OvcjjO48stF9FzVl3lBMksL11qwV4jymALT5NVLXwzpNRod2rVBz8+68lnj4+8fgJETJqN8m0po8mVzPqt/1n++CsVqFEe7CR34jHGg3h/bBm1CuH8Yn0mdurVqYsKYEdwSCATmxMnTZ7F87QZuCfSFFoiQyeJKeF65olMngsE7vXlGPAtTypUO3DRbYjRxOC4txLPqDaAb4y8T9rBEzZ6r+0Flk/WKWmlhKAFyOvgGguPTv7Enhf7N2wdvgsrWCl+s7MNnMwdVHqPyxwKBKfLa9w0G9RyFmGjDeRqyQvkWFdFqdFtu6Z/tgzfDuaAzOs7swmeMA3lbd3611aQqcgkEAoF5og22jlN53Lp1WqdpFAYXIPcjn3pbyVSFuWm2UNnbk0HXJGWY9bCnh6c98ffCv9guYemGZfhsziljVxTl7IpzS39cDbsPn5jMC2GfO944MPlnNOjdCLW61uWzmcNBYYumLjVYGWSBwNSgsMdb1+8i0D+Qz6TPqiUbERZquCpRJWqXRIdpnbilf3aP2A5rO2t0md+dzxgHKr+795tdmeqCLhAIBLkFac16SVr6/yoNaf1PF8iMzzLt9YdXLhzits6gX2BQ7kU8vW4tV1XjptlCjf+uhXlyK2uo49XYOmAj2ynsOv9zPptzytuVQGm7ItzSH0+ifHAnwotbGXNk+d94eOoB+m36ErbOCeVBs0J958qs8phAYO706jQY/m8CuKV/CpQvqNNrTEb8OuVnRARFoNfqfnzGOHieuI9/ltD9UiAQCARv0WK957XzQ7hlVAy+rSyH7BUfmjVZ8QC8j0KpQPkPKsD3wSsEPNNdSJ1SnrWk+OzionLko4yhEIinl7xQtFox2PA+AVnlRbQfHwkEgqwQFxVnUC8AhZQasvlhWmS2A7pAIBAIjIPhBYhM8YwPzRbq0u0Xm7mQi7Qo16wCqwZ199/bfCbnGMqd5aSwJ58ct9LnyYXHrCFYqYZlIJNl7y+kpoTZCXUTCEwOA/uc42PioVEbrlEXldiOCTdMP6L00OXGjkAgEAh0j8FDsO6GPVlgo7Qaz02z5HqYJ7xjclZGl3Yl947ZxZryfbGqL1TWOU9Gpw7t2elPkh2OB11hQiwj/vrhd9b9fdCuYTlKuG/pVge2cmtuCQTmybC+Y+Hj7YtSJfVfLMLnlS9iEItea/qzErmG4PTmE7j++1UM2fu1TgtsZBVKhg/1S7tfka2NDTwM8BoIBAL98fTZc9ELJKuYUAiWwQXI7cjHY+1kNou4aXaExIfjTPANaHSwI3//2F2WH/HRlI6sP0ZOqe5YFkWss9ihPZtcCL2DNxl0RI+JiMGmPmtRplFZtP6mPZ/NHnWdKiGflSu3BALzZOSXE6DUyPHr7m18Rn8sW70OG3ftQt8NA7Md/phVzu88g8s/X8TAHUNha6Df+T60ubOm2wrW/DQtOnX4EPNnTuOWQCAwRz7t1R937t3nliBT5OYcEI1a85wPzZKHkS90Ij6IMk3KwdreGtd/u8JnckacJms9SXKCPBPa9dbBG2wxUOWj6nwm+0RqjB/WIRCYEwXz52chWPGxhrsuUAgWYcwwLGqEmJ74INq1bMFHAoHAXAkKDuYjgTlicAFiJbd+qjVUy24dExAXAt9Y3VWwUagUKNeiAl7e9UaQd85ySghDLdKp+WJQBn1A1HFqPPjvHlwKuSJvqZx7ZTIjeAQCwTvy5s3DygSHBxiu7G+i1yMqxHgdiqNC0g/JoPCr+nVrc0sgEJgrQUFCgJgzBhcgkeroCOlkuC05HaHWanAz/BG3dEeFDypCLpfjzj+3+Ez2oWRtfUPi43zIbcRq0q90E/g8AME+QSy0jKp+5RQrufHiyQUCc6Rg/gThH+xjuJu0kueykefFWFDRi/SoWa0qEyECgcB8CQsPR1S0iIwwZwwuQKJjI0K00Jpm2+B0oL4fmUm6ziruxfPCpbArvM49yvFNm/JT6NAHJDwo8f5E0NVM/Q7yfhAVWlZi55xAFbfclE7cEggEmaFggQLsTBsBhsLGMWFhH23EECzKPUuPtq1E+JVAYO68fi0q3Zk7hk9C1962sot2eS796vx8yiw4FnSZvDfc0i13j9zGsR//xcfTOqF4rZJ8Nnu4qZxQ36myzjqHa7QaPI/2xeOol4jSZE43Uvz15n7r4FYsDz6d043PZp9iNgVQ1aE0twQC84WS0ANfB6JLxw58Ro9ogQ3bdqJ04zJoM/ZDPqlf/L0SOpA3HdwCVT40Tr/Z+8fv4siyv7mVHPI29+jaGQ4O9nxGIBCYI698/fDHwdQ/54J0yM1VsIh74U/vWStU5blp8ryODcTF0Lvc0j3x0XHYMmADy5XoNKsrn80+ha3zsQW7IgcihDweJDyeRr3KtPBI5NEZTxxe8BdajWyD8jn0gDgq7NDYpZr0bzFMk0WBQJ/Mm74UF86mX3QiLjYOarUatrY2zPuXlOiYGGg0GtjZZq7CVHR0NPJI15Vui3rwGf1CuWw/jdqBup83QO1udfmsYbl58AZOrjvGreQoFHLYWBsu/IpycChMxFhpjwqFAlbWhinBLBDoC7omxsfHw87O9u01MS4+DrHSvIVAF4i0LhL0D87JWv3dz6YLkUw2y/Pq+ZnMNjJGESB3Irz+tJVbf8RNk+dy6D2dJp+nxgnphnn70E30XN0PLoVc+Gz2KWDlzsryKrO4cKeGf9R5/EHkM8RkkOeRGlT16vcZBxAsLUTo35KTXgDU96ORJD5s5OIGKrAM6IYZHZW+J3Xb+t04eeQsDuzaCidHBz6bwJiJ0/D4yVP8sXcHn0mfSTNm48zVyxi06ys+o19CX4di9/BtzPvRqH9TPmtYrvxyCed2nOZWcnp174YRQwZyS/+EhIaiS68BLF7dGNRpUBPjp43klkBgnuzYuAf/O3AYx//8lYkQYsXaDdi1bz8bmzsarXaAUhZ3mJvJ0MisPKRlWeoXtAyQ5EacXIZaMsSyeDW5QqG11WgCrly5YhLKzSgC5EH4s8kqhfIHbpo0VHL3aODFbC3Gs4Lvg1fYP3EfanSqhYZ9G/PZnOGqckJtx/KwzuQCPloTixvhDzPs75EetAO6Z9ROlG1WHi1HtuGzWSe/lRuqOZQRyeeCXMeWdbvw5y+HcezPA3BxduazCQwa+Q08Hz3GiYO/85n0WbxyDdZv3Y4vd371Nj9Dn1AFqh1Dt8Cjfmm0GtWWzxoWEh8kQlJjx/pVqFurJrf0T3BICFp37IbQsPSrBuqLBk3qYvq8CdwSCMyTret3Y8+2/Th/9BBcXRI2aIeMGof/Tp9hY3NHI5fVfHT53DVuJqNcjYaFtDLNS25mEW1MfLy8mNfNcznrnK0nDJ6ETsRq47z40OSJ16hJnXJLf+QrlR/OBZzx+NxDndXtD4oLZZW7MtO3JEYSHxdCbudIfBBPLj6GOl7NepxkB5VMycLHajtVEOJDIMghHiWKsXPgC/16cBNRWCkhV8iN2gckLir1zSKlUola1Y2TlyIQCLIPfXaJuPiEtRGFoT58bDbLyAzRaGMt5x+TBYwiQKLUUY/50OSRGchHJFfKUe3jGgjxDWbeEF3hFxuIgNiMy3A+iHyOMHX69fMzgsKvqPmgWzF3FKtRnM9mDgoVK25TEC1ca7Gk8/dj3wWC3IJCLmehurrY9yhRvJh0DZMh6EXO+wxlBqUqUYAYr9BhXEzqAqR544YsJ0IgEJg3wSGhRvMq6hrpSv/a68qVEG6mQGWlVvNh1tHK1EpVbPpdWY2IUQSI3DnmuqRg9e9W0AG0I2+vMEzSYvkPKkJppcQ1HXVGT+RVQvhfmlDoFeV95BTvWy8Q9iYM5Zplrb5APitXNHWpgSoOpYTXQ5DrsbWzZTt9tMuXU/LmcYe1lZVOGp1mBtpIoW7oVAqXNiSMARX1SI1OHdrzkUAgMCdsbKzZOTIyoRVCQGAgIqOM1+xUp2hl6VY4igtWZHtnWCvTquVyucmutY0iQGrLasepoTHJmLTUKGqTUE9f31DCdpnG5fD86lO2kNcVYfHpf1C9JfFByec5gXZs7x25DVtnu0yX36Tu5pXsPVDHqSLsDCTyBILchJuLK6umZagQLMLKzgrqOElAqY2z8ZZaPyVqPFi7RnVuCQQCc4K8uERiNTnKg6NKgZaB9jof5DqMIkA4qSbcmCLFbPKz/hqGoELLitL7Ebh39A6fyTnh6sh080AC4tL0/mWacEkweV14jAJlC0gLkITdivSgEKuqjmVQ0raQCLcSCN6DvB+6KN1KFWMK5MvHNjSoP48hsHe1R3ys2ngCRBI/71OmlEeKhH6BQGCeXLt5i48sglP8rHNkWpmGKl9x0+QwogDR6q+xho6hBXJNx3JwUuq/eVW+MgXgmNcRj057smRuXUA9PWLUsdxKDnk+QnOY+0G8uPGc7TxW7ZC5XUYXpQMKWefllkAgSMTewZ7t7mU1BCsiIgIvfV6lOCgPhKpTpZUboWsc8jhK14I4owkQtSR+3qdShXLweeWb6vOjq4Pi0gUCge6xskoIzY6NTVjHXLpiNvvX6SIpg1g5FOe5mSoPHpzNdjiM9PPjIqKijHMhzgRG23q+GfposIPKdh03zQJayF8P82SJ3frk6oHLrJRkt4U9kK+0bhrG13eujDyqlP1F4rVq1uU9NodlhncN24rYqDj03TiQJaFmRGV7D5SwLcQtgUCQyMHf/8WKBWtx6u//IV+ePHw2gfTK8PYd+jWu37rNrXfEx6sRr45H7zX94Vww5z2GMuLinvPSNeySdC34ErZOmWuYqEt+Hv8T/Dx9uZWASqViTQj1SV7ptTry+y/cSkCU4RUIck7iNXH/zi1wd3NFi48668RDbGykf8KTKGtU8j5/Pt04+bI162frHyv9fP9YTVSZZzduZFyJyAgYzQOiUqiuSm8gs3oHUUJ6LacKqOxQSq85CxSGRYt4XSajR6pTr0pDHpCcvgxvvF4j6GUQKraqlCnxQdgpDL8wEQjMAbk84TOUVQ+C19NnsLezR4+unyY7OrRrw7bC/B7mvNBEZnBwd2De0NhI41TCUsclf97s7e3Qq3vXFM+LLo/iRYvihXc2S/ULBIJMc+T4CYsQH4z/t3cegHEUVx9/e0Xlirrkqt7lpmJbcsOYHnoAQyihhEASQkgCJKQQCPABIYQQCBBa6CVgejHFFBtcJBfJ3VZxlW1Ztrp0/Xbnm9kb2bJ9Ol1vej9Y787c6frOzn9eE2DTSOLDAfHKHUYQiKRUqcL2wwqZBWRV97acjFjdFkFQaHhXRGEldthh3AetlnafrQfO+Pzvn8Cuup1w3cs3QpzOd7FTqMmEYs2JqXHZa/+2e51s3fGWT+77AA5s2Q9XPX0taJLcc1ObmVAGGTEpvIUgyCBLlyyHv/31UVj8zpuQn5vDex24soDMO+s8eRX+vdde5D0ODEYjVM47FcrPr4S518/nvYGjZWUzfP7QJ/Cjf10FabnBd7N84+ZXjgm6P+8HZ8I//u+vvBUY7rr/IXjrvQ+gcd0q3uMALSAI4jvffvk9PHTPv+CFpx6Dex58GPa07uO3RDYSgV+0NNQ+zZvDUlhZ3SeAoOdN9yHQGicaSzdu3GjgPWFFyCwg5qSSfVSW+Vb1LoTECCoo1ebA/KRKeWKv8/OKfskpk0AUJWhatp33+IZVci4wFALLReU9xh4jHNi6HzIKx8gZsNxlQIySFHoIEuZoNRqYMG4cdOw6zHsCiybJMQ70d4Rm0n285YjV/0AQJHIZrMe2em09tO4/4GhEPhJR2j/lx6OSkAmQBYJgtxB7xASiD0esQi1bF1gdC1a9W6f0j0FnfNkEiNPHQePSbX7Jp28lLqw0PlRb3LGyCaxGK0w7t4I+jPuP02ELS5dEBIlKigryoHOP63pA/mIw7sPQOSDvg83Q5B3M/WrurGreQhAkknnrvQ/9Uh8pHKCzuroda9e28mZAIALYuzSasP3AQiZAGEoBPueHEQ+zJIyNSYWTkh1ChGV58gWWS58V9GOrln3tvqfJtQ1nAQHfkuA2Lt0OsdpYyK7K5T3u0W3rD4jrGoJEOvEah8ulP912CgvywdRnAmN34C3xrBAhgz1fKCBDLCA5WVmQoPfccwFBkPBBHRMj77t7omfhUiDkKX7oDt5dDAixJvT1hW3BlJAKkH7JdGLKlgiHTeiZEJmdOBVYkT1fHJym/GAaiDYRtnzpe85rX2I8huNgY5u8lV9QJVdA9gT2evaYj81UgyBIYCjKz5f3wbCCxCfGy+NBf3sI0tIScozFuLqq4khQP4Igkcfh9g746rOlvBUtkP2CUXliIN8oI6Qjs6A1LickADPjMIBZRFiRPZY1y1sRkjQhGcaWjIft324LWhExT9j8+UZQqpVQetok3uMZO0370QqCIEEgPy9HnogHQ4AwV0yWOMPUH3wLCEuOM9Rh9SSM/0CQiMNkMsOWjdvhnw88CdcuvAlWfb+a3xId0HnvC77U93AbQbBs3bowbOfYIRUg04XpRhsRm3gzKhkTkwJJau9dAMpOnSS7TbRu2MN7vENiK4PHXJodsArpJ/aOzEDnAOxY2QyZ07JAm+JdgUZmBdlm3M1bCIIw4uIdLkwDA/5zl0pPTYH4uDjo3B2cOJC4hHgw94bABUtWII4RTaVSwYwK9wqjIggSWlhsx/YtTfDEP56F66jouP2mO+HLT7+Ri7JGE3TG1U3U8A/edAsBBG8vBjaAezAGZDiUAkSbbe0E4hWx/MhzMiuyQRWrlmMtfGG4+HCLZJOLEXpK6/o9YDPboHBesbzi6S0HLIcxIxaCDGHwfGKLBv4iOSkZ9HoddLV2sdU33hs4WCYsY6+Rt4LH0Hc2ubREFiEIgoQHLEFEX28/HNh/kIqNZrnA4NP/egH++Jt74JIzr4bf3PhH+OT9L6Cnuzco41TQIUQUCPl1y+rVHvmn0o8iCj8MJqxCzMaBHT/RKeP+y5tRB/vdfN+zHvrs3q9mfnj3u/LK5VX/uU4OTveGRJUO5iWduBq419xOv4Nm3nKfd+74H/Qf6odrnrve4/iP42FWohkJZbyFIKObjQ1b4Pc33wXPPv5PmD9nFu914E0dkEF+/tvfwZot6+HKp64FdZya9waGxX/7GPau2w0/X/Qr3hMc2ATnpeufB1OPEc4583T45wP38lsCC9YBcY7dbodHH3gKGtZt5D1HiY2NhcSkBJcLWLGxMRCviZf3ns5WWDrmzRu38dbwKJVKSEhMgJgYz88JtVolv764uFgQFO6/QCaM2d/E0k1FH8MXmGsl+3zY5xlD974sCI6EyWiCgf4BuURAX1+//P0NxWa1QW93H4iSY1HTbDJDd1ev/Bp7unto2wJWeh+b1Qo2mz06RYYL6Lv9rDk/8zxYtMijVd/CippG+rUW8abb0Odb21xfO4M3w46QC5Ct/S2TY5VxDfSkicqlKrNkhaXd67yyMgyya/UO+PT+j+CsO86FgtmFvNczUtQJcmD8UEySRRZHnsZhdFAx9L9fvwoVF1bBnOtO4r2+MTdpGiSpMFsNgjA3BLYS+PjfH4AzT13Aex34IkCeefEV+NfTz8qLBt66TbrL988thQ2fNMANb9wkZ8kLFixphyxAeo1w2UUXwr1/Ds7kGwWIc154+jV4+9X3eQtBRi9UbDUSop7Xsn65xwWZCitrNtDJ+rETODcgQNY019fN5M2wI+QuWO1G8276IUVtUYiD1k6fxAeDpbhlufU3fbqe93iOUjj2q2bCaHXvFq+CwDd8VA8x8TFy9it/sdvUxo8QZHTDVmQZNpt/EzRMKikGyS4GLRMWw2q0yHtk9LFnVyu88/qoT/SDIBSyX1SozvBGfHCiMltPyAXIgjGTB+gk+ET7bBTA3K/2mw/xlvcolAooPKkY9m/ZD/2HvEttqR5iYDKIJljRswH6Rc99tFnl8x2rmiE9PwM0yf4pusjosveBSIIXK3W4oxN6baEplIYgoaC4sEDeH9we+ErCmmSHhWWgI7jnmMOlY3S5dYQrn3/8VdQUjUMQL5HooLRaAuX8netW7OV9CCfkAoQhCMq3+WFU0WXrg267f0zvRSeV0M8JYPvSkX1anREjOPxbjaIZVvRulN2vvGFP/W5H5fPzPKt8PhKsUKJE/wsUTAyy995s2AsPPvoY3PCjW2DZ1yv4rQgSPhzJgmXwb9HA9LRUSElOhkMt7bwncMQnOhYnmCtUUBmiP4wmTG4RShq3tvAjBBl9EAKdQKRrVZb+eS31K3fwbq8QgHh7MQjrMhdhIUC6zT0r+WFU0Wr234U+LTcddKl6aFnR5FVNkHilww97l+mAT7U3tny+Ufbpzpmex3vCFyY6eu0DsN24R47D+erwanj6kRdg2TvfQWbRRJg7I2xdI5FRzKCwD0SAZklhgRzDFWj06Xr5ffR3hCb2gRFt6TsjDZ0+sHFGCBJ2ECLSUXsjHbpvUcQrcpsaVr+6detWK7/VawgIUWlKDAsBMjt12iarZPfWNy4sYXEfh6xdvOU7qhgVlJ5aBl17O6F7n+ePq1E4VlU7bN6H2/Qd6vO68vlIaJRxoBIcvu++wmqb7LMcgmXd9bKrWYuxFfotRvj68S9gyxebZOvNrx66CVJSk/lfIMjooLioAAY6+8E8YOY9gYFl2WJjhCnotUCOirb+fnSxDCUnnzaXHyFIdEMI6SdAXiWSMFtt7pvR3FD778aVQSg0GOGEhQBhKED4jB9GBczFyeZj8PnxlJ7KKo4LsHGx58HoWmU8SETyKu5jkLVv1flU+dwV2XFj6TvzzaVLjrmhwoNZO9b3N8n1RZgYYdS/vxYal22HSWdOgbk/mQ8Z8SlyP4KEG4PpQM1m/wdwlxQVynP0QBckZAsmLHaNFVENFSZzYEUW4pr5p82BSVNLeAtBogY6gpLD9J91dPuPQMgFAwr72Ob6uqubN9Su9ofF4wQI8e5iQISwHgTDRoBYifVbfhgV2CW7PCH2J/qMBJgweQI0fbcd7Fb3XfuouAO9SuNTwT+rySqnAx4/aYLfU3jmx0+EzLgxvOUdTFwx0dFANxbrMZRddTug7o2VMHFqJsy/8RQ5X7te6b8AegTxJ4PF86x+zoLFKMzLAwX9/XfuDqzBWa2JkRcrgh0DMtRrrau7mx8hoYBlc7vrwTtg9kno6opELvGaeDudy62hQ8trEoFfSJI02S7YC5vrz5zZXF97U2ND3Udt69YFdKATojQLlv+iiH1kY9/2Eq1Kt0EQBO8q7QURtqq+ce92SFcmwYQJ43jvsTBLw3fdDX4XIdu/2QpfPfYFnHHbD+TAdHfQKuNgQfJ0OSXw2j7vgtgHn/fUW87glhjfYamBC+IzoUAz0WfrxxbDTjm+5Xh69nfDW7e+Lou3ix68FOJ0Dle0s1Nng+K41MQIEg50dXTDFRf8FG69+Rfws+uu5r0OfKkDwjh0uAPOuugyyJ6dB6f86nTeGxhe/dmLoI5Xw2WPXunXhBWusJlt8PIN/wVznwnSUlNgxZef8lsCC9YBcU3b/oOwd/c+j66GrKgd2zQ6J4tFVGmaTGYw9Bvk35agcD2WS6IIFosVrHRjsUF2m10W+KwoXkKiXi6UNxIso9fga5IXB1zEaLFCfew5WCpt9hwpqUn8FtewR+xo74A1tQ2OjiCRlTNRLmQYrlhtVti7a5+cSIONcXLhxZhYuqnl7/+7lbXDxnyVV02BtPRUUMv35Z0ygpzwI14TJz+GWq0GHf2tsd9SUnIijBmXDuljUg+LOji7Slu6lv9RSCiqqP6YvshzedMDyFdN9XWBHeh9IGwEyFqyVp1kHrNDAYpM3hXW/PamP9ETohVu/cevobqs4oT4BRYDwlyBWL0Nf2LoHIDXfvkSjJ80Ec77y4W81zXjYtOgSl8CO0z7YJthN+/1jE/+70No27ofrn/l536J/0hTJ8EUXb7sGuYrLK3w0u56p2Lv/T8vgrbtB+CSv/8IMvKPWllOT5kJsYqw17rIKKS3pw8uO+c6uPHaH8Ntv7qJ9zrwVYCwi/SCcy8CSFLI50QghcF7f1oEhq4BuOLfV8vWkGAwVICw97a59rsjFqVAggIE8Rcb6jfDHb+6m7eCw5Mv/gPyi3J5K/w4QAXsz6/6Dfzkqivgt7/8Oe89ypRZ86nQcz7XevX9ZyE9I5W33EckorHXZj51emJRLe8KGUWVNe/SHR24PYSQT5oa6s7jrbAjbJaApwvTbRbRFjFViy674WJ5ZeO5f74ESw7WykHPzA1oECZImGuRryv7x6NN1cEEKj5YLn8Tvci6Qzqd7DMMx7kmuQsLfN+9ZqdscfFFfDCLQ3pMslyRvSZxsl/EB4NZdpyJD+Z2dWDLfqi5cs4x4oPRY8cAVSQ8GYwBkQKQBYu5xUwpK5EXMuyWwGZoZJmwmCAQ7aHJRsWyiPX0eVc3CUGQ8EGpUMgLCpZhRMZw4oPB/tZTqPjoNNssp4eD+JDxNgYkzAkbAcIw2gzv8cOwp2ByPsz/2SlUCLTB2k/XyvEHK3s3HRPknRM/TrY++Jsp55SDZcACO1eNnGedCaCMGEfAtY14N+FoXLZNjptg2aO8ZTz9HOYnVcDMhDJIUSfwXv/QZz8x0LVj92Gof28tjCsdD+XnV/Leo3TbcGKCjE4qp00FY69RjusKJAljEsFGn0OyhS4dbne391n/EAQZfYiSONBrM587JbEwKstDhBNhJUA++dc7y+ySGDFXjJJTymBM4Vh5pZ1ZI3rs/bC8Zz3sMO2XrSFs8j9NVwgTYjPkY3+RVZ4lVxre8uUm3jM8GmUsxPAq6GbRcxHNgt23Ltksv082ofAEZvFgweWnpsyASn2JbPHwt0WI4SzbWO1rjrGDiURnVpsOWy8/QpDwgvkqMwKRBYtRVlIs1xLq2BXYQPSk8UmyBcQQwkxY7YcO8SMEQSIV2VWUboGurC8RcV8/Mc0NG8vHIIJ32ayIAsK6GmtYCZB77rmH/bo+crTCG6vksCbMvmaufDFveH+d3Bap8Nhm2AWr+7bKFgcWaF2uL4RSbY7fJt8sSKpwXjEc2tE+Yk2QBJXuSLC1HTxfidy3Ya8srorme+Z+FaeIgTmJU2UBFq8IbnAbK9bIXMamnlMOqTnOLVBGySzH6SBIuDEYs8ACWANBSVGBvD+47cSkDf5El6qT9wOdQXR3ZPMUfsjo7MJMWAgS6bAxkSUKMHuYWtshXHhjBEQidvTZzWdW6oo38K7wgXiZBUuCwJq5fSSsBAjDCraP/Z05KhB02BwXtnGlEyA1OxUal24Fi+HoiiUr+LeyZ6NcD4QJj7z4CbL7ESu45w8K5xTKJ1fTd428xzljufuVtzQvb5KfhwkeT6hKKIVEKn6CgZl+xoMw17QVL34HSROSofqKWbz3RGxUQLLvBkFGG8lJSZCRni4vYAQSXZpe3ne3dsr7YHD8XONwZ/CeG0GQyMQuSS1dtoE5lQlFW3kXEgTCToBYwLqSEBLWEcIsDe9hq8NTjFkFZl97Ehi6DLBp8bHCmcWDrOGWEAYLwJ6XVA4T4zLkti+k5WXIblg7a1tAEp2bJVn9jzExR7M/MOuMJzDLTvPyRsiqyIH4BM8CxoMlPpglyjTEtWz7t1uh/3A/VP5wOqhiHa4szmAit98e3BoFCOIuLD2k0RQ46zmzgnQEuBghc9lk42PXCFbaQNJ+KLBuZgiCBB4Wg8qMGbYAJLSwSfaWLuhaUJ1Y1sS7wg46X/HSHC6Eta952AmQKm3pAatkC2nO5ZHYZ24/ZvU8c1oWpOWkwbavtwCRjrXesADpJuNe3gJQCyoo1xXJaXF9cU1ilYZLTymD7v1d0HvQ+W+MBZ8PTQ/M3ME8gRU8JCKByoum8x738SbexBNYjA2LuVnTt+WIwGMBr2vfroPkiSlQdvpkuc8VFj+nSEYQf8GsjiyLU6AoLiiQM2GZ+wNXKJdNGjRJWvo8wYwBOdYGcrAdY0AQJNJh2fuYK7mrbFfOcAiX4X2wqPhY1Wnrr67RTtvHu8IS+h68GqgFwcNV5yATdgKEYSPSc/ww7GCT3cYhgmKQsjOmQG9bD+xt2MN7jtJKBQuzmgyFZcean1wJOfHjZRctb2BB8MxKsXXJicHo7DFZFq6hqMD9XPxMSK3/sB506Xo5AN1TWGrcQMCsStsNu2FpTz2s6NkI3VSEDFL7+kowD5hhwS9P4z2uUSsCXx8AQcIRZgFhsGxxgSQhIwF6DoQuDmN/28GACjkEQSITi2Rb1t9z+LTZSZNDZ6Id5YSlACHagQ9FSQrL6P0DlsNOV85zZ+aBKlYlW0GOhwU7O7MIMOvEZG2e7JbFCvMxlylPSBqfDOn5GdD8feMJlheWcSpFdWy6W+VxxRJdwSYNLMB94pRM+X15ynC1OTzFKtmg3doFDf1N8EVnLSzrrocW0z4wiuZjHp+Jvy1fbobM8mwYVzKe9w4Pqw4/doh7GoKEE6wWiKerfZ6Qn5sjB3V2BjgTVsLYRLkY4fHjU8BgQ+iQYdRkMoHdHth6JwiCBBbZikH/9zQLFrOaOFvgtYq2N0XNwBnTJ0yPCD9siXhpySCK0FRAdZOwFCDlinKDRMSwy4bFrBgsxa4zWMBlem4GtG3bL7sCHc/xFpChJKi0UJ04SQ7cZhNjTyicWwwDHQNyte+hjItNPZL9ahBPAuB3rd4hFxBjVhZv6LH1U5HgvRsWCyxnlo5vutfKcTT7LYeOuFo5Y/1H9WC32GD6wpmy2dUVGTHJMCtxygnV6xEkXFCqVGAL4MQ5LTUV4uPjoGNPYONAksYlyQUPB6gICQbHn/msAvlwxcsQBIkMVCqlvGBi8jQLFpsLDBkUCJ3IWyTrvW3a7KsnC5MjZmBQCIJ3fqwCCZyPrR8ISwHCsEj2t+iPJUjLZu5x0NIhr7w7gyn00tMmycHoB5sO8l4HTIGPFO/B7jMmJgXmJ1fBFF0B6NysEp49PVcO9Nyxopn3OOJMcuNOtAKw1LjuwFYrm5Zth5SsVJgweSLv9QwmuHYNI9Zcwf6uxbgPvu1eJ1s63EmVy9IEs5ooeTUFML5sAu89EWYVYrE3MxMm0c8iuKmBESScSElOggS9Hrr2dgbURUnLU/H2HwpS4U/Z3/vojKO/fyCgliQEQSIDOs4ZzMT2y1Jt7l8XCAKaRcOAsBUgVrB/Ty+LYRXBv9fsOm1l3qwCWQxs+eLYmAy9SuN2ADgzGGbHjYWTkiqgXF9EhYiG3+Kc5AnJoE9PgL0Nu0HkFYdZyt8YxYkZoPQjPNYgzIrDMuQUzy/hPd7RbvPctZJZPbYb6XvxwOKojlPD7B/PhVNcxH6wgojM1S0QlekRxN+wFT+7LXDXSBbUOamkWF4wYRaKQMHq8LDFma49oUmHy6wfhzswFS+CjEYUdOxh449EpI5+m+HUSdrcp2l3WC1suwN9wV5lwRIIhHUWjrAVINMTSjqsknUJb4YckYjQJ7q2gsXp4mDC5EzYv6n1GJ9nFt/hKcx9amJsBpyUXEE/i1LZbciZy5BCqYCSBWVyJiy2ysisHLnxzmMgmAXAHbZ/sw2UaqVbmaRcwdLjunKbOh5WO2WnF1YTlhGs/MIqiHOSKphZltjnwQoiossVEimwGJBAuw6VT50Mph4jWI2Be55YTay8KNN70JG2POAcawCRad0f2IKLCIIEFpVaLbtgGQyehWwolEoW77HNaDfMK08sruPdkYdEvPJnlzALlveYJNsT/DAscCdIPLsyR3YJYq4Ng4xkxXAFe04WLM3chk5JmQEl2hzZkjH0tRTMLZJrgTQu2y7fPtxEm1liRnoPVpNVjv8YP2mC0wl9INlm2M2P/EeSSgel2lzeQhBkkLLiYjnOqzOAcSBx+jg5iUWwMmGxBYfjR7j9bW38CEGQ0YTFbDE9/tBzZ0xNKNnOu5AwIqwFSFVC8Xc2SdzBmyGFZZDKj5/o5PJ2LONKx8uBT7vW7OQ9AF22XvBHRqgYQQUF9DWw9L2npcyU4xmKNFkwLb8UxkzIgMPrDshWk+Fgrz1+hEB0lkaYCaiC2UWOzBM+wIoRsngUd2B1VQZEz1Y3mMVn0O1sODLjxrolHBEknBAUCo8zvnhKcaEjFe/BxsBN0GN1cRCfqIHett5hC6b6FSen+tbtYVtfDEEQN2BTEdmVysMxkY45toY1ayK+4jCdU3pbgTGs3c3CWoAwbKL1VX4YcpgrD5vwuyIlMwVitbGwb+PeI8Gd+y2HYYfRc9ciV7AYDxbPwF7PVF0BzJo9A/bsaIWOQ679ndPUifzIOY1Lt8kuE0U+xn+wSX+pNoe3RoZVJfck7qNnfzf87zevwYaPG3iPc1LUen6EIJFDXGyMxxlfPCUtNQVSU1Lg8A7XsW2+woq0mnqNYDd7WczXR7q6QleHBEEQ31GpVPLCrqdjIp2BWQ0mU1i7IbkDAeKViBJYFEgYE/YCRAI5G1bYpDEp0EyEEm02+2J5z7Go42MgLTdDdsGymRwXXGb9YIHVdX1b5MrogWD6rEp5v6a2Xt4PR4r62NogQ7EYLLBn3S7Iq86XA7u9hYmPYvoZeRL7YpLcH1hYfM13zy8Fm8Umu7y5QhH+P3EECRnFBfnQuTuwqXhZXR6L0SJbVkPBntZWfoQgCIKEC2E/O3tX/2aTDcQTS32HCCY8CuIzXVpCyk6bBKZe0wl+z4et3bC8dwNsHtghF9jzJ/kFOXJe/zWrXAuQJJX+hPogg+ysbZErq086Yyrv8RyW7Ytl72Luap5g8eDzaPpuO+yt3w3TF1bLWXZcYSWhWXVFEF9gdUCCUUCviAqQvsN9AQ1EH1M8Th5XDu8MbNFDhuw1epzrKAtCx2KECDL6oCOBqI6NjXwLCPEuC5ZEhLB+72EvQO4R7pFEu/X/eDNsyI+fAGNjnVfSHlc2Xv7l71jVwnuOIhEJdpvb4LueBnnvTp0Ld0hOTYLsvCxoadrFAq9474mwGBCNkxoYzF1s46frQZ+uh7El43ivZ7CCinMSp8H42HTe4z7ufg4DnQOw7JlvIHliClT+sIr3Dg+LLUGQSCPQldAHkeNACAQ0ED0tJ112n9i/JRiWiBMt08xvvKPT85TgCIKEDzqdFmw2G4iiR3Mmq8Zs9s8kK4QICoVX/riCEOBAQh+JCP+ULfqGj+kENaxSmTArQpkml36AJ17wWF2O8vMrIa8mn/eciFmyypaQFb0b5fgHfzD7pJlyDEhXx/A+z+z1Towbw1tH6W/vg+7WLsid6Z37Fas9MidxqixCvIGlOXaHutdWyKu18356MqhiR36dwxWORBAEoDA/Vw7uDKQAYVmwksYnw+GWIKSkP3E4ltm9dy8/QhAkshnmJEcijogQIJcKl1LNKz3Fm2GDRhknZ3pyxpzrToIxhWN5a3j67QZY3rtetob4Gi1UOWOavNpXt3It73HOhNh0egofexKz7Fd2qx0K5hTxHvdgLl1zkqZBmTZXzhTmLXY3AtBb1++Bbd9shSlnT4Osimze65oBMTR+5wjiCyznfaCzYDHS0lIhLi4uoAKEMaZoLHTsPjxi1jpfYWLKWfa+g+1hXY8LQRC3cX+mRAQiqdXqsA7EdgfBy4uBAoSw9kGPCAHCsNiMbxMp/PxpnFUc9xSW/WnLwE7Y5UURvqHkFeaAXq+DNatcZ4aKV8RCesyxAeJblmwCbYpOTiPsDqzWyBRdAcxOmgrJVIT4imEEoWDuN8OSRz+HxLFJMOvqubx3ZEZ6XAQJR2LjYgOeBYuRmpwCmvj4gFcqT89Nlyuus+x1gcaZBXf3XgxER5BIRqPVyC5YHs3FCZhNJlPEB4AJIHjlJiMRP/n4B4iIESDliWVN9Kf3FW+GDZ5U+naFnCnLsBt67QO8x3PYyt/UykmwddP2EYMuc+PGH7GCsEnB4R2HoOikYtlX2xWsrkd23Dg4JXk63funxgZzk+ob4X2venW5nEVn9nXzICY+hveODAv2l3y2LSFIdMJiTQrycmGgs1+2gAaKjAKH22d780F5H0jidCfGuO1vC/zzIggSOEaamyCRR8QIEEafre8efhgWsIltj62ft06Erfht/WqznAHGHdjjMRHiC5PLy8BkMsPOlj28xzkp6kTQ8qKE25duk0/uSWdMkdvOYDEvTHCclFwBU3T5frH8sPe713xQzgzmSiTsWbcbti7ZLNcmya9xFE9zFxbczgL/EQRxzrQpk8DI6nRYAmet149JlC0Th3cG3hWKFT48nh27dh+py4QgSORhs9m9ycphS09PH7UTADrBRxcsfzEzacoam2Rbzpshp93S6XLizFb7vvn3Emhe3sh7RqZPNPiUGau4tEC2hDRucV39l6XLLWGFAumpuWftLkgclwT6jBNrhMQpYuUCjAuSq2SXK+a+5Q1MBPSLRjhIPzMmsmp7N8PnHSth40CLy5TExh4jfPvUEjmw/+Sfn8p73Ye5t/mjCj2CBJN4TRwYDMEp4DuppFiuWdR/ePjFFF/RUFEQo4mVBUighYAm+cREGAMGg+y+gSBIZCERsdNoN968s3HXt1ZPs2AJgmXZsmWRn4NbIl4OzkLY1NBzRsTZtLYadl0UK6jfoZPskL52Nqmt690CHbYe3nMikijBi9c9J1dH/+H9C3mva5il4dTkGRDrpYWhs6MLfnr5r2D2SdXwu7/cwnuHZ0nTSnjsZ49B2emT4aQbF/BeVjE9SbZ4ZMQk+xRczkTHfvMh2GtpB5tk91gMLP3P17D5841w3t0/HLHooDOYy9gpKdPlPYJECn/766OwZkU91H//Ne9xcMMtt0JTyw5YtvhD3nOUeWedByaTCSqneVbHp3/AAPUbNsLJvzgVJp/lfQ2gkfjsoU+gvbENrnzqWp8KnY7E6jdXwer/1fKWgxi1GmZUVYBK6f1Y5oqmHTuh7WA7NK5bxXsc9PT2wukXLIS+/sCJO1fMmjcT7v7bHbyFRAIb6jfDHb+6m7eCw5Mv/gPyi3J5K3ygc4Zv+ojhqhm6srbCyprFE8eP+8HiRW9CXNzRhVAjHfMq5p7CW8dCZxvrmutrp/NmxFI8rfpkohS+5U23EQic39hQ+zFvhh0RZQFhtA8YvpQEEvKciiy4ucvex1vOUSgVkD+7APZv3gd97b281zXMUuDLin1yShIkJSfCzuZdbq0UKHfZZd/vWTUz5ExWMxMmwQ9SZ0FN4mQYF5vmtfhgsTGbBlpgWXc9tJj2yVYOT98Xy3rFxEfpqZO8Eh8MBcuKE3k6GxnleJMF6/QFJ0NCQgK07Nrt0dZ++DAo6fMdam7njxQYxpeOl129WJHWQOLMAsJWTlt27HL6/v2xse+rZkbEz3MQJCxgVg+zZP5VsTb7VCY+5M4j04dj5xHoWjk8kiK8g9Ajcma22bDzRo0i9hneDAnNxlZoNLqOs2C0btgLH939HtT8eA5UXTyD9w4Pc41iFhBfYiz++cCTsOq71fDioqdAp3ddl+Nff3sKvvpsGbzz+csQF++ICfEH9f3b4YDF+9SebJLyxq9ehpj4WLjsX1d6FHg+FK0yHuYnVQxb/R1BwpHH//40LP5wyQkr6q4sIOxCbLGwRIFsWGcXZff3l157PfQIBlj48OW0HRgONrbBO7//H/zgjnMhf3Yh7/U/O2tbYPGDJy76/ffJf8H08mn0yP3PxZN9TEyMLESGghYQxFNGuwXEKtm+HxDEq6Zr8o9ZaC6sqH5//LixF372zv8gfshcxWA0QuU85+7ZBMia5vq6mbwZsRRXzJhOBOUa3nQbQoT5zQ2rvuPNsCMiZ2VbdxlfEkHyLWetD7CV/D1m9+oijikYA3EJcfJFkUjsYuUaZnHw1bts0tQS6O8fgK5O1ykv2Qpr/ZqNUDKp0K/io40KD1/EB4NlvWKpd+f9dL7X4oPBCiOi+EBGA2zcYDU9mHuCp/vC/Hzo2tsZ0NXEwYro+zYHNiWuMwsIY/ee1hPetz/3x4sPBEHcRyKk2yyZb92oWb3gePHBoLMik2gfnUllBEERuIE5hETkiHnp5MlWq2j7F28GnS5bn1zJ3B1itLGQP6tQLvRl6Dbw3uGJFdRyjQ1fyCtwuCs1bm2W98Oxf+8BOHTwMMycXcV7fIcNDtvdsAy5YlfdDtj21RaYfOZUyJmRx3u9Iz9+Aj9CkMhBqXLELI2UTttfFOblgs0c2EB0VhE9JSs14BXRNUnOBcj2JtfjIYIgoYHO577tJ4YpZdr8R1nhad59LL6ty45OhPCrnTeUiF2yEQl5VSRS4KtaOWG/5TA/co/JP5gmVwDe/vUW3jM8WlU8Pc98O9OycjPl+JPtW1xfcFd+txpUdKIz9+RZvMd3WNA5q+vhLQOdA7DkX59D4vgkmH3tPN7rOaw+SZEmS67UjiCRBqvPwbBYg5PEJJ8KEAazggSS9LwMuSI6S1EeKDTJJ6bhZexp3cePEAQJB0SQ2o02089LdDmnVGiLXXq1EACjIwuWRxaQyM+ARSEgWIkXRQXpPCg4qRS9JGIFyFR9frtFsj3Gm0GDuV8dsnbxlnuk5aTJF97NX2wasSaIPybMsbExMH7CONjZ4rqmyLJvVkJqegrdknmP7xy2dcufkbd8++QSsBqtcNINC7zOlMPiZyoTSmQBgiDIyGRNnCAHone3BlaAjCkc66iIfiBwa0eqGBXEak9MF37gIBYjRJBwgE6miVm0ftRh7542OaHAvXheEt4pZQNNNBqAItppdcBsfzTYVhCLZAWbF4kFiueXwEBHP+wfwf95sDigr+TkZULrnuEXFHp7+qC9rR1KygqpYPGutoczmHuat2yhAo0VHZx2bgVkVWTzXvdgcR4s3mOSNk+u0j42JpXfgiCRx2A8gaeZsLwlNSUZ4uLjoavVs8UVT2GLMYz2psCKAW3KiW5Y+/YfAJPZe+ssgiC+Q+ds+w2i5cel2pwLZ+mnBjb1XhThzbKuREhYW4AiWoDUpBX1WUX747wZFKyS3asgqKzKHFCqldC4bDvvcU6M4J/8+OPGj4WB/gG6OY87aTvQLhc6m1Y1fPVzb+j0UoD07O+G5S8sk33EZ109h/eOTKJKB3Qgo6KjCuYllctFE32NoUGQUBMb51gUCNaEOSkxETTxcfJ5GEgGK6J37PLMjdVTNMk6fnQse/YGNgAeQRDnsAm0WbK+arJKU6bq818XBMHDObVktdttIEkeLAATITpWHBQKKwiCxyvfalVowhTcJaIFCMMomJ4JfiyI51o0eWIKjCudAPs27AWrcfi4oE6be/VCRiJ9jMMCcPiQ82xUzdta5LdRWOJbkPdQWG0U0QvrEMsO9t3zS4FluDjztrNBFetahLFUxUxoMEsHEx358RPliu1Y7wNBvIPFguXn5siJMlhdoEBxTEV0N7ICeoszCwijrR0XXBEk2NgkcYvBbjijTJt79dSkbK/ma/T6bhytJT8Eqy0q33nECxBWpMZst/yTNwMOm/wKXqZ1nXrONDnIevfaXbznRHaY9kGruR1YOUJfSMtwCJDOw85dKnY073JMOgr9l/u7xz7Ajzxj4ycNsLd+N8y+ei6kcheN4WDWjeqEybKrlcZP7moIggBMKikBc58poAHiCpUCxpaMk91RAyl0tCnOLSAtO4cfexEE8S+EEItZtNzVGQ8zpuqLlvBuJEhYBQxCDzj9PYcekYgYlBQn8XTSq1V4N/HNqsiRgyM3Ld7Ae05EJBJsGGiGVT0b4bC1W257Q1Jykrzv6eqR98fTuLUFMnMm+DV3fbvV8wBWVpxs5SvLYXzZBCrQKnjv8GTFjYUUdQJvIUh0Mlhoi7lJBouSogKwmqxgdCNduC8MVkQP5PPoUodzwcJMWAgSaKjwkGySfemAaJ5Rpsu7b7Yiy8Rv8hoBwCiKIkgeWE4FIIEdzIKEGBNrF+hnyptu07J6tfdBuUEganxWNve1/Eyjjn+aNwNKj70fVlKB4I2VYuXLy6Hh/bXw42d/AgkZrifSzKVIp4yXXYzGx6VTtej+17VnVyvcdM1tcN3ProBLrryQ9zpgtQXOX3A5nH3hGXDzbTfwXt9gcTFfd68Bi2TjPSPDMoK9devr0L2/C654/GpImjByNq4FyVVydXMEiWbeffMjeO6Jl+Hz996C3Oyj2dxcVUJ/Y9G7sPT7FbzlOT19fbBh0xY4/bdnQfHJpbzX/wxWRD/r9+dCwZzAVETfsaoZPvvbJ7x1lLTUFJhUUsxb/qUwPw9+9+ubecsBVkJHPCXSK6HTuUCfGey/OFy3++0FCxb4zcxZVFHze3WM+iE29rGkGYO4qoROldAnTQ115/FWxFI8rTqHKIQtdAroPMf4MDTV14b1HD8qLCCMAWvHm3ZJ3MmbAYWlyi3XF8vuWJ6SP7tArga82YUVZBCWzpbV1Vg/0ATfdzdAm6VT7nMHFsSqUimht/fEC19L4045u05xaQHv8Z02a6dH4oMQAite+g66Wjth3vUnuyU+mCBjFigEQU7kP/99CVauXgstu3Z7tXV0Otw1O3Y7jxvzF0cqom86odix3xjOBau7pxead+5y+v592dY2bICX3niLPwuCjD7onMJG5wCvtNoN+ZM1uW/4U3wg0UnUCJCatJo+g910C28GnPGxaTArcSrEKWJ4j3uk56aDPiMBdq3ZKRcndBcmROr7t8Pavm1gcyOzGqsFoqQCpG8YAcJcrypmTOU9vsFS7zK3MU9o23YANn22AfJrCmDyD9x7HUzweWIFQpBIJY67YBlNnnkusIrmixe9Sbc3vNqnp6ZCd4BT8R6piL4jcBXRY3VxoKDj3/FoNRp468XnTnjfvu5/cPqpQatajyDhhl2yb++zGeaUaLKvXZBQEpgVDMGLLFgChMb06GfsalEkgscuN8HJ4e4DUSNAGBWJxZ9aJduXvBlwklQ6mJtULscluGsNYRfFaedVQPe+Lti/2TN/ZGb9aLd2QUN/04giRBYgSucCZPPGbZCQqId4jW+uTKwmyuaBHVDbu8mj1MTmATN8/fiXEKuJhXk3LABBcE9U2InodUwMgkQSg+cEsxR6gqBQQFxcLN3ivNrnZGcFtEjgIKwgYeeejoAFvMfE0/FPfaIAGTAY5Ory7n4e7u7ZWIsgow16Pe4y2cx3rt9VN60yqWSN56l13YfwLFieDIn0vlExYVCJMSJ9M1E3+YkqAcIQCfkDvWi77wvkI8wCMlVXIFtDktXuVTEvOqlEzgbjKhjdFawS+16z60JeMTEOAcJqgRzP7p17ITEpQb5wess+yyFY2l0Pu81tHsXCyCl3n/kG+tp7ZV/z4dJlDkefl5m2EAQZmdzsTOg92AOSGNhrXXpeRkArosdonAsQ5np6EFPxIohP0DkWsUiWxX1kYMqkhPz7L518afCqlI9WJ4gofN9RJ0Am6XIbLMT+Gm8GDWYNmZM4jYqRQlALKt7rnDh9HBTNK4E99bvA2ONdlpsDlg7ZIjIcKrUKYuNiwGg0HbOKarXaoKerF5JTkrxeteuzG2Bjf7NbrmDH07y8kW5NsgjLLPes2jmjyx7WSR0QxC9oNNwFyxjcLIpZmZnyIkH/ocCeZ8mZKfK+Y3dgChKyYofMCuIMFmiPIIjnMOFhk+ybjZLl/FJt3rlV2tID/KbAIziKCprNw9dROx5BgLAuxOcuNpHYBSJ4tCpE54dh7xMadQKEIcSbfs1Mg7wZVLLixkBN4uQRYxWKF5QCEQls+9q7iyEr+kcHAt5yTkJiAlgtNmCp6wYxUUFis9kgNd0xAfAGVqvEmwxgpj4TfP/8MtCn6WH+z06RA1E9pcPqPK0wgiC+k505Ud73tgX2PGNjALNQdO7xPHW3uySOTeRHx9LYsoMfIQjiLiIRjWbR+hsh3jJ9ii6fpZjzfBLgE4Ls2cLmL6ONmFi7SKeUQf68A09UCpBSRWm/TRLvYGqddwWVRJUOijRHU2c6Y2zRWEgYkwg7VjZ75e7A4iGsIwhcfYJePlmHPr7FbAE7/S2zGBBvYHEfLA7FU1jK3a/+9QXYzDY4/dYfyC4S3tArGuT3jiCI/5kwfhwoBAF6AixANEka2UrR3RpAATLOUQvpePbtD96iLYJEOnQaZbFKtpc7xJ68Sfq8x4sURe6bIBA/EnX6IzoFCKNdS16jin07bwadjJgUKliHX+FXx8dA0fwSORNMxy7v3BCYGHCFPkEHNiuzgBwVIAMDBrkvMdG7Yn5MfHgjALZ8uUmuds4C8MeVjue9nkMHQrkOC4JEM95mwfKV5MREiI2Nhb6DvbwnMLDxjxULZJYWyR6YBYXhBAhWQ0cQ97AR2xpWTLBEm3PdLP3UkAZPEVGUTR9WDywghEDgVjiCiNEcy8oveqRABOJwWQtnolaALBByzWawXc1cFnlXUFEJSnkl0RWTz5oKglKAzZ9v5D2eMVJGKFmA0JNVHJK2zmwyy4GYSSnOL84jwYLPPYUFnLOaHymZKTDj0mre6z29GIiORDneZsHylYQEvZxBrzfAAoSRlpchu2XaApQJi6U7dwYrCtjRFRIPXQSJCOySvcUgGq8p1uTMnKYv2ES7Qr/8rlDyGBD359V0HPXcvSQMiddLdvAwBiQSiFoBwpiqLVhrlez/5s2gIoIE0giTB5YBKmd6Lmz/diuYev0fbKrXa2Vrx1AXrMEALq3Oo4KaMgOiSa754Ql2iw0WP/ixfHzWH86VawD4CnsdCIL4H1YnQ6fTwUBHf8DFz/iyCWAZsHidiGMkWJzJcLTsCErNWgSJKCQiGYyi+U99GtW0KbrCV3g3ggSEqBYgDINkflAk0n7eDBpsld6dquUlC8rk+IiWFU28x31Gqj2i0+vAZrfLFo9BWAYsRnKK8wBNV3TZPF8V3bh4g+xiNn1hNSRP8D7wfSisHCGCRDPqGLW8ZzUrggmzvOTnZIO53wyiNbCxVskTU2SR097Yxnv8iy7NeTV0BsaBIMhRREk0WST7q+3mvkmTdfkPThcmBDf9nhsIfCIz1KV8JOgczHW9gghB2aNmk0mPVoToezfww7Al6mdy0xNKOkyS5UbeDBptFveKgU6cmgXaZC1s/nyTLEQ8QTGCAGFWDrvNfkyF3kELCPPz9pT9Fs9iVXoO9EDtaytgXNl4qPzhdN7rO2kx3rmPIUikoFI5LIXs/A02ebk5YDGYwW4N7HOzauisHtKhlsC4lmvouKpQOh8jd+3Zy48QBHl/0ceXl2iyrpmTMmkP7wo7FARkUWQIcmry8OCwVRCwEGFEMlVXsNgiWV/lzYDDrB/uZopi2aAK5hZB9/4u6GnzLGW1ClzX8dDwSueGgaMnbF+vw4WKFSL0BBZ4zup/uAtzvfrsoY8hJi4Gzrj1B/JEwx/olRrIUCfzFoIg/iY7MxNsJpucsS6QxGpjQZeqlyuiBwJmzWGB7s7YtbeVHyEI8vWXK/YGsop5IBnq4YFEFqNCgDD6Bgy/F4kYmCvdEJjb1TbDbt5yj4oLq+R9/Xtr5b27jOTiNZhJZ6gAOWIB8bAKulE0e5T9asPHDdC5uwNmXjEL9OneZdw6Hq0yHqoSSkZ0PUOQSCdUWbAYLBUvc41iFdEDTVpuesCKETJ06c7jQPbvP4ATFyRsidfEOd08vW4fQXCMKfJjxMZIdO4wMHTj94pITK6D0iNSVB1Penq6RDwNQhcguP67XjBqZnLVYyYfNEnWa+iFNaCOzYetPdDpYayELk0PEyZnynEgFoP7KbZZMUJXHJnEGI5aLvp6vLOAMOvHSIJnELaiuebtOpg4NROmnlPOe72DZRNLUulhsi4f5idXgk7pefA8gkQagwn0gp0FizF+7Bh537s/8EWEkyckhyQQvbOrG0ymsM9SiYxCplVOhveXvO50e/z5h0CpdO354AyNRgMvLnrq0JtfvHD/P957PKG5vk4/dGtZu6qB3zVsoVMBOf9+f7/7afgFiEyrzvEsW7bMTt+KZwKEQNhn6xlVS8nMFcsG9ud4MyBsMex0e6I+lMlnTpGDPj2pjD5SStx4JxYQdtEdFCae0Ce6537FXK+WPPo5qGJUsuuVp6gFFaSoE6BAkwkzEsrglJQZMDdpGuTEjaM/VtdpjREE8Z1xYzLkfbBS8TK69gYmXf9wFpC+gX6wWLGeGjI6MJlMhleeebm6TJt355njysM+OBlxAom+CdCo82UZsJv/IkqiZz5SbsICz0eySgzHhKmZEKuP86gyOoszcZWZKo6baw2Go6/JarHKef49pd/u3gplwwf1ctar6itmy0Gg7qBVxkGJNke2cJyZWgOzE6dCiSYbxsSkQAwVJAgy2lCr1aBQKEIScKnVauWtvyPwBT9TJqaAoBDg8E7P6wu5w3DunxY6Du7bH5jsWwgSbhCRiEu+WOZZDv0ww65QyBMj0QPXSYlEj58lVR8eXQw8vX8oGHUChGXF6rUPXO5vVyxm9dhl9j61Y5wuDkpPKYP25nY5dsJd1vVvHzY4/IgL1pBJzEC/AXR694TBUEzSyO4KbVsPwJq3aiG7MkcusugO8YpYmJtUDgXxE+UAcwRBOCFc7xqbkQ6GzsC7hrNFF2YtDVS8iX4YCwhj45at/AhBkHBHJTgmOkPnMyMRLYUIZQTBs5gOQQh7E++ojOadnlhWaya2/6MixG/+gTbJ7raVYDjYpJ0J9q1fbeY9I2ORbLCqdxMctp7orz0YsGYaYgExGoxHsmN5go24Tslp6DLAF498CvGJ8bDg5tPlVU13SFLrZbcrBEGOI4TeyxlpaWDoDrynhiZRAzGaWNlqGoh4F22Kjk1CeOtYNmx2390VQRAkxERFPMtQRqUAYfR2tj0kguS3wCuWIYpVP/eFxHFJkFWeDdu/2Qp2i/s5+Jk4WD/QJIuRoQxaQEzGo9YLu10EJa8x4Am2EQxG3zzxJQx0DMApvzpj2NSXCIK4B3O/YiJ+aA2fYJKWmgLGIAgQlp6bjXsDh/s9GvPcJUYbC8oY50G7ezAVL4JENQKB0AyggcEjmzjBIPTwZXbWbNNhc/9Fkp9S88Yo1KAWPM9OcTylp02S8+83Lt3Ge9yDiY/js2/FxDj8yE1DUnkaDEbQ6TxzdZKIJG/OYKuW695ZA3vr90DVJTNk9ytPsEhhnykOQYIOK6CnEASwBrkS+iCpKSnyOBToWiCMcaXjwWK0ygks/E2shgoQtfMFl7b2dkzFiyARArGrZZ/Qvn73XUMJRI8AoXMtz9ISChD26ZVHrQBhsKqfRmK9kX6xPseDsHSxE2IdGV18IXNaFmiSNNC8vNFjl4R+J5mqWCD6YO0PhoUee5pLXHJh+WvbdgDq3lwpTyKqL5/Ne93HTAWIGH0FPhEkoklNcRT7NPUGPo5xTOEYsJms0Nfu/xhZVuhVNYwF5NDhDujqDnytEwRBEJ8RQhkVGBhGtQBhTNUUfGCVbE/zpk+wTE7jY9N4yztidXFQOK9Yntj3tnl2cXQWjM7EhsV8dBWViRFPBYhimMJ/pj4TLPnn5/Iq4+m3nuVVtXMWOyP56LqGINGGUqEEgZ53LFtTKEhKSpT35v7A18pIHJsk7/dv3ifv/QlzY0sY43gvzth3wPvEIQgSLAghdrskrmpqar5TFEPklxkmiKIH68UREIjtLgIRPP3ewz7r2agXIFRTEsP2zt9aRdsq3uM1rE5Fub4YijVZ8rG3sGB00eZZTRDGgHjiaiVLuWuxHGsBGUzP6y7O3otkl6j4+AwM3QNUfPzA62rnTHx4aulBkGhHQSfOLHbaFqK5RlJi8ARISlYqqOPUcHhHYFLxJk1wWHOcsa2xiR8hSPjBvDOskn3xgM04b72mdt7f7378g9F6uRTVdtmlyJPU5IooigEhHrpUCQTT8EYE06dPt1ntlqskIh3mXV7DJuuFVICwmhbjY9NBOYz1wBXJE1Nkl6atX24Gq8n9FVDmznR8rIbDAuIQICajIxZEq/M8DW+c4ljR0vDhOtjbsAfKz6uErIps3us5akHt1WeEIEjgSEx0LCiY+wMfx8isFKnZadC1LzDFCJPGDy9A9rb63+qCIL4iEfGwVbQ93WHqnVaizT5nWmJR7aXCpX4tHRBpKHtVo3ulMgrfPc78OFOTineaRPNl/ipco1XGQ6W+GE5OroKc+HEeT7JLFpTJLk571u7iPSPDYimOj6dwWEAcIoZlwGKwImeeEqc4WryQ1fuoe30ljCsbDzVXzeG93sGKDSr9ELyPINGEnAVLCF0WrASdI31tMCwgDJYJq/dAj2xZ9TeJLlywWnYFpCYtgniFjdj3DdiNt/eYbYUlupxfVKdOwlzRvuBp7YxwxlOnGiH8bWUoQIYwRV/4rVmy3kn86BPECu1N1ubDguTpkBs/3u2aF9lVuXIAJQtG94Tj63XExB61gAzu4zWO9LyeoFE6LCBD632cefs5XsV9DJIekwxl2lzeQhBkEKVSCQIVIaHKghVLxw2VSgWWIAkQZqWwW+0w0On/6uv6jOHdQw+0HQyZyEMQhkSkPqtoe7/Paji/KD4ra6q+8JHpKfnHprREoLFxpTw49HuQBUuKgFS07kL1hEdBwcRV9qAwAQXIcRzW5j1sk+yf8KbfYBaESdo8mJM0jU7mRxYAujQdZJZnw76NrR4VBDv+N8csIFZuARnMhhXvRSHCBJWjtoc/6n2wz6JcXwQzEsrQ/QpBwhAWJ6aiIsg8ECQBwuM0etv8P+9yVQ29s6sbTObgvEcEGYpdEncb7Kbf9tgN+SW6nIvKE4s+FgQhCh1tEL/gqQUkAqZWOPs7jgWCYB/o7fiRnYhreZdf0SnjYYoun7dcM+UH08BqtMKu2h28Z2TsJ1hA1EdcsAZjQDytA8JIVunloPg963bDtHMrPK73wSw/zN2qQl8Mp6bMgImxGfTH532gPoJEM4N1QCzWwNfhcEYct4AEywUrZWKKHAvSudcvZZmOQZOsBWWMc8tz/8AAmEwoQJDgQOcVh8yi7Y0+e/+phZrMvCn6gn9NTyjx/48+aiGiJ7V7BIXvJRbCBQKCZ++FhL+YRQHihOkTphuNgnSpSCTPCr+4iZL+5w4TJk8EbYoOtizZxHtGhhxnAYmJOWoBGUxfp/IiBsTYPgDLn18mZ6yZdbV7cR9MYKSoE2TLzykp02WLx4TYdNqLwgNBXBHqGJC42DgqQJRBEyCxevp8VCSwOJBAoE9zbgVhn++eVqyIjgQOdkW2EduaAbvhKogzF5bpcq4s15d8g9YOz6EfmNETiyX9hMM+Fa3bEPDIP5UIEJrVKw9AATIM5fE5uwbslvMkIvm9mmTXcRXLh4OtCJYsKJXTU3btdS9DjIr+N5SYIUHoR12wPI8BeeXpN8FqtsJJNywAVaxzAcOsHAkqLWTGjYFKfQmcnloNsxOnehT7giBI6GGum0qlCixBcsGK0zkESPe+Lt7jX1zFgdRvcH+BB0HcgRBiE4m40SLZ7ztk6yor1uTMnKover1IURQ9E2IE8REUIC6oSChYYRAtfqmUPgjLUrXb3MZbI1M0v1QO9G76bjvvcY1acZwAiVHLq3zMbDkYhK7xMAZkbW0DLF9aC+dceCZcPPcsyIufIKcYZm5UBZpMOZ5jQXKVbOWYl1QO03SFckFGFB0I4h3MAsIKgYTKAsKC4BP0erCZbUCkwC/UqmJVoE3RgqFrACSerc+fuIoDwVogiL+wE7HdLFoeGbD1T9kXn1lVqs2+a1bClG38ZiTIKKMoCN1TBPpz5IdhCwqQEZimL3jTZDffI/kpM1avfQAskvuWseQJyZA0LpkKkEY5S8xIxCiOtU4wCwiDuWFZuT/5YJ87sL954T+vQXJqEvzk51ceyVzFUgwz4VGiyZaFCEs7zAQHulchiO8oWQyIgsWAhCYLFmPsmHRZgIgBEATOSMvLAIvBQse5QAiQ4S0gO3fv4UcI4hl0WmAVibTJIloe7TD1nlykyRpbpsu7fVpiaSOLJ+V3Q/xHvyeFCEEl+t2DJVQI4FkWLCAQuouHm6AAcYNJ+vz/sxH7o7zpE/ssh+jvwn0tw6wfzA2r/1DfiJWCmQA4PrCbuVIwmJDwxgKytrYedu3YA2eeeypotJ4HryMIEpmMHZMhC5BA1OZwBltsYTEnTIT4G33G8BaQPXtbMRUv4jZUdBA6H9hotJnuMoO1qHdre1WpLu/WmSlly/hdECT0RMBaMAoQN2DBYgc15M9WYn+Xd3lNp83zIMvS0yeDOk4tZ6FyBcuwdTwsCJ0x1ALCcvy7A3Pbevu1D6jwiIdLLr+A9yIIEmhYADrDk4wv/mZshkOABMsCkpKZCpIoQf9h/7vJu7KAmC0WONjuenEHGd2IRDpklWxfmm3mX7YTQ2axJnva5ISC+yZp8vZMnz497IN9RyvdkjRqY27oFSQ4A7cPoABxkwVCrnnjzv4rLKJ1Ce/yiuMrlbtDfEI8ZJZnQfP3jWDqHd78mMhrdQzliACh4sNoMMqpNVmKT3fYsnE7bN/SBBdffj5ovUjdiyCIdyjZeapQhDRFLLOA2C1UgFiCYx1gGfYYHbsOy3t/wgqnuhr39u7bx48QRBb+xCraWmzE9mivrX9ur7m9qESbc2ZZQv5Ts7XF+/ndkCAjgGAw8nIC7tC2bp0H/lphjocZvVjGMH4YtqAA8YBLJ0+2mm1wqU20reFdHsOyRHlD4bxieTVy1+qdvOdEnBU4ZHVAGKyiMgtj4QurbvHlp9/IwuO8i37AexAEGS2kpqTI+4Gu4LhRs5TjLPNfd6v/M2HFamNBGTN8+vPN29xL8oFEJyzbpUQIi+V400ws13SYurJKdDmFxZqcWysSSlZMT5mOlcnDADqFYR5wvDXKEITQmcMDBAoQD6lIzu05bDKdapPsXuVuLNJkg8KL6t8TJk2EGE2MbAVxdgKy4O+MGMeEYShOLSAsw84IDPQbYNX3a2DytDLQJ3hX8RxBEO9gAeihrAPCSBsUIB3BESAsE5YuVQd97f6f68VoqABRD5+V70BbOz9CRgNUcFhsom2tRbL+vdfet6DHbshtjW+uLNXlXVGmyXulJm0amsQin1GqVCIHFCBeMDe9tN9oMv/ALomNvMttklQ6KNcVgUpwrxjhIPFJGsiqyIH2lnYw953olhGniIF4xYmxHeoYhwXEZrWCyWQBpUopT25GoqVpJxUhAzBnfjXvQRAkWLA0uMwaEMosWKmpgwLEo/pXPsGsIIGwuLAYOmYFGY6mlh1OF3aQyIZ+p5JIpC4qOBpMouVNi2T/eYe1a059/ERtsS5nRqk2944KfelSVo18gbAAMxGEOwKYmTfHUAYLLTshqk5oIniYBUsA94rHhRAUIF5SkVa8v7O/Z74oScP7RA0Dq5FRkzgZ4pXuBYMPMuWcaWA1WGDHqmbecxTm2qV0YllhdUAYzAJit9lk68dggKsrVn63Wt7PqKmU9wiCjC4y0tLkfd+h4HmfJI5PClg19MRxSfzoRNoPHw6p2EP8gyRJFqtk22QVbc902wZ+bhfEwoPW7oL6+FUzJunyrijVZj8zM3HKyksFIewDdBGn2GzHWYWPbyMOqPrywOE+NKAA8YFZY6e299v7zhIlcS/vcpsklR7mJZbDhNgM+iW49zthbljsIrp1yeYTioONjXEEcB7PUQuIDQYGDKBSu+eC1bStBcZPHCvX/0AQJPiwbHWiKIYsExZL4Z2clBg0FyxGQkaCXO/I2OP/+MkkFwKku7sHzObQBfwj7kHPBclOxB6JSNttkn2ZWbK8YJXEm3ts/RcetBwsLNBmxpVoc6aW6HJ+XpVQ/ExxfPbOeUlTuy8VLkXBMcoYvcEiDugsL+yzs6EA8ZHKxEnNfUL/SXYvRAgrGliuL4QZiZOcuk85o2BOERxqaYeetqOrhEzAjIt1rFYez1AB4i7M75wJkOKyIt6DIEiwUatVsvgI5WV0TEZGcF2wkh3xZqwiur9xJUBYcbP2Q/7PvoV4h51IJoto22uV7EtFQp41SOZ7uq195yuJfYI5nuTVx/dOK9Zmn1ymzbu+RJv1ZGVCyYezk6pa+J8jUYoAxGAyuZkFSwj/NLSeQEDwaFAkEunmh2ELChA/UKWZtMdoHzhdlMTdvMttWPB4ujoJ5idXQoFmolxM0BV51fmyb/j2ITVBxsemDxtTMtQFyzBgpJMa9YhpeNv2HZQnPqWTCnkPgiChI3QKhNUCGegMngVEk+LIEmjsNsh7f6LLGL4WCGPrdo9D+pARkIhkF4lkEInYIUrSHiqnN9HjOotk/cYkWt4zE+u/6bXmt2bRcg0TGG2WrpmHYg2JRZpMTakuJ7tEm72gUDPxZ1O0+X+tSiz9OFeXe3CqkN19qTAZ/eVGIXQSLo1WwwarR8cPowYUIH6iPLGs6bCpcy4VIbt4l0cwAVGiyZGFyEQXblmp2WmgTdbC7rU75QrFTMAUaDL5rSfCBAfDZrMx58kj2XVcsa+1Td7nFebKewRBQknoXHnHjkkHY49BLhAYDPRpenl86jsUiGKEw1dDZ6xbv5EfjV6Y2wqd4Yn0OmZnmaLskt1kk+wDVsnWZRVtB+h+BxUPmy2irc4miV9SUfEGFRj/sYiWRw1243091oHbe+2Gq/ps5nn09omCaJ1I2zn7LJ2FvT3tZfVxEyoKNVk1pdrcUyfp8i4u0+TeUqDN/FeZLu8VJjDmJE1ZU6MoGrXF4xBkNIECxI/MTqvYb7AaT6WD9zbe5TEsm1W5vgjmJVfIQuR4iwhLVZk/uxB6DvRAf0c/pKoTQeuk/scgLOaDwQSIxWJxZNcZIQ3wwbZ2+X4TMsfxHgRBgo1Wr5XPW0kKnScBc8FiBhhDkKwgqjgVCEqF00x/vqJLdS1A9rRGX+bV9Q2bvj5g7Sg5YbN0FbQau7J29u4du8d8KPng4T2avPgJinzNREWBZqKqUJulLtBkxhVpszXF2mx9iTYntUSXM4HuC6h4mFKqy6kp1madWajNvLJQk3lTqS7v1in6wrsqE4sfqdAXvV6ekL+c3r4/X5/fLmeYSq7omT5huhGDvxGfIMTibrIIgQjRFdQlSRZ+5B4ChH3BTBQgfqY8uWRXr8Y2y0bEdbzLK/RKjSxETk6uhCJN1jExIiULykC0idCyognoxUG2ggyHUsHS7ip4Fiw7CG5kwWrdvQ/iNfFHrCcIgkQGRqMRVq+r99s2YHC4QgXLDUsdqwalSgEWg2fXWneIT4gHpXr49OdNLS1OPwN3tkMdHfxRwgtjv3FgbuK0xhO2pCk75qdOaT1t7Kx2Jg5mZ81mjvWj07cFiRjozMUWytpIoYQICo/cDgn9C34YtoT9C4xUGsiupHij8EGMQj2fd/mERH9OvbZ+6Lb3Q79ohIevfRjGjR8LDz9+L7+Hc/bsaoWbrrkNrrnxCvjqs29lMfLUS4+4jAO5+/cPwq4de+C51x+D2DjPUgUjCOIfbr/pTujvHoBP3nrtSEHRG265Va5ZsWzxh3J7KBdecTVsazwxRbc/OP3Ws6B4filvBQ7zgBlevfEFuebRmb87m/f6j5dv+C/0B8C9ixEfFwfrV3zLWw56envh9AsWQl9/8AL5h0II+bC5oe5C3kQinPxpMybRa/h6QRghWPR4CPSpYiF3a21tF++JSIoqqj/OyEg/9/vPP+Y9ALv27IWzLrqMt4ZCupvq606szhyhFFTOOlcB5OgbHwFJIVS2rF3VwJthCQqQALK4qSk2d0LMy7EKtbOzwyceuucxWPbVcnh78Uug0zsCN52xb+8B+PnVv4XLr7kEPvvwS0hKSYInXniY3+qcn1x2M8RR4fHEiw+7lbIXQRD/85fb74cDe9pg8aI35fOR4UqAdHV3w6at23nLPxxsPwT3/O1hmH5ZNcygW6CxW+zw8k+fhzHF4+DcOy/gvf7j7dvekLMIDsftt9wERQUFvOUZ+TnZMHHCeN5ygAIE8SejXoBU1rybkpx00aqvPuM9wwsQ+ttvo7/9Y0/ICKa4cuYCAopveHNEFKAev73+e0dAb5iCs8sAcnZRkUXUDFxtFa2PSYT4NYpz5qxKOVPVts2uM7cwS4dCEOQ0vPQ1uHTXYtjtIpiMJoiLj0PxgSBhgXueMSnJyTB/ziy/bqecNFcWP33twSlGyFykWAyIzRSYJEdx+uHj5RjpqalOPwd3tuPFB4IgfobFgAxf+Ty6ETELFuIhk4XJ1mJtzm/NovU3VJH7LQCvqLRAjtFYvaqe9zhHKcd8KGRRwTLZMGHhCovZItcBSUpO5D0IggQTOk4Qq2RrNxiNvNhP6AzVCQl6iI2hAuRgcAQISzHOQtQClXUrLiGeHzmnecdOfoQgCIIEEhQgQUAQBDJZn/dvg2i6QiTS0QqCPjBmXAbd0mFTwxbZEjIcCpb1il7UWRA6Y4T4czCbzHKwOlZAR5DAQnUGnWdLXRKRGsyi9V0rsd/WYx04p9m6N61EmzN26/ptnzHLpRjCLFixMTGQkZYKxl6jnPY70knNSuVHztmxew8/QhAk7BAEs9tZsARws2JhZCApPVrAZrkL+WH4ggIkiEzVF75tlUyn2CWxk3d5jUqlhMqZ5dC2vx26OofXNEqlI+uViQoLJlRGsoCYZQuIiBYQBPEzVGhIVsnWIkr2/3bb+n5hBFPOgNWenx8/cXqZLveSEk32PysTixeflTTb4acdJhF6BXm5YBmg44It8NlnRDr2EInI6cYDQVpuBj9yzoEDbS4XdBAECSHE/SxYhEBU+WopQTDyw6gBBUiQmaQraugx91bYiX0N7/KamrnT5doeu1qGL8DO4jjkGBDboAXE9azGbDY7XLCSXFcNRhBkeERJNNCJ7FazaP2QWTY6Lb1nHopr1ZVocwoLtdk/rUoofXqKprC1Ijm3h56TTme8BASRsKq/Ifb8LcjPA/OACexmxxgSSEw9RrCZbJAwJjALIInjEl2m4h0wGo9YixEEQZDAgQIkBMxMndLaZz58ulWyLeZdXlFUUgAqlQo2NmzhPSciFx5UCGA2umcBMRqMzDUEdHod70EQZCRY1WiraFtttlv/3mvvW9ArGnN6trWXl+lyL2SWjRlJZV/OVsi1FtyHQL/NbqdiJrQr8vm5ObL7VU+bX7xHXXJ452GwWWwwrjQwAd2aJC2o44avb9R28KCcTQxBkPCDCCAXJDKaRh5KBRCCE7gWJCQCbq+MMPdehVIZ9kHrKEBCxPSU6b0l2pxzjJLlAfpj8WrJjaXfTctIhcatw+f+ZxYQZvWQLSD05ziiBcTkKAA2klBBkNEKFRs2uu2w2K2fWCX7bztsvSf3bG3Xl+hyqsv0uXdU6EuXsurP06dPj4ql9JysLHnfseuwvA8kO2tb5AWT7Kpc3uNfYjQxLgWIRK/yXy1dxlsIgoQTdPYiT6ply/BICBBVvpQKleRRZffwjwBBARJyJmly7zRI5h/SCY1XpYaLSvJhZ8tu2W3KGUdiQIxmeSU1Pt51YcHeHkeRrsQkvbxHEASACo1DNsn+Wp9ouL6XDOS0xtsnl+pzzyvRZv9rZkLZsmgRG87IyZooL2R07Ay8ANm3cS+MKRorVy0PFHF6149du8Z1ZkEEQRDEd1CAhBgqDshUXcGnBtEy2y6J20RRhB3Nu6G5cYdbG7OCDPQbYF3deqe372zZI7teGQwGed/X2+/0foMbK1zIOHjgkNPb3dl2NO+S0/kiSCTCLBwikZrMonWRSbRe325tL6JCY0yxNvvH5bqiF6q0pQcWCLkerUZ5gwCkh1kupRBmwWKwKuyZEydAV6vPuTNc0r2vC/oP90PBrELe43/Yyqm537X7xsq61WAyB/zrRRDEUwiRJxZWdzJhEQhN9c8AYbMr3bfoCIKoMCnC3gUrTPKsIIy1+9dqPnj3m08Wvfz+ArdMjGEKs7jMWzAL/nDPb7GYIRIRiETsp6P7Nya7+YtYZeyHynhLZ5GiKKQquqii+gGtVvvHbz55D5ISHUHZriqhB5Kbbr0Dvl9TCze++Uve43/WvbsGal9bAVc/+xPQpwcmCYaxxwiv/fxFsI5Q6PDDN1+BkiLfhRBWQkf8CVZCr7mb7v76/RcfQ0Zamtw3bCV0gI+a62sv4M2Ip7hi9ngiSPt5cwSIxW5XZO3cuOoQ7whLUICEEQUzZ05U2BSbCwvyEn/8o4W8N/JYva4BFn/5Ffzpvlth7smzeC+ChA+sHg+dnG2RBOnLXrNh6czksuX0oh5WPsPhJEAe+8+z8NTzL8LVz10PCRn+FwdsweWDO9+RK65f+eQ1oIodPk7DF/ZvaoX3//KOPDtxxV133AZXXnoJb3kPChDEn6AAQQHCmyOAAgTxgKqqKnW/pP46Pj5u3v9efNYvq2+hgmWouPCKa6Cjqwuee/0xSElL5rcgSOiwEfEQIdInBpt5kRri66YkZrEUuGFraiwqr/5DTFzMg0s//RBSUxznUKgEyBdffwu3/P5PcPYfz4O8mgLe6z8sA2Z45WcvwPiyCXDOnwM3Z1j58vdQ/95a3hqeKxZeDHf/4Xbe8h4UIIg/Ge0CpLCy5k900nr/t5+8D+PHjZX7hhUghDxPf/s38GbE44kAIUAGlEopZ/uaNYH1m/UR9I8JE/olFT2DyOzLL7koosUHQxMfD/f+6fdyHMgzj78ox54gSLARJbHfLonLbaL1T92WvulF8ZljS7Q511cllXw+NSm7O5zFh4wgSM48MSVRgkOHO4K6JSboQalQwKEdgVlQ697fDVajFTKnOTJuBYpddTv4kWu2bN/u9HPwdOvo7GIxRfxREQTxCckRA+JONXQBwsui7TNGj2JawvvaxkELSBiQV1WVqJTULTnZmWmfvv06qNWBcT8IJsyl4s77HoQPPv0MHnzsbphSXsZvQZDAQUWHkQjkc6NofTtGsn1VmlDaFfZCYxiKKmp+r45RP8SsHYMWkJ/9+jZYtmKVLPKDCVtEYIHZs348B6oumcl7/cfGTxrgu+eWwsKHL5ezYAWCHipyXrvpJd5yDYtdi4/zPRU5GwfZ58b2IYGQ95sa6i7iLSTCGfUWkPLq2wSF8I/P33sLcrMdixXDWUDoe362qaH2Z7wV8RQXz9YTreRIUzoCBEi/UinlhrsFBAVIGFBQUf13tUr1u//88+8wf+5s3hv5dPf0wPk/+jHoknTw+PN/B5Vq+ArECOINEpHYUlizXbIvN4Ptkyat9ctLhclupEgJfworq28UQHjm+88/hox0h7/zR599Ab//yz0nTGhpaxeVWUt4029QMaekD36BQqlIm3ZuBcz5yUlykgl/s/hvH8P+ja1wwxs38R7/w4LcV72ynLdGgpjpZ7qUfqaO/OYCVCiVqgknza6Rm4wDB9uhsbmFt45Cv5tN9BPaw5vsb+m3JXTQx/IqVTOdTGTTz/xM3nQJfaJ2+tzcP0+iz618q6l+1TeONhLpYAxIzW/o7tHF77wpF0hlDOuCJZGnm9fX/YI3I56qqipNP1G7Vd6DjhndcTZ1/qZNy8O6qioKkBBTMnVGkahUNtTMqNK8+NTjct2OaOL1t9+Bex96BH71u5/BOReewXsRxHvoBM9uI/ZVVsn2Qawi9q1+zaFD04Xoq8NxRIAMCbhk8R8XXnE1iOKx3gX0M3m9uaHuKt70G0VVMy8ASXi3YE6R8szfnSMXCQwEz1/1H8goGAvn//WHvMf/LLr9TWhvPshbrqET+Q6rZCrcs2GDXP69qKL6Da1We3n991/LtzPeeu8DuOv+h3jrKJIAv2hZV/s0b/pMceXMBQQUbokIOvFY1VxfFz2rWMgxYAyIY0x897UXYXJpidzXvGMnnHvplfLxUOi58DQ9F6JGgDCoAHPLlHr8+BWuYAxIiBFVyr+o1SrNrTf/POrEB+P8s8+CzAnj4Z03PgAz1gZBvEAiErFL4l6LaH3LYDf+qM3Qn1KizTlpqr7wn8XarP3RKD6OIUTeO9nz58cRoviXLiNBefJNpwVMfDDXKHO/GbLKAxf/wWp/9BzwZDGQ2OLM2iEFWIR+g9HIj10jSMS/gTJiZLoQIkgwGDYeBEOvwh4UICGkZMaMIoGQy8876wwonzKZ90YXep0Ofvfrm6Ftfzt88fHR1UMEGQk7sbeZRevjRtFavquvq6xUl/ujKfrCt+aml0ZVganhICAMsP2AwQ2ruyD4Xd3H9FoupZIj56QbFkCc3vd4iOHYt7FVFjcTAyhAjN1GsJnd16kCCCZDsuRwv4okiIAVFJGohXA3RrvdjVNTiL7sD4PvfyTouC2qY2PD/v2jAAkhkl35x7i4OOUvb7ye90Qnp86fBznZWfDu/z6iA0doqzoj4YtEJIudiPU2yX5fp7WnpjA+a0KZLvfXU/X5G88cV+6W72s0IfDgeXcCmAUg7i3Pe4JArtCl6gKemerA1n0Qp4uDhAAVH2T0H+6Ts4e5CxGge19t7ZHJPG3LA1coMvqJSoKiAkEogkIhnwvuVEIngiLyFhBGQnB7LLBqzOawn2yhAAkRhdNqJhCBXFJVMQ0mjh/He6MTlUoFN1x9JRw6eBi++3oF70UQWXRINmJfM2A33tZrGMjbX7ejulibfdeMxEl1gxNwJEQIQlFcYjyoYj1zN/cEu9UO+zbtg4SxiRCjjeW9/sfUZ+JHbkLITvavo8EEHsgCj2W0GgmFUuFeoImbqECIbhdDJChIohgYH0oE8RIUIKFCCdcIIOiuufyygGSVCTdOPfkkOZXoR+8uds98ikQtrAq5XbJ/bZasv+yCnpxiTfZMFs9RlV56YMGCBfjjGESSZLcq85BJr81mOyEAnUEGszX5EwK7rQYriLbALaQZOgfkIoTjSsbznsDg8XsQ4Ct+5DGSJIVs5VEAMuoshYgbCKBnHhcskxLviUgEboJ0xxKpICQqsiEORSDu1TYhApHUanXYL+ChAAkdNxQV5MNJc2bxZnSTnJQE5/3gTGhp3AmHDnbwXmS0wNyrrJL90z77wOUWa29+kTb79DJt7lMzNVNa+V2Q4yCCQr6AWqnoGAlBEPyfbpFOwpnrUm9b4BKpdLV2yuKAuZltWrwBGj5YB1u+2ATNy5uga28nSHb/uDypYz2rraRSqrw21RLmsOVHJEGBogKRUSkUP/Q4A5YDgf53az9RL2J1x3hfxEHfhNuWSCIIUbeYRYWFe2MBAbPJZAr7948CJAQUVs6cR69QOT887+xRYf0Y5MqFF9N/BVj84ZeODiRqoRNKIoHUZiW2941281UdRlNGiTb73HJ98f8mJ01mqSDRvSrMURDFS5JIbOs/quc9/qf3YK+83/AxK0T4LdS+ugK+feor+OLhT+GNX70CL13/HHz/32Vg7PEtxEWTouVHbkCgd9uaFVt4ywFxVGB2x/dcBbFHa4D4AYXCTyoMiViKK2aPL6yo+YBOqu/jXd7AJhtnK4l6TVFV9Vzejl7wChP2oAAJBUT4WWxMDJx3llu1paKGrMyJUDltKnzz5fdgwZS8UYlIpAGrZHujVzScYYsdKC7R5Fw0WZ//ek1akVsVXJGjKEGUV7sGBkZe9CJ8ZdCfNDasPEB3i5uWbfcog5QnlJxcCj/4w3lyBfRr/3sD3X4K1710I1z6zyvgpBtOBm2KDjZScfLRX98Dy4D3Y4YmUcNiM3jLNUSAZn54FEGQlYct3N1HBRgVGeJGE0WVs04hINUJAlzAu3yCqo5CkOBLKmju4V1RCpGzCI5SbOnp6WG/cIECJMhw8+cPZlZVQlpqiqNzFHH+2WdCV0cXrK1bz3uQSIYZOkRJ3GsVbW/02QYubt63Ka1Em3Nlpb74q1LF6EiXGzB4/QfJjSxY9F4BEXgEyIfMRaq9ya9x1UeIS4iH/FkFMKZoLBUbWohP0oA2WQsZ+WNg6rkVsjCpumQGdOw6DFuWbJJdtVjMCKvpsWfdbli7aDV8+c/P4O1bX4e36LbsmW+g9+CJLmPsedwOpicwraSyuoq3Qo5gV7mtvOjHg9aSKKGspialsKL6CSDSl1Q1TOTd/kEQ4qmg+UtRRc0qVtyQ94Y/EpGvKQaDG+st0ZjEhDhSs4+IIFiWLVuGLljIsaiJslIQhOSzzziV/kZGj/vVILNmTIe4uFhY9f1q3oNEInYitltE65O9ZKCmV6MsLdHlXFmeUPze2UVno2krilCCtInuiLNJfTBg9UHyZxdS8aCG9R/Ww+s3vQyv/OwFePNXr8LH974Pta+tAGahObTjEBymG4sjefu2N2Bv/W7+CA7iqQCJ0biXZYsOy2qRwGvZ06Yl8S6qSSTZDGU0jphNi056/BuyIWEWrFFHUdXMC+xW2ErnCL+kP0gl7/Y/AtQolcp1BRXVf6+qqvIsUApBfAQFSJAhRDiN7oTpFeWOjlHG+HFjIXPCBNjRvAtrgkQQEiFWURI3miXrP7ps/fOKNFljS3W5N1dqS9ZMFyb43f0HOVr/YWgWrGAjKFVmQojIsmEFGqvJCod3HobGpdvgu+eWwnt/fBue+dET8NZvXwe7xQbGboNs+WCuWKKLsYPd/s2TX4F5SOpdJmQy8jN4a2ToxK8kRoh7EGChY/InuV+TJZQMBukikUlB5cyaoorqT4AoPqDNMY5e76C/VHdP2liFIPyun6h2FVXM/HFZWVkM7w87JCWRT3x3smDRMzbqgtCjDRQgQYYIsIBlv2LxEKMRhUIBp5w0F/a3toHBDd92JHSwyZZNsm8yiOY7zWZL4T7Njqoybe7vpieULOd3QQLIYP0Hlnp3JOjEMyCuN0QU4uhkXKmOC8ziaPe+Ltj02QZ4/8+L4JUb/gtv3/Y6LHn0c9j4SQMc2LqfCg/v5hADHf2w5zgryLhJE/iRe1DR8rPiir3n8GbIIAqL++pPcATLI5FFwcyZEwsrqt8SiOI7qn7d/s1RkbGWAPmYN4+FwHN0DH+SDuRurvQJE+iP/iV7bMKygvKa+bwzrFB6kAVLUkDUxR0Kbse1REYVeBQgQSS3unoMVSDTZ1SOTuvHIKfMnwdWek1dW9fAe5BwQSJSn10Sl1uI9fZOqyG/WJs9dYou//7JKfl7FwhYo2O0QcBeSndC0vgj3kg+weJJWtfvgWXPfAuv3PgCvP7Ll2HZ09/A/s37wNxvppdN/1kYbKZj5+0Zee5bQDgCEYQHi4tn692vwEyIQqn0q5lEGIhFURGl5M+YM6mwouZJwabYSYX+pcz9j9/kEvoD20WFx3XN9bUzBELaePcx0MfqaW6ou5nO8k6mf7DUTSGiYG5ZCgX5urCyZnFBefXp4WwRcYUgf0zRBR2Pouo9oQAJIjE2RTkbYM467RTeMzopKSqE+Lg4WL1iHe9BQokkSRYbsX3EanR02vrzCjWZJ5Vqch+ZmVTMqkEjIWKw/sOAIXSWQnrBq2D71Nx0ue0LrKbIot+9CR/99X3YtHg99LU7UvAGAk2SBvJnF/GWg+TMVH7kEaVSvHgjAclhjRqSBctZdjJCZ4UhtesS8LDkOxIKCqbPqiiqqPlEIYr1dE5wk9vCg4CNbn+Lt+unNNfXvcS7nUMc9Wia1tUtH5cQezqduV5K/9bNIlyCkv7xD+jrWmyP1a8qqKi+bv78+d7UH/ErolLJRBRxq5gxgdD5riJugQIkiIhA5sbFxkJBXh7vGZ2wz2BSaQk0bmvhPUgwkYgk2iWpxSJZXx2QjD9sijclFmtyLmA1OqoTyzqFaMweEoEM1n9wJ+6AznsDYp2iv4TTkyemyEHcvvLZ3z6Rs1kFKo6CxXmwTFqF84rhh/cvhPjEY18zEyVuZ8I6ikAf93pBghMCgYMVD6LTWdyfSAluZslBgk7x7Nn6wqpZlxdWVH+ukEg9CHAOneS7ZV2gPzUb/edTAcj05obaP27cuGRknTtkHGcZkZob6t4TFbYC+jgP0gHDLfVPrwUq+k+lQhBeaOs37y6srL6laOrMXH5z0FGIkkjPO8niRj0e+j6jMQuju+8pIrwVUIAEETrYzE1LSwWNxveLeaRTkJcL7W2HsB5IkGCDtlWybTCKlruMVmPRfo19Sqk29+qp2sIPzlYU4ZeAnEDBlJkT6eRjUs4M/yyYVF48wy9CZhCFSgH69AQomF0Is348By579Eq46qlr4czbzwYmmpzB6op4QSlRQA47MJlcGxgEAexKi8qv/tfr1q3DLFgRTPG06hw6cX9eMkk7BULeoJN6zwqAEbIeBDKvqaHuPLpt5L0jwy0gQ9m5bl0vfYw/KQmZQW9/k3e7iTBBAOExUCo2F1XUfFFcUX0+vyGonPCmkIgFBUiQYH6UApCytJQUYEUIRztFBXlsUgx79+zjPYg/kSgiSHstou1Di2j9SRvpzyzR5pRP1uXdNzWpeOcCIRfN02HOYP0Hc4hEuqBSnEMnS0Lh3GNdmbyFCYVrX7gBLn/sx3DGbT+AWVfPhbLTJ0PBnEIYVzb+SKFAdXwMjCsdDxMmT4S86nyYdMZkmHZ+Jcz76clw2q/PhAvuvRiufPIa+MWiW+Ca56+Hs+44F6oumQlpOeny37pCFeOlFwkB2X8rWFYP7wlMPRjEExYqCyuqS4sqqm9ldTaIUthFJ+7XU3Gaxu/gDvSnRholQn7SVJA1vbm+ro71OW5yExeW7G3r65qpELlCsguVtPkufTYPrGygodsZRBA+LKys2Um3B1lldWbh4fcIKO5+CERQuJ+8IdqIkHpAKECCBIlNHEeIoCvMz2NmTd47emFxIIydzcdmqkG8h1k5bMTeYJDM9/WJpik7ezrLSnU5F5bqcl+cqy1lVa2RCGKw/oPVjSxY9ILjd0FJR6krdWk6SMn0X8FUpVoJqTlpUHRSCVRdPANOufl0qPjhdBjoGABJlGDCpImyJePiv10mu1Gd/afzYcEvT4d518+HaedVQMkpZZA5LUu2cDCXK09hqX4jEdkFxw0CUREfcQcqOspnTqOT8T8WVu7dQS/y6+n2CD2JavgdPIDsp5Ps60yxQkVLQ92LsGiRm1msjsOJBeR4Wjauamiqr11Irx30dZLveLfb0CfIpdsf6GC1VDKL2+n7f6qwvOa0qqoqDb+Lf1FQUSEI4kiWSAeim/EukYNA3A0xEyJioEMBEiREkBIFgcQW5ofMfTKsYJagmBg1tB88zHsQT5EkySoScZtZtLxmJtbL9/ccGlusya6cos2/qzKhaOuZ48pDGg+LRC484LRQl6aXiwAGApbxilUyf+f3/wPJLsKCm06DHz6wEJLG+Sfj1vEwgWPq9W5+LgjCZrYfKQsWnThaY2IDUOBI8GCFGgk42dnz44pmzswtqqi+qrCi+nkmOgSFYj2djD8ggJBN9566OcgWD/pF36wX7LnN9bUv76ut9S2hgPuxfKR5/eoNTfV18+lEZS5tfuyRRYQhsKB1YTx9378QFLCkj6gO0s/m4+LKmt+xSut5VVWJ/J4+IVht8nuin5XcdgV9Pe6+/0giqt4TCpAgQQRCT0BBqdd55YMcdWi1WohRx0Dn4S7eg7iDnYi9VtH+Xp9o+Gm3oT/HsrOvvEyX9+MyTe7/ThpfiWouihis/+BOHRB/w4JWiQD7mGWCFQEMBGverpMrmY8tGQcL/3EFTDpzCr8lMLBK6d7VFSH76VRmBzsamgUrTInGSVcY4HCrKqysvoFOrN+LTTXvAZuwhU68X6Xi9HomOvgdPYZ+YbuJJF3JLB5N9aue9FvMjxsWkONp2lC7ggqRC+hrqqR//z7v9hj6eejpZ3MufZy/KxTKBhVRNdPPra6osvovrNhiwCwkQxAV4qhdgKNffPAvGl6AAiRICMQxQLFK4AjIgfhqtQq6Ort5D3I8LIxDlMQ9Fsn2mdluvbXd2lNTpMlKKtFlX1yuK/rvjIyytsmTJ49eP9coZ7D+gztFtxQg+P1iS0C4h6XOXfXaSt7jP1iNDlZsMCUzFS689xLQpQZ+YWb7t1v5kYcQeIUfhQx6/XDLpztKV32DBpsYl1bMyi6snDmvqLLmp0UVNY/R7bvCitY+KjS20s/3WTqx/iH9pDPo3oeMCsRMJ/if0kH+wub62rzm9avf9NnicTzeZzMkzQ1125oa6i6SY0QIPEuAeO3C60gxLKTTg5l0f68CFKv6JPVh+vmup4LkZSrs7iysnHVO8fTZxQUzZyawP3H85YmwuA76ruwDhpEtmTFSfCc/jB4EwU3LFEEXLGQo9ASkZKT7nk8/GmCB+HFxcdDd2eOWOXU0wD4HK7Htt0n213rtxl/RGUdOb8+hslJtztll+txHZyVOYoGICBIUWupXfUrPzI+YUOjYeYj3+gdVnBqSJ6RAz4Fu2PBRPUiOjMMBw9A1AI1Lt/GW+9Bzsstmg8fohV++oI9Uf4AJBX8XImQQIbTlRaKRKVPmJjuERvVNVGQ8Q/cNdGK8xw6ECg0Fi4d4jk6Fb6HbPDqJ9s+KPUt/S8gDko0Uylmt1q/+UO4NBF5YQI5HjhFpqP2ZVTRPopenW+iD+iV3Pv88p9Gjq6mwu08A8rEkSRsFm7CLCpKtdHufbn8uKp95QX5FTYHjrxD6nUaEZcNdUIAECTrCJLN9YkJQEkWEPUqlEsaOyQCz2Uwv6v53mQ535PgNSdxjk2xLLZLlb302wyUHxY4xJZqcicXa7B9X6AufKNJm7ps+YToGlY5SBus/hCoLFoUQSfqjJBHDd88v9atIYIk4zv7z+TCuZDysfGU5fPXYF2AxBO591r+/DqxGLxYFBfjjrs117SBK8ouzOLzihoWO8zaDyRS6DDRSgCazEQrLPplXNSdrqEWjsLL6K7rtt6jtXQ6hITxJv+cb6Z4VCk7zm9jgUBHbT7+V7+kE/ld2hS2bCo8/t2xazdI/Bva78t4CcgJ7NmzoaW6o/XdTfVYJSORs+p4W0Zfvz1UJ+rFDDB0XUuhWQrcL6fZ/oFB8oBSgubCixsAsJpICHiVAYtoPHYadu/eAwYiXx0gGBUiQGBzU2Ko/cpTOjq62PkvffTZJ/NIu2aO2iBZ9b/02yb7CKtkf7rIazgPJksmsG8XanAWl2rw/licUvTtHX+7fZWYkohn0BXcnBsSuCEzRrZb1q7fSicHf27YegG3fbOG9/oHVBDn/novk7FZN322Hd//wFnS1+t9rYtfqHbK7l8cQ8nBzftZ/eSvUuLXySRRk9K3mDIEFOzOxIWejqqj+2B6nb1VK4rahFg0BhFPpNt7xF4GE7Ke/oQeVQkxxU0HmAjqBf4LV4eA3Bh4/WEBOZJHYtL7us+aGusskFSmkQuRiKgj876N5HHz+NI0LE9VnS76C8390FZxy7kVw25/udtzpWKj4ikajoZuFRgW3CxaGFBQgSMhgFdFNBpPpkktufqBYm3VmkTZb327qnMbqVphFy9N0wr5MIqRFJJKBDnRhvbJHX6ckErFfItIuuySuMkvW122S7dfd1r7zDxoOTaTvLaFYmz23RJv9++mJRZ8U6AsOoXUD8RcKSRGwVXe9YHuQ/rzXf/fst3Bwu3+zObO0vIP1PQydA/DOHW/BjlUtcoYsf7BvYyss+efnHj0eHWlYqp2/NRVk/XEwBaqodGQFGikLFsUWp9X6XwQQIWRmsDBFkF2optXMLKyouZkKjv8VVdZsVRF1DxMbdOb9AJ2onkvvluFvi8ZwsN8N/XcLnZD/nU4A5zbV12Wyon/b679v8zqVri/40QLiBNKyenUfq67eXF83B+xSHr0I/pFbegIee8FmAzabHXp6e2H33r289xgEEWJuZ7ElrKBqVVVVYFL5BR+3vlP6+YTOCusBKECCh3wCqFVeFsKKQmLUanpdFRTWgYEjv8NZKVM3sroVZbq8X9AJ+8mt7c1Teu2GHLPNXNwrDlxntJv/YSfihxbJto1O8LvphD9oA7skScQq2fuskq2Zbktsovh0v2j8c6e191wqkrK6bAO5h+JaJxVps2aXaXOvKtbmPF6VWPrx7LSK/fwhEMQj2KQm1JmXmCWGiMrrRJto+fSBj6G96SC/xX+w+h6s9ocuRQdfPPwprHjpOzltrreweh/LX1gGH9/7vke1P+jnbaRq5Zrm+to/DZ00qnhNlpG+CzrxtccODITs4s8CdPlh1MEmkcWVs84sLK/5GxUcKyxq2w5BQVZSgfFv+rlfRu9S6rhnMGEWJ7KK/m5ukZT2fL1gr6AT8jua1tWuYDc67hMiAmIBcU7TxtW7mtbXUdGeucAqmQqo3mdV0t+ln0vIanHQN38riy0R1ML2fqLayqrRF1TNvKRkxgy5qCgSeoL2Ax3tsCA3+mnf2LhuFe9BbrzlVli6YtXuAcE2qW3dOq+sAYQOsks7N06IV6snUmmXFqNQJcar4uLphTjZRkgqIRKLvWE5yJXyHxxFpN8HW7GyURVkI3RPtZCZ/l1PrDLmsB3sVqvdarEp7EaL1d4nCbD3i8RFO+8R7omIlQUkOqAXzb7zzjpT/8j998jtLdu2w0VXXScfD0Ug4ozGhjVredPvFFfWTKHnWoNSpVJS0Q+TzpgCU86eBonjkryvLu4EY49RjgdpXb8HMsuz4czbz4ZYbSy/9ViYQGFpdUWbHWxmG5j6TNDd2gV76nfDXrp5F1NCVtNPcyd9r50KgC8bG7I+ZW4nJZXVVRIIa+/98x1w2UUXyvd8/uXX4OHHn5SPj0CgNU40lm7cuNGv/h9sdZ/uRpxg09d9eXND3f94M6JhlbXtBiFLoRAX0InkmXQ6TfeClt8cEtiEmk6adtDrxSoQFF8lCNZvqUAPqSW7qGImnVsobuTNodzfVF97Jz8OEQuV+ZV7yxUEzqONefSzywFByKHHIVv8Zos69HWso0ffEoF8JtqVjTs3rooI92c6DjxGd7c4Wq4gTzTV1/2KN8IWFCBBYlCAbKn7HlRoBZHxhwBBkGjGbQECMLWxvnYTb/qd7BkzxsbSC/Ws6ukJSYmJ8MXX38pTiDhdHCRNTIH03HSIT9SAOl4N6jg1FQ1xdIuBmPgY+uKOvcwQKhwkicgCgm1ym26iTQQ73ViK3k2fbYDO3R2y0InRxMgCg23MmmEzWsHUbwJTr0kuYCg/jp2KESpERlpzVigUEB9HX1tszLDjsNFoArPFQh/PJooglOxoqG0pnDG7XBCl+j/ceotw3ZWXy/dzJkDo0+8yxcAkf6dULaysWUs/xSreHJbIFyCsonjrAvqTWUhV9YWECMn0OGTuM1RoHKA/YCbsa0EpfiZK0q6d69b1yTeFCcMKEEIeYAHvvBUOCNnz58dq+qxj7ILExOQZ9EOcJBAyiY4Rxy8QBgfCLFjCABUiaxWC4hk6wnwZ1DgdD6EC5B90d5uj5QoUIMgQBn849d9/DVpNUFxSw57rb/4NfL+qLiAXbASJBooqanrOPvO0xEcfvE9uh0qAyBPDytZtxQX5hR+88TIc6uikIuQbWL22Hvbu2y/7YrN6JSxj10ipat1BoLNOlVIJSioS2J6JBZXKsWdurCo1FTp0HxcXCxlp6TBu7BjInDAeFi/5ChqbW+CVZ54EnVYrx5klJOjlrHtMeLjLV98ug5t/9wcAUVrYuH71O8wCJBHSQAWI8idXXSHfx6kAIaRRbemfunXrVi9Sbg2P2wIE4KLm+lqvC8iFAmbpIGYyg354l7HXT7/6NH5TkCAiFTrd9HnZKvh2KnzWEAma1Cpp5dY1a/zvb+hnwtsCMjIslsekthbT3/dcARRl9DcwVSCQQb8XVjskqFl7qODsp8JoiQTwHtikZTxbWdiAAgTxisKKmgfpAPeH1d9+AYkJrNYO8qOf3Aj1GzY1qc19U/x9wUaQaIClCz3lpHnjn370Ybm9ftNmuOzaG+TjoQhEMaGxYaV/I8SPo7CielFSYuIlX330DiTo9bwXwC6KYKHCg8VHMPHBNqPJYUVobz8Ev/njX2BGRTlcdvEFYLXaZDFwREjwjRUlHawNFB8fL9+mUNCpgKCQrRbs2LFXgHJwTx+H7Yfyn/++BP966hn46H+vQnGh9+UD9rTug3MvvRIsFsuTzQ11Nw+6oN0RIgFChegqerWu4c1hoRO38xsbaj/mzbCGZauiv9uf0AnnefTaGCS/fCLSWeYeerCV/rg2MFEpSEKtqLINZOp0hmXLlkVcDE0EWUDcRZg6darGSOKSBTXkAlFME4DMpr//fCoUJ9PfSjBWcAkVI8wro5aOQU/owfqp3yrU+8DgPJI3h4WOQ/fQceuvvBm2hMwPb7RBfxCyi5E7VY1HC6wGCFXA9vT0dIyrQBA3GC4Lk1JlC/g5RC983/T29UFnVzfvccAsFFqtBpISEyAtNUWu75OXkw1lxUVQPaMK4uNiQaFUwOkLToZzzjwdzjrtFDjt5JNg/tzZMKdmJlRPr4TKaVNhUmkJ5OfmwPixYyA9LRVSU1IgJTlJflwmeJhFQ0PFSWxsLBUs6hPEB6Ny2hT2OmWh5gvsPbCaTVQCVTHrj12pZHm0iCSN8DELgmXr1oV+n8QSAaLiwpE7uXpMUWXNb5igklPjCnCtv8UH/Z7YSbKPHrDCre9RVfZHSZAW0u9ukl6wJ9BJeT7dzmPWgZaGunebN9TuZ243kSg+XBLYLFiBhLAYKmZ9aK5f/T1LX0y/ryua6uuqRYVtPJ1LdU2mY8Xvfv1LuPj8c31aaHAB/VkKWrqdSidv7/dJ6tbCypp72UIEvS1k82b6otwaBwRBiIg5FQqQIEF/EHKQ0/EX79FMV7dcBd0cdQM/gvgPmxzbEAbQ2Uw92zMXJ3dhbk+aeA0c7uhk5zrvDRzZmZn0OeNhe5NvBZuZNYaJIjp5zSwrOxSvtlhtdBCX2KLJCNgAMFHF8RRVVE+l28dqtdBEm4+6Y81xD7nuyT762/qC7u+mc+4FdivJUpljS5saamdRkXFx07q6v7WsW/0Oq2kT6oDxoBLELFjBQh0bS88tgaSnp8FPr74KHrj7z3Dn7b/ltw6BxXYQ0sACznmPT9CJ/xj6Yf6FPvnawsrq7wsqqi+GhQtDE7cSRaAACRrkMPu3uxsFCIO5aLDVXAGEsPexRZCQQQSLZeTaExAMX/UEwb6JviDz9ytrec/IsFiO3Jws6OvvB3feh68wC0xaWiqsbVgPouhbhu5ZM6fTf4UJtlhzpqMnhBDilqiRQAijANqFyoLKmTWFFdXv0x/CBrqdSwd8H/yPiUiA7KEy9iP6eTxAQDhXSRT5VGRkNjfUnUX39zauq1vKKtdv3bqMFWyLVAuAf4hcC8iwGCTJTt+WdIwl2InMotLLqFBJpyuMilSqV+YRidxOP4y36E3b6G/H63hT+lQxdM4yWyEI7xTtaN1GxcgNBTNnBs+nXiJupfaj50lEzKtQgAQJhUBk5dHbFxEFKgMOc0Vz5NQnIcsTjiCI+7DVYzrpa2resZP3uEdudjb0UwFitQRegLB4kpmVFdB+6DAYjL4tdk+vKOdHwqk2pVISqAhgxc9GICCTPjrxiaiV+8IqViBw7zKBKL6jItSRt9gLiFyXBZbS/S1MbFARXNZcX3sBi21orl/16baGVSyeA3FGFFpAEvr62KoCceM8lGlsXNnftK5uefP6ukfo7+ZHesE2jUhCoUTIJfTmdx1ZzrymkIqRZwSbYjtzKwxGsUM6uIQ8DsWfoAAJEnZRfYgQYm9rb+c9o5uB/gHZAkIEIaCBswgS6YwYdxBEBCDrm1p2uFMR/Ah5OVlUDDiC0oMBs1ywWJX9B3xbBCzMz5MzFtJZ3HyVROiMR5BGtuIEwc/MBYJCdkkKEQuVxdOqTy6qrF4iEKijwmOO4EUKXXqd7Kcf4lJ68CPm89/UULuguaH230xsjCoXKl+JQguIr7BAchbzw2J/muprL2muz8qiw+vJdGb/Ev3dtfG7eQIz8o6j+0f7iWoX/e3fxLJ6OW5CRgIFSJBQgNhDr2Tm3Xtaec/opqe3T86IoyBCM+9CEOQ46IR/wI3EFUGcaChWs9eza89e3h6ZiRPGy5mx9rQGZ+ybOqlM3q9bv0He+8IU9lgCGTSFhD10yslqVASdkumzJhdW7v1CUsAS+ipO490eQX/EuwmQn4mioqC5vvaUpoa6t8K5JkPYE4UWkK1bt9qoxBeZC7dLiGA1Wa1uiPFFYsv62mVU5P5EYVQWswru9Hf4Eb/RQ4QJdHvCrLLLrlkhjhGJCPGJAiRImOKhi44Gpn37ccGfsWuPw3JOJNIoHyAIcgLEvVXM4F1sBInN6smmLawwt3vkZDpCKDwJXveFrMyJcvD7mvoG3uM9JXKGHaFAAmUS+5BHskbRbytQ30VY+u4WTZ2ZW1RR86IkkU0sY5AgCJ5V2R0MFhbgmvH62MLm+rpneVXqiJhAhTXRaQEhbFWGwpvD4ul7J8xdq6Wh9mPm4ifZhUra967sAugZzCLCAtb/U9TS+m1+VfXJzDLIb/MdhXvjAD0XI+K7RwESJPbV1prpmdN2oL1dXvkf7exuddT3kWIl9OFFkGGglxEbsx6EC6LEkkYQ69ZG9w2XGRnp8r41iIsv2VmZcKDN9zjM7KyJjgOVOJ5+GeJIWbDoRDqELlDBI3v+/LjCiup7iErYRGc71/JuzyDwvSSQueMS4mY2r6t9BbMh+pkotIDIMAkSYFo2rmpoqq9dKCiEKvo5vkmFiIeTNkFJX+U8hQRLiir2flBcMXs8vwEZAgqQ4EGASN92d/dgLRDK1m2N7BNpb1kdXpVGESScoFMI80jxFsTNDEn+QBWvYEFsvdubmtnzOjpHgFUjHz9uLDQ175ArprOto7MLDh3uOLLtP9B2ZGvdtx9279l7ZGNB7yzuhG3bGpvkavCD2+p19Ue2FXWr4dvvl8tbjFoNu/cefQy27di1+8jjMGvM0Mep37DxmMcafByWPphB32qhx2uqIUCpFOVsiwFj4UJlYXn12TH9FhbjcZcAgpbf4jb0Y2wiknBFU0Pt/Jb61bUoPAJElMaAUPVhtNlsLrPcMW+TREJ8XeklTetWbWc1SIgoVNPx7gva5dECg2wRFIRzCUhbiyqq76iqqvKxiKLgViCdRMIocNAF0amQwxT6A7yMKur/vf7801BVPo33jk7K5yxgqXi/YOkTeReCIMdRWFnzbV521smfv8cySII8Of7xjb+UjwchQKzN9XWxvBlwiiqrl40fN+6kxe+8Kbs6ucONv74Nlq+qBY0jqBskib7qIQJGlI5e11k/u53dj93D4fbkuO/xfzcSrGDh4OOwvxvUauwhPAnup393nwCKX190wbkJD97tKC7NKq6zyuvHQOB7OrE+ibf8RlFFzbP0jZxYAv84VEpxXKBSMhdVVaUBUT9DD1lWK48XL+lnbqPfxX/iROOfWKE53o34SBRWQndJUWXN1qKC/NIP3niFCm6F0zGRnoet9HdW6s/f2fz581UHe00XEoXwJJ06Z/BuT6BDEGkCSbi6eUPtat7nEYVVsy4XCHmDN4eFjnTX0WvCcYNT+IECJIgUzZyZC3bFzj/d9hu45orLeO/og8XBnHr+xWxS8Kfm+toHeTeCIMdRWFH9dU5W5ilffrBIboeHAKm5LzYm5s6vP35PrljuDvc+9A94/e135SroLFVuTEwMqFVHXaOZMBlETW+PjY3hLYD4+HjZsZrBCgSyvx+EZakaRKWmf0dvZ3z6xVfw8WdfyONsgl4n9w0+L0OpUEDcEPF0wuNqHY/LrDP3PvQI2G32x0Ag15x71plJj9x/j3zbP5/4Dzzz4ivy8SB0kv1tc0PtKbzpN6gAoZNMOHGSeRwKpZi2fc0ah9nGbzCrx75LBYX0Ly8nXuw3ukKplH5CXxsrRIj4kWEFCMD9TfW1d/LjqIGOP1uoACn74I2XqQBRBk2ADJJXVZWoIup7qZi4yeOYJwoT4nT3nFIl3uXpuYoCBPEFobCiZse82dW5/32CjuWjlI8Wfw6/+8s9QJRiRfOaNet5N4Igx8GqR2dkpJ/7/ecfy22nAoSAkU56PXaF8ZaiqpkXAFF88NpzT8GMygre65pFH3wEd973ICyhQooFiQeaN995D/764MPAJimlxUW813NYPZGzLr4MDAbjIjrZOP3cs844KkCepALkhfASIHTC6ddrOrN6EEn1Gn3Q06gK9CKYlogCCA8ozX3/t3Xr1sAXghmFjEILSENBXm75h2++CiqVcwFCmJtfX8fUlpaWQOX+Fgoray6kT/SsIEAa7/MEZpA9RLfLWBYu3jcixVUzLyFE4ViNcgUhP6bf/Wu8FbZgDEhwYX4FK2rXrBvVcSBffP0t+yRa4y0WTMGLID5CJ4dB9aEXJNUatl/b4H6a22wqOpgVY/O27bwnsOTlZNPn8z3zVnJSoqMWiCBMYoPWMW5bzjzBBPcqFXuMEOQsWAsXKovL6WRHUm+j7/1ML8XHYQUoLmysr70LxUcIiNIYEDpzN7L4D5ehb/ROMTExgXz/pLm+9n1BLc0kQOTx0EPYcDiGbkuokHnQ7dgQSeFmJfTgXhO8BQVIsKE/OJbVpnbNWt4xumAFwtY2rGcnSDP6ASNI5NHYsPIAvcQdql+/kfeMzPixY2U3JxZEHgzS09Jkl6rde32rPcJctsaNHUOPSCIQQXHMwpETWwOd8kV8QDWr6FzY0voIUSje8nJ1l82AvrdZYcr2+lWf8B4k2ERrFizB2ZkXGppWr95F+jrn0c/6Ydr0WPDQ80tN38wf+oh6WX5FDcv5PapAARJkJLtyHf2VWpctX8l7Rhd7WvdBX/8AGxwX8y4EQYan32AYIRV9oFbdXSKsbdqxgx+PTEZ6GiQlJcKmLdt4T2BJSNBTwRMrjze+kp+bS4crSKCf87FxNoFcX/UO96Pqh4FNgvqIagWdGP2aNr2ZH9BPhXysV9jO2rW5jmVMQ0JF9FZCN9pF0XUSCUEYCJbVjbl5NTVk/ZFI5DfMHZZ3ewQVIdPpybaqqGoWS/AwrMCSFG5m4RLcy5YValCABJmJSapGAcjeFXVrwGIZfVbpr5Z+Jw8cKkHxDu9CEMQH6EUvqKvuLAiTPut0dzNgMZglYW5NNezdvx/M5sBfG1OTkyGRipBdu/d4lO3KGVXlU5m/hI5e1Y8VIEFchyWEBNxaXFRVPVchkGUCCDN4l8cQIM/oBfvF69at82oihviRaLWAgGBl5zQd98KIRWLz+rp/0w/9x/R1eZX+V7Y2StIbRZXVwyYOUNjdEziKCLHEogAJMiznORukWSaoHbt28d7RA8tMQy+mK7Y1rMIChAgyAkQQRF8n0P4kO3t+nFJSv6xSqTPu/sPtvNc95s+ZBW0H2+HF19+Ades3QMvOXXLND1YThLlmGoxGYPn9WXSmrzAH64K8XPmxTSbf4u1Y/ApFnswdY41y8jJpVy8/9Cv0/QT0R8CCW+mLX0LFh1cF0+h3Zqfbv5rr635BxQdW2g0HotUCcuRdhd3bI80Nde/R3Y/oudDF+zxDEOLpP/eytNsTa2rocXQTpQo5vGFVMYkg7b9i4cXg6UU8klm1eg1c+4tbQCDC9Y0Nq17g3QiCDMNg9qPGdavktvMsWKSNXviCUmmXpeCluz9feeklwl9+f6s80XcXJqR+evNv5YKB7M9YCk22qVVqUCgU8sby+isUrF8hp8JV0mPHnraHpNxlaLVaULAHYi+BzkV0Oh0IiqOvhxUfrFu7DrIyM+W/1/PbdYN/x2G1QlixxMHHUcfQ9hDrDvvb195yGGxnVlXCq88+KR87z4JFXqffxVW86Tfo53433f3V0XIOfenW5vpaj9MxF1bW/I6+8Afod+lxStFBCJC/U/HxR3oYPmp5lDDasmAVVlS/P37c2As/e+d/EB8fN1xq8rX09+i1Jc9XCqfVzBSUZBkdVNw3Ex8LHUrgowSF7Yqh1sTiadUnE6XwLW8OiwDCWY31q77gzbAFLSAhgAdxfvz+x59CZ5d3QjnSYGfTcy+zrHCkO8aufN/RiyCIHwjIqvsxsKxIldUsLuDOk+fNEe664zaPxAeDCYwXnnoMVi5ZDM//+1G483e3ws9/cg0s/OH5cMr8eVBZPlWOtxiTkQ4Jej27iMoWkc6ubmhrPwQtu3bDtsbmIxtb0FheuxqWr6Ib3X/+1Tfw2ZdfH9l2yu5XRH4MJn6YlYXV9WD9jc2sqrrjcdZv3HzM43z73YpjHmcx3QbrlBxjjXKyAEs/Eo8qJbuN5E6cj+crwlTY/EYg5EEfxAehH/HjdLJ3Bz1G8RFORG8ldJNoF1m1b97jlJC+d7nQoKC4nE57vHVFZMPrBX1E/Wbx7Nl63geC0r1sePScNPHDsMazKwjiNwoqqi9WCMI79/75DrjsIhZ3FN0wV4tzLr2Cxb282VRfewXvRhDEBW5aQLY3N9SV8mZAoK/jYfo6bp1bU6148p8POSwGAcSRZpO9N4leTAmd5bLJBp3dD6mYLomSPMvghosT9u2HDsG5l14Jf779t3D5JT+kPY7HZfdgkxe2KMJg+6GV14/fM2vJL2//g5y5cFJpCbz32ou017kFhP7FE031db/iDb9RWF59m6AQ/sGbTqGfkkcFKZnlg4kPOtXxIsXuIORjHvOBblchYvTVAal+IyMt/fLP339LtooOYwFZQ8+FmbwZMoorZv2Eji7P+nCOseFpaYLCdi6zhJRUVldJIIyYQpUQYX5zw6rveDNsQQtIiJAU9q/oD+vgm++8L6/QRTvvffypHHRPL/SOqzeCICPD6z+w+IjhCNiqO4Xlp6fi40U6+b197qxqxROP/C3g4oPBXLNYkTHmHsXS9zKXqLi4WHnCMbjp9Tq5yvlw+8L8PGCB8izehD2O7GrFH0cTH3/kcZhLlqvH0em0UFLoJEOmQ7+EE25fSAorq2/0VXzQSd7XVHz8CMVHmBKtdUB4FixmemM4i5ETSGBjptylsWHiy/R7eJA3vYFZQhb0SaqXysrKYmws0bcbI48C7N5aXoIKCpAQsXPdul46ufjn9qZmWBXlNUH6BwbgjXdYbBbUtayv+4p3IwjiF4Q+fuBXcipmZfcR1Zd0nLrmovPPgaceeUie0EcS2VmZcKDtIG95T3aWk+rtzEQSPEac5NNJl1tCtKhy1ilAhCd8Ex+w22JTLxzqn46EGdGaBYs4smAxyyjDWVFnIrj2zwoei8Sm+tq76Ct9lXd4BVUhl9hiEx5VsXHAZQVGjqDENLyIaxIE25MSkQ488cx/nar4aOG1txZBd3ePnY4XLL3ciOodQZDQUlA+85IYQVqtiYuf8/vf3Cw8cNefITYIlg9/wzJhNe/Y6fP4mp+bQycB9Opvs3E3LorTkUw4zA/8iwJ8S+XFKZo6M5cQ8jZ9L2re5TF0HLcJBH6xd9Pybt6FBJns+fPjymbMGMs2IiiGqaItaAfvU1BwVuSdvNEDsVvJ75ho521vYJaQm+i5d3U0TaBQgIQQefWIwH82btkK336/nPdGF13d3fDia/9jp8/6BKVtGe9GEMQN6GRRrv9gNAUnppBl6CuqqH5PIQj/Gz9uXAYLGv/JVVfyWyOPrMyJ8gpp+yHfdMFgZXUHfGE5/NaXR7RGEKXwHzqRSeVNrxAU5A9NDbWf8yYSAmL6zZ/Y7IomttE5xGW8+xiIAL8YvI8ioecN2hUl8z2J1wFxMRUngl8Eu79gRTkFQi5g4p13eQUB8huqREb8HpUREoSOAiTEKED5AiHSoceffh6s1uhzpX35jbfk7DOCIP0f+gojiGfQi428dO/qYktv8XnVnWVaKaysvoWAtDU2NvaHC394gZIFW1dOY0X4+J0ikMzx4+T9/rY2ee8tg5XVHfDvwslXQrsCNMaNXNmYTk6G/5FQiipn/ZL+ns7kTe8gsEQP9n/zFhIi6ClZRb9LvWNzbs2i94kZvA9tTikoOMtrq1c4IYBgdCSpiCyvkaaGuo10dyvdvH7h9LtkqyAjj8gqcYAfhTUoQEIMS8krEOHuxuZmWLwkusIjDnV0wPOvvM4mT980rVv9Ee9GEMRL/G0JYa4cLCBZMksb6YX9XyXFhYlvv/w83HfnHyA5KYnfK3LJzclmF23ZDcsXkhIS5KB0q9V61AXL6TSAdPID/yIIVn7kFXlTZ2XQCdu9vOk1RCCb161bFxFVlhEk7CCwnc6Hotff3kNQgIQBOoXtv0Qi6//v7/+Eg4cO8d7Ixm63w533PQg2m90oKBQsR57L1TkEQZzA6z8MVuB2Zgmh82CPV92zpsxNLqqs+Wlsv3kTFR7PFOTm5Nz9h9uFd199AUqKCuVJezSQQkWUWq2S63/4AnO/mjBuLJjNFmAZeGTCbESjX9mw6lSpIj+l32kKb3oN/VXcUlBRcy5vIkjwEQSRjYMu7X2CO3VzgktRVVUafV2vcCtGQOmWpIAkJvE3KEDCAOaaJBHhN339A7b7H340KgLSF3/5FXy3YhW7YP2nad2qRt6NIIgH0GvsyOKCgNur7mVlNSmFFdV3xqrsW2nzufHjxhX8/d674L3XX4IrFl48JM4hOkhKSoS42DjYvbeV93gPE2b9hgHZCiITRI2mAHHE3wGdkA1rJRGA3MQPfURQKgTyPEvPzDsQJLgQ6LfZ7S7nSQKBsLPSEaJ+gooPh09ogGmLkOx0KEDChJb1mcvp9ezFr5Z+B0uXr+S9kQlzvXrgkcfoCSe16BW2u2gXWj8QJITkz5gzqbCi5l+2WGilF8H7JpeVjL3/L3+Exe+8CRec84Og1PYIBazOB6v7wYLQXcXRuEPWxAlgNpvlekYyTh5OgADVH5AUXq/oUsF5EX1lE3jTDwgZfaLqF7yBIMgI0HOwVAByAW8iHBQgYcMiUTAqbqeqvvn3d90De/ywYhcKLFYr3HTr76G7u9usAOEyzBOPID4hr3wzl8ZhEYafWRdUzqwpqqxephTtawUBfj1/7izNmy88A4tefh4uufD8iKvr4SnMopOakiwnwhBF37TBmDEZ8mN09fQ4OsLMS40KS+ciRRD87jJFn+sSWLjQhwrqCOIlghtZsHyMmfI7gnAh/SdYg23ELPiiAAkjGhtX9tPz6oa+vgHjn+970GmBnXDnqedfhE1btrEz4KHt9bX1vBtBEG/g9R+YsB8OQq/F/FCGucewVe+iiuo6BShW6fX6k84968y4D954GZ57/J9yZitWaXy0MGHcOLmSPKvh4QsZaWnyfv8BnlEriJd5SUHcKTJ44mKPLBLIKbzlN4hAiqdsb0vgTQQJGoRnwXLlgkXFSViloRUA5vLDYIACBPGOlvW139Fv5Q9rGxrg9j/fzXsjgzffeQ+effEVevLDh80FWffxbgRBAgkfxR3Co+ZnfZKqRRCEd6jwmPmLn14LX76/CB65/x4oLS5y3HGUMWE8FSAGI1j9JUAGU/o6sYAQIAHxPVfYR67x4YyS3buT6MtM5E2/IYCQZFHZMnkTQYJPmFkgXUJgKj9ChoACJPwgzetq/03F/VNfLf2OPPrk0xERlL6ibjU8+Mhj9LWKW+JF/ZWwaJE7K3YIgrjE4VZzJPDZCQKBxMLKmj/1Seo9CoXwdE521rjbfvULYdlnH8JvfvEzSEmO/HS6vpCUmHhs+lwvYWl4GT09vfI+7NYZCfTzoyPYCNEQEAJR/4FO/xTp/BhBgoYgCPKJLLlwqWS1QvhhWECHijH8EBkCCpAwxRQLt9Nf7WfPvvQqPPncC7w3PKldsxZu+u3vwWyxtAlEecbGjUvk6s0IgvgI92V2GQMCcCmdDd5fVJCX9o/774FP3nodbrz2ajkAGwFZgFmsFipAfDNOJOhZPTeAru7gx4BQETFyFizB4a43FJUYQydrPkbfI0gYwVyw2J65VQ5LuKXhDeLroSd72GUAGw4UIGHKvtpak15hu5Cq/MVPPPtf+Pczz4elJeT7VbVw4y23gcli3gOS8mxWWJHfhCBIgFEoFDC5rFT56IP3wUf/exXOPfN0iImJioLHfkOS2PybqQXfFMNg0KugcDwOqwlyAuREEeAPFEri1eOKavsAfU2BCMglSoAWfowgiAvoiHGQHwaByFlvQAESxrD6IP0K20J64fuCBXf/+b4HRloJDSos5uOXt97hsHyoyILmDSvX85sQBPEDg/UfnJ33LCbh8b/fD2+99BycfcZpshhBTsRoNMrZsHz9fAaTggxalnyNKfE7hJxQxbZl9ep+Ov1hNV/8C4FDNrXYzVsIEl6Q4YtyhgICwhZ+iAwBr1hhDisok6CwnydJ4pvvffiJeP3Nvz2ahSVEsAsxi/e496FHwGy1rlNIMLtp9epd/GYEQfwFr/8wmAWrdd9+eX/tFT+Cbz55D05fcHLUFQ/0N23t7XKdE5XKt8xfnZ1d8j4tJVneB3OhUZTk4HaXJvBhapAQAcj7/NhvECDrHeIGQYIL4bFOff0ufn6CMMCPwgJ6Zn7MDwOOQISAWGEDAQqQCIBZQsbp464WBOGPLN7ioquulSuNh4KmHTvh8utuhJfe+B/Lif9hgmA7qXFD3W5+M4IgAWRbU4ssOP5w6y2gVqOrlTts3LJVDiCPiYnhPd4xmP0qJytL3jvz6KIX1IAEvyoUihEKHwyPQiW9TP/Sr69LIQiv0F3k+HogSAhRKKyL6dnSx5sIBwVIhLBs2TJ7Y33twwIIZ/X09O647c93wx//+n+wb39wQi66e3rg6f++BJdefT2dBDWxKMzfNhdkXoyFBhEkcIgKh+//oAWEZXOKpRNpQfAtnmG0wKy1rfsOQNbEiT4XXVy7fgOdSAgs5sbR4XT6LQRsUj7SA0vDFKTcvmZNJ9097mj5DtVBm3WCbRFvIkhQEXgwrOvColJYTfa319e3gQD/5M3AIrhVMygswKtYBDJlytxks8p2H/3yfq7T65RzqmeCTqvltwaG71augsMdnewiuBZEuLB5Q63DFwRBkIBRPK36ZKIUvmV1PM496wxgCw9ffP0NXLHwYn6P4cHBnS2c9MJHn30BU6hoqJw2hfd6x/uffAZWmxW+/eR9SE5Kgr/+7WF4c9F7/FYHVH6c39hQ63d3i+LKmil04t9AleewfmQEyNPN9XW/4M1jyJ42LSlGEfc9Fa6TeZdX0Ofop+9xblND3UbehYSAosrqbvpr8yS/drPUlzSlpeXz8MoO5QWDY+Kzj/8T5s+ZBd9+vxx+/pvf8Vsd0N/pz+i58CxvhgWsTlO/pPqWnsMzeVdAoONEW3ND3XjeDGvwGhXBFFVVzwUiPEEPp7HVvUAFobIAWMcKrHRzU/3qJx29CIIEmuMFyD1/+we8sehd0Go1oFSMnmrm3tI/wFzBCei0Op+sRmaLRbY+sViSbz/9QE7t+9cHqQB551gBQhRwevPaWr/7x5ZMnVEkqpSb6DsY1o+MSFSArHcuQBiF5TOngUJYLIDg1eSEELBRhXVzuE3sRiMoQCJPgDCKps7MBZXwPf3uJvAuT7FQgaGiY9nwCxEoQJBgUVhefZugEP7x9svPQ3bmRN7rX774+lu46/6HWBrgSS3rV/s/owqCIE4pmlYzB5Sw/KF7/gIXnns2vPXeh/Rc/Bv89Oqr4Mbrrqb3YF43bBjH/fH771bWwu1/vhsuv+Qi+O0vf3bC7e7uWbrdq268Cfa27pPjbpYt/hBSU5KdWkAIEeY3N6z6jjf9hlsCxIUFZJCiqlklRJI+oBOYYt7lFnIMCZF+2rx+9Zu8CwkhKEBGFCA30nPhOd4MKwpmzpyosCu+pIfcl9M92AKAQoBr6Xt7lH73Gbz7BCJJgGAMSJTAimSxir+B2AbTTtKLFrsqIwgSJAbrPwzGgGSkp8r7V//3Nvz3ldfgQNtBOc2s1WoDlVIhT5A18XHyOZuYoKdbQlD3zBWUPb8mPl7eM8ssyz7FAufZXqlU0gukI56a7Zk7t8VioZtV3g8MGOg2IO/7+vqgu7uHbt2y+2f7oUN0OwxtBw/KsW/79u+HPVQUNDY3060FNm/bBvUbNtJtA3z5zVK4894HIC0lBRZeeN6Rx+ns6j7yOGw/+Dhs39TSIj8Oe7zBx1nbsB5u/dNdsGfvPht9zSvlD3+QII6GVoWCZbNy+YwEHEUrXdG0btV2UWGvpo/0GP0G3EijS39/hHxKn3sWig8kHBCUjixY/S6yYAkBjMXylZbVq/fZBdssel49SMcUR2o9lxCR3u8LFSGTGusz3yLEaba7IwhCeKUgdgVb4okKCiurb6Bv5m76q6NjJfv9MREc/Xt6oKXHCSnJyY40k+y0O3YBz+c9cz9wpLwjh2nTRvtGfF24xz3u/bAHQU1P8jS9TgfxdELPJuq9dGI+CJvQx1DRoWDiQ6VmA4LsiskegPXRxxjx/PbnngkKJi4GYYfHFlAljvvQI/nPjrtdlI7GT7LHYUUE2f0kLlqG9rsD+3zUapUcsOp4mY7nH8R1IOsQCJ0E0Au7QhB0qVTUKASF7N41WBtkEPrSOum/Vvpkrr9XD/f0e6WDu5BOn4K9DafQT8RA/+0d+nfD7h2HSfSR4/mfO4V+1nZ63w46n2Nf2siPi/ug7Clj6Nfj9gIy/x4P0+/RrccP770Qw8ZEtujKXCLZ4szQMVGGQC+9o9H534fPnp6II56DFHpq07kXAZH9Hf0b+t27dMGy0/sdGvo8/t7TF35IUpGTqJjyKdh/2MEs0iiqqL6KCMKv6WHUvCcEQRC/QohvuWgd2OgVSEkvdD5Z0OljMBkRPpVVEQRBkBGhk+wuIU5xcePKlS6KsYwMTtYRBEFGCwsXKhfSHcuh6u0eFi1iZgrFwoULBXfuP9yePg4zY7hpgkA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JBoA+H9Dc0fFqVpoYAAAAABJRU5ErkJggg=="/>
          <p:cNvPicPr>
            <a:picLocks noChangeAspect="1"/>
          </p:cNvPicPr>
          <p:nvPr/>
        </p:nvPicPr>
        <p:blipFill>
          <a:blip r:embed="rId3"/>
          <a:srcRect l="20245" r="18405"/>
          <a:stretch/>
        </p:blipFill>
        <p:spPr>
          <a:xfrm>
            <a:off x="694487" y="1191671"/>
            <a:ext cx="2001411" cy="327690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3597092" y="1031165"/>
            <a:ext cx="420624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pl-PL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Jasne i sveobuhvatne informacije o polisi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3597092" y="1378456"/>
            <a:ext cx="4754880" cy="46551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sr-Latn-R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klijenti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dobro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informisani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svom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osiguranju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svim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promenama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njihovih</a:t>
            </a:r>
            <a:r>
              <a:rPr lang="sr-Latn-R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uslova na 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polis</a:t>
            </a:r>
            <a:r>
              <a:rPr lang="sr-Latn-R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500" dirty="0"/>
          </a:p>
        </p:txBody>
      </p:sp>
      <p:sp>
        <p:nvSpPr>
          <p:cNvPr id="8" name="Shape 5"/>
          <p:cNvSpPr/>
          <p:nvPr/>
        </p:nvSpPr>
        <p:spPr>
          <a:xfrm>
            <a:off x="3181842" y="1031165"/>
            <a:ext cx="413712" cy="413712"/>
          </a:xfrm>
          <a:custGeom>
            <a:avLst/>
            <a:gdLst/>
            <a:ahLst/>
            <a:cxnLst/>
            <a:rect l="l" t="t" r="r" b="b"/>
            <a:pathLst>
              <a:path w="413712" h="413712">
                <a:moveTo>
                  <a:pt x="103428" y="0"/>
                </a:moveTo>
                <a:lnTo>
                  <a:pt x="413712" y="0"/>
                </a:lnTo>
                <a:lnTo>
                  <a:pt x="310284" y="413712"/>
                </a:lnTo>
                <a:lnTo>
                  <a:pt x="0" y="413712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59C46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3251976" y="1055141"/>
            <a:ext cx="273445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500" b="1" dirty="0">
                <a:solidFill>
                  <a:srgbClr val="59C46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3592520" y="2190974"/>
            <a:ext cx="420624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Transparentna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obrada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zahteva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3592814" y="2539726"/>
            <a:ext cx="4754880" cy="46551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Održavanje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otvorene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komunikacije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sr-Latn-R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klijentima 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vezi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statusom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ishodima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njihovih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potraživanja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radi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izgradnje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poverenja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zadovoljstva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500" dirty="0"/>
          </a:p>
        </p:txBody>
      </p:sp>
      <p:sp>
        <p:nvSpPr>
          <p:cNvPr id="12" name="Shape 9"/>
          <p:cNvSpPr/>
          <p:nvPr/>
        </p:nvSpPr>
        <p:spPr>
          <a:xfrm>
            <a:off x="3181842" y="2190974"/>
            <a:ext cx="413712" cy="413712"/>
          </a:xfrm>
          <a:custGeom>
            <a:avLst/>
            <a:gdLst/>
            <a:ahLst/>
            <a:cxnLst/>
            <a:rect l="l" t="t" r="r" b="b"/>
            <a:pathLst>
              <a:path w="413712" h="413712">
                <a:moveTo>
                  <a:pt x="103428" y="0"/>
                </a:moveTo>
                <a:lnTo>
                  <a:pt x="413712" y="0"/>
                </a:lnTo>
                <a:lnTo>
                  <a:pt x="310284" y="413712"/>
                </a:lnTo>
                <a:lnTo>
                  <a:pt x="0" y="413712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59C46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3251976" y="2214950"/>
            <a:ext cx="273445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500" b="1" dirty="0">
                <a:solidFill>
                  <a:srgbClr val="59C46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500" dirty="0"/>
          </a:p>
        </p:txBody>
      </p:sp>
      <p:sp>
        <p:nvSpPr>
          <p:cNvPr id="14" name="Text 11"/>
          <p:cNvSpPr/>
          <p:nvPr/>
        </p:nvSpPr>
        <p:spPr>
          <a:xfrm>
            <a:off x="3597092" y="3381258"/>
            <a:ext cx="420624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sr-Latn-R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Širitu kulturu osiguranja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 </a:t>
            </a:r>
            <a:r>
              <a:rPr lang="sr-Latn-R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osiguranim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rizicima</a:t>
            </a:r>
            <a:endParaRPr lang="en-US" sz="1500" dirty="0"/>
          </a:p>
        </p:txBody>
      </p:sp>
      <p:sp>
        <p:nvSpPr>
          <p:cNvPr id="15" name="Text 12"/>
          <p:cNvSpPr/>
          <p:nvPr/>
        </p:nvSpPr>
        <p:spPr>
          <a:xfrm>
            <a:off x="3596472" y="3728446"/>
            <a:ext cx="4754880" cy="46551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Obezbe</a:t>
            </a:r>
            <a:r>
              <a:rPr lang="sr-Latn-R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diti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obrazovn</a:t>
            </a:r>
            <a:r>
              <a:rPr lang="sr-Latn-R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resurs</a:t>
            </a:r>
            <a:r>
              <a:rPr lang="sr-Latn-R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koji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će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pomoći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osiguranicima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da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razumeju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potencijalne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rizike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vrednost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zaštite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sr-Latn-R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putem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osiguranja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500" dirty="0"/>
          </a:p>
        </p:txBody>
      </p:sp>
      <p:sp>
        <p:nvSpPr>
          <p:cNvPr id="16" name="Shape 13"/>
          <p:cNvSpPr/>
          <p:nvPr/>
        </p:nvSpPr>
        <p:spPr>
          <a:xfrm>
            <a:off x="3181842" y="3381258"/>
            <a:ext cx="413712" cy="413712"/>
          </a:xfrm>
          <a:custGeom>
            <a:avLst/>
            <a:gdLst/>
            <a:ahLst/>
            <a:cxnLst/>
            <a:rect l="l" t="t" r="r" b="b"/>
            <a:pathLst>
              <a:path w="413712" h="413712">
                <a:moveTo>
                  <a:pt x="103428" y="0"/>
                </a:moveTo>
                <a:lnTo>
                  <a:pt x="413712" y="0"/>
                </a:lnTo>
                <a:lnTo>
                  <a:pt x="310284" y="413712"/>
                </a:lnTo>
                <a:lnTo>
                  <a:pt x="0" y="413712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59C46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3251976" y="3405234"/>
            <a:ext cx="273445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500" b="1" dirty="0">
                <a:solidFill>
                  <a:srgbClr val="59C46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943600" cy="5143500"/>
          </a:xfrm>
          <a:custGeom>
            <a:avLst/>
            <a:gdLst/>
            <a:ahLst/>
            <a:cxnLst/>
            <a:rect l="l" t="t" r="r" b="b"/>
            <a:pathLst>
              <a:path w="5943600" h="5143500">
                <a:moveTo>
                  <a:pt x="0" y="0"/>
                </a:moveTo>
                <a:lnTo>
                  <a:pt x="5943600" y="0"/>
                </a:lnTo>
                <a:lnTo>
                  <a:pt x="594360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5760" y="1828800"/>
            <a:ext cx="4206240" cy="95000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59C46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</a:t>
            </a:r>
            <a:r>
              <a:rPr lang="sr-Latn-RS" sz="2100" b="1" dirty="0">
                <a:solidFill>
                  <a:srgbClr val="59C46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r>
              <a:rPr lang="en-US" sz="2100" b="1" dirty="0">
                <a:solidFill>
                  <a:srgbClr val="59C46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sr-Latn-RS" sz="2100" b="1" noProof="1">
                <a:solidFill>
                  <a:srgbClr val="59C46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Konkurencija Insurtech i Big Data Analitics kompanija</a:t>
            </a:r>
          </a:p>
          <a:p>
            <a:pPr>
              <a:lnSpc>
                <a:spcPct val="80000"/>
              </a:lnSpc>
              <a:spcBef>
                <a:spcPts val="375"/>
              </a:spcBef>
            </a:pPr>
            <a:endParaRPr lang="en-US" sz="1500" dirty="0"/>
          </a:p>
        </p:txBody>
      </p:sp>
      <p:sp>
        <p:nvSpPr>
          <p:cNvPr id="4" name="Shape 2"/>
          <p:cNvSpPr/>
          <p:nvPr/>
        </p:nvSpPr>
        <p:spPr>
          <a:xfrm>
            <a:off x="4774728" y="1331247"/>
            <a:ext cx="4093176" cy="2481005"/>
          </a:xfrm>
          <a:custGeom>
            <a:avLst/>
            <a:gdLst/>
            <a:ahLst/>
            <a:cxnLst/>
            <a:rect l="l" t="t" r="r" b="b"/>
            <a:pathLst>
              <a:path w="4093176" h="2481005">
                <a:moveTo>
                  <a:pt x="117051" y="0"/>
                </a:moveTo>
                <a:lnTo>
                  <a:pt x="3976124" y="0"/>
                </a:lnTo>
                <a:quadBezTo>
                  <a:pt x="4093176" y="0"/>
                  <a:pt x="4093176" y="117051"/>
                </a:quadBezTo>
                <a:lnTo>
                  <a:pt x="4093176" y="2363954"/>
                </a:lnTo>
                <a:quadBezTo>
                  <a:pt x="4093176" y="2481005"/>
                  <a:pt x="3976124" y="2481005"/>
                </a:quadBezTo>
                <a:lnTo>
                  <a:pt x="117051" y="2481005"/>
                </a:lnTo>
                <a:quadBezTo>
                  <a:pt x="0" y="2481005"/>
                  <a:pt x="0" y="2363954"/>
                </a:quadBezTo>
                <a:lnTo>
                  <a:pt x="0" y="117051"/>
                </a:lnTo>
                <a:quadBezTo>
                  <a:pt x="0" y="0"/>
                  <a:pt x="117051" y="0"/>
                </a:quadBezTo>
                <a:close/>
              </a:path>
            </a:pathLst>
          </a:custGeom>
          <a:solidFill>
            <a:srgbClr val="59C46D"/>
          </a:solidFill>
          <a:ln/>
          <a:effectLst>
            <a:outerShdw blurRad="19050" dist="38100" dir="2700000" algn="bl" rotWithShape="0">
              <a:srgbClr val="2D5F37">
                <a:alpha val="10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5" name="Image 0" descr="data:image/png;base64,iVBORw0KGgoAAAANSUhEUgAAA+gAAAPoCAYAAABNo9TkAAAAAXNSR0IArs4c6QAAAARnQU1BAACxjwv8YQUAAAAJcEhZcwAADsMAAA7DAcdvqGQAAP+lSURBVHhe7N0HfNRV1sbxMz09pBN6kQ5WdO29oqCoK+q7dld37W1tq2Jbe+9iFxsooDQpKoKA9I70npDee6a9c/+5KCUhbZLMJL/vfrJz75nQAiZ55pYj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tTLpRwAAACCgjd44rlNIaETHUI+5vcMeEhduCY0Kt4aHRdjC7E63M8Lj9Ya5xR3mewz1er0hXvGEGY8mk8P3Ta/D91Oot/2//3V7xVtuNpnKvF4pM4u5yGaxZjlM9swyd1l5ibu8otRdVljhKcsqdrtSyyqKt119yCWZ+scCgF8R0AEAANCixubOjLaVuI6Iskb1aGePTgizhCT5wvFhvm9Vu1lMlnZWszXcYbbZzSZzQHzv6va4PeWeilKn25Xn+2460yymbSEWx6rMipzsXGfhpsowWXxZ7FkF+t0BoM4I6AAAAGhyY3ZOiw33Wk5KDEvsHWEP71zhKj9UTKYeDrM9wRduQ/S7tQpe3//KXOUllR7nLovJssphtq1JLU9PL6woWTa86zlL9bsBwAEI6AAAAPCb1zdOdXQJtR0Xb283MM4R3a3cXXmCzWztF24Ni9bv0qY5PS5Xqas01WIyL/YF+eVpZdk7il1Fv1/a9YKt+l0AtGEEdAAAADTI2C1jo8NDEk7rGJrQV0zm48Qrx4RbQxMtJotZvwvqqMxdXl7hrlxpM9umpZSlrcoyVUy/OvmcEv00gDaCgA4AAIA6mZD2Y7c4c+x50fao47xe71kR1rCkQDkX3tq4PG5Piat0m91sm5pZkb0q31U4fXinc3fppwG0UnxCBQAAQLXG7JzUMcmecH5cSLu/eTzeIZG28Pb6KbSAYmdJpklMU7Ir837PKsuZdFn3C9L1UwBaCQI6AAAADF/umBzT3h5zUYI99miPyTs00hreyWTi28VA5PF6vEXO0p1mk3ybWp45a0iHU6fqpwAEMT7jAgAAtGGTdvx4UufIrqd6vd5Lwq1hg6xmzo8Ho3J3RanT45qe7yqcujM/Z+xVvYcU6qcABBECOgAAQBvyvneJrVtq6SXJYQlnmkymS7ldvfVRN8WXucp+K/GUjUtxZo4d0WFIln4KQIAjoAMAALRyY9aMie0Q3/3SSFvE+Q6L/Rzfm0M/hVbO5XG5S11lvxS4i8as35n59c2Dh5XqpwAEIAI6AABAKzR2y8Qu3aI7X2wz2/8ebgn9m9Vstein0EZVup0VFZ7K7zMqssflt08bf5npMrd+CkCAIKADAAC0EqoveZeoXv9wmO3XR9rCj6AFGmpS6iovcntdX24vSfv2ws5n/KLLAFoYn7QBAACC3Mzdsy9JCkm63GGxD7OZrXZdBuqkyFmyudxT9uYO9+aPL0u6rFiXAbQAAjoAAEAQmrJzxqCOEZ3+YRHLjeG20FhdBhqswl1ZVuGp+HyXM/3doUlnrNRlAM2IgA4AABAkxuwcE9o1tPf1DrP95ihbxCB6lKMpeL1eKXIVz89zFr13WtKxo3UZQDPgszoAAECA+27H5B49IrveFmYJvclutofrMtDkSlxlOaXustc35u5+nd7qQNMjoAMAAASoH1Nnn9MxLOmWULPjAovZYtZloNlVuCtKil2lb6ZV7Hh5WMdh2boMwM8I6AAAAAHkk20T2vWP6n59iNhvi7RHdNdlICBUepwVxZXFH+woT33+ks5DUnQZgJ8Q0AEAAALAD2k/D+hsb39fqDXkCofZ5tBlICC5PC5nkav48x3FWc9e3PWMLboMoJEI6AAAAC3ox5Rfj0sOTXwg3Bo6zGK28L0ZgoovqHuKXaVf7irJevLCLqdt1mUADcQXAQAAgBYwM2XWmYmhiY9E2CJO4TZ2BDtfUHf7gvpnOyqznhqefNp2XQZQT3w1AAAAaEYz0347NSkk/okIa/jJugS0Gk6Py1noLP5wY8X2x/6Py+SAeiOgAwAANIOfUn89KSE08YkIW/hpJr4FQytX4aksKXaWPr+maOmL13W/rlyXAdSCrw4AAABNaFra7GOSHQlPRljDz2ErO9qaMnd5ekFl8SPHJx75kS4BOAi+SgAAADSBySnTD+8Y2unJSFv4BWaTme+50KaVuEqXpJZk3Hlup1Pm6xKAavDFAgAAwI8mpP3YrYu90/+irBFXcCs78Be3x+0tdBZ/taVox32Xdb8gXZcB7IUvGgAAAH4weuPUqL6xHR+NskXeYTNb7boMYD8V7srS3Mr8h09IGPyGL414dRmADwEdAACgEcZ6x1q65PS6I8oaPjLEEhKtywBqUeIsXZ5anPGvc7ucskiXgDaPgA4AANBAs9IXXBRvj3kl3BbaXZcA1IPb4/bkOQtHrXem33d18jklugy0WQR0AACAepq2c/YxHcITX4qwh5+kSwAaocxdlpJdkXfDKUnHztAloE0ioAMAANTR52nTw/va2r8UY4u6yWK2mHUZgB94vB5vXmXBF9vMmbdfFntWgS4DbQoBHQAAoA7mpi8aFuNo936oNaS9LgFoAhXuioxsV/5VJ8UfPVOXgDaDgA4AAHAQ3++Y0aFLePK70Y6oYSa+dQKaRdVqev6HxUV5d5zW/bRyXQZaPb7KAAAA1GB+1tKbY+3RL9nN9ghdAtCMSl3lm1LL0686J/nkhboEtGoEdAAAgP1MTJ3Vt1tY+w8irOEn6hKAFuL2uN2ZFbmPn5B41NO6BLRaBHQAAADN6/WaFmYtfyjGHv24zWKz6TKAAFBYWfTr9uLU/7uo69m7dQlodQjoAAAAPlN3zTm0S2TSp2GW0CN0CUCAqXBV5GZV5v7fyUl/m6ZLQKtCQAcAAG3egqwVT8faox+0mi0WXQIQoNQFctmVuS8cG3/kg7oEtBoEdAAA0GZNzfi5Z2d7x6/CrWHH6BKAIFHkLP51c+6uEZccck6mLgFBj4AOAADapPk5S/4eY2n3qcNiD9MlAEGm3F2RnlGS/ffTOh43V5eAoEZABwAAbcon2z4JGRBx5PtxIe2upq85EPxcHpc7uyzv1uPbH/W+LgFBi69KAACgzZieNmtgx9CO34RZQgboEoBWIqsy95MdsRv/eZnpMrcuAUGHgA4AANqE+RmLr4l1xI6yW2x2XQLQyhS7Suevyd1w8ZU9L8zQJSCoENABAECrNmbnmNCeYf0+jnW0u1yXALRi5e7ynduL0ocO6XzyKl0CggYBHQAAtFpTd8/p3zUs6dtQS2h/XQLQBlS4K8uyKnIupl86gg0BHQAAtEq/Zy69PMYR/YndbA/RJQBtiMvj9mSV59xxQtLgt3UJCHgEdAAA0KqM9Y61dMnu9V5iSNyNugSgDcsoy3zruMTBt+spENDM+hEAACDofbl+Ynzf/EGzCOcA9kgKTbxtcfbKCSNnjbTqEhCwWEEHAACtwsyUX4/oGNFxQojF0VWXAOBPRa6S2dtcG4ZelHBRkS4BAYeADgAAgt7crKXD4u3txtrNNocuAcABytzlq9YUbhgyosvQVF0CAgpb3AEAQFD7PXvZHUn22O8J5wBqE2oJOXRQVJ/5E7dN66tLQEBhBR0AAAQnr5gW5Cx/K9ERd4uuAECdlLsq8naXZ517ZvLxi3QJCAgEdAAAEHTGrhlrPyS5//h29qjzdQkA6qXC7azIqcgddmLS0TN0CWhxBHQAABBUPlz3feTgxD6To+zhJ+sSADSI0+NyZ1fmXnpCwuDvdQloUQR0AAAQNCamTozvEd5nWpgl9ChdAoBGcXnc7ozyrMtOSjpmvC4BLYaADgAAgsLE1JldeoV3n+aw2PvpEgD4hQrp2RU5VxyfOPhbXQJaBLe4AwCAgKduXD4kvPs8wjmApmA1Wyzxjthv5mYuHaFLQItgBR0AAAS0X3fPOzoxLHFGiMXRTpcAoEm4PW5PZkX2P05IPPprXQKaFQEdAAAErHnpS8+IDYme7LDYQ3QJAJqUCukZlZlXn5jwty91CWg2BHQAABCQ5mUvuzTB1u5rq9lq1SUAaBZur9uTVZpz6fHtB0/QJaBZcAYdAAAEnHkZS25JtMWMJZwDaAkWk8UcHxo7Vu3i0SWgWRDQAQBAQJmXtfSJ9mEJb1vMFnb6AWgx6gVCdcTml7Tf/6ZLQJPjCx8AAAgMXjEtyF4+KjEk7kZdAYAWV+GpLNxcsOuEoV1OW6NLQJMhoAMAgBY3yzvLGpUb/22MPfoiXQKAgFHurkzZULbppOHJ523XJaBJsMUdAAC0qPeXTAyLyU2aRjgHEKhCLPZOfcJ6zvx88/REXQKaBCvoAACgxYxPGR/XK7z/tHBr2GBdAoCAVeosW761bMOJwzoOK9UlwK9YQQcAAC1i7JaJXfpGDPqNcA4gWITZQo/oHNJjotfrJUehSfAPCwAANLtJO2cNHBjXf16IxdFPlwAgKETbo85YlLPqMz0F/IqADgAAmtXstPnH9Izq7Avn9k66BABBJcER84/5Wcue0lPAbziDDgAAms28zCUXxNtjxtksNrsuAUBQ8nq9kl6ZfcMJ8Ud9rEtAoxHQAQBAs1iQtfSmOHvsuxazhR18AFoFl8ftyS7PPf/4pKOm6RLQKHyBBAAATW5e5tJnEkMS3iecA2hNrL7PaTGO6AlT0+ccqktAo7CCDgAAmoy66XhxzsrR8Y7YK3UJAFqdcnfFtvXFq4++uNPFOboENAgBHQAANImJqRPDuoQe8kOULeJMXQKAVqvQWfzrYTH9TjeZTF5dAuqNbWYAAMDvfkj/IalHeJ/fCOcA2grf57tTF+aseEtPgQZhBR0AAPjVpF0zevWI7D491OLorksA0CZ4ff/LKM289viko+mTjgYhoAMAAL9RPc4TQhKmhVgdMboEAG2K0+N07irNOPHM5OMX6RJQZ2xxBwAAfjE3c/GQpLCkOYRzAG2ZzWyzdQxN+GHc9h+TdQmoMwI6AABotPlZS29OdMRPspttDl0CgDbLYXG0PySy29fiZccy6oeADgAAGmV+5tIXk0Li31P9gHUJANq8SHv4Kb9nLf2fngJ1wis6AACgQd73LrENznWMibFHD9clAMBe3B63N92Zfc5J8UfP1CXgoHilGwAA1NuYNWNij8sPn0U4B4CaWcwWU7yt3Tff75jRQZeAgyKgAwCAevkhY9YhgzodOT/CGn6CLgEAauAwO2K7R3X5dqR3JNkLteIfCQAAqLNfMxec1Duk0+IQi6OPLgEAahFpDTv+nKxhL+gpUCPOoAMAgDqZn7X4yjhb7Gc2i82qSwCAOvJ4Pd7UsvRzT0k6doYuAQdgBR0AANRqfsaSp5IciV8SzgGgYcwmsynBEfv5+JTxcboEHIAVdAAAUCN1U/tRufZvYu3tLtYlAEAj5FUW/HBU3KCL9BTYByvoAACgWp9vnp54XF74HMI5APhPjD36wrkZS67VU2AfrKADAIADTE2fc2i3kPYTQywhXXUJAOAnFe7K8o2Fmwdd2OXczboEGFhBBwAA+5iXueSCHqEdFhDOAaBpOCz2kB6R3T73er0smGIfBHQAAPCnBVnL7kt0xE20m+2hugQAaALh1rDjFmQve1xPAQOv2AAAAMPC7OWfJzjirtJTAEATc3pc7o2F244a2vmMlbqENo6ADgBAG/fljskxgyJ6fh9hDz9ZlwAAzaTUXbZ0QHTvo00mk1eX0IaxxR0AgDZsWuqsvkdG91lAOAeAlhFmCT3q96ylD+kp2jhW0AEAaKPmZi0+Lc4WM9FhsUfoEgCgBTg9Luemkp2HXdDh1HW6hDaKFXQAANqguZmLb0y0x88knANAy7OZrbauoe0/0lO0YQR0AADaENXSZ0HW8teSQxM/sJotFl0GALSwqlvdl9+tp2ij2OIOAEAbMSFvVrse3qRxkbaI03UJABBAKj3Oij/yNwy4uOuQLbqENoYVdAAA2oApO38d1MfcaQnhHAACl91sc/SI7PaGnqINIqADANDKzU1ffGGPqE6LQsyOnroEAAhQUbaIIbPTF1yop2hjCOgAALRi87OWPdU+LGGCw2IP0SUAQICLD4l9e8zOMaF6ijaEgA4AQCs0euPUqOW5a6a0D4l/xGwyc+cMAASRUEtIx25hfZ/UU7QhfMEGAKCVmZ4y9/DOkYnfhphDDtElAECQcXlc7nX52w67sOsZa3UJbQAr6AAAtCLzspZe1S0ieRHhHACCm9VstXSL6PC2nqKNYAUdAIBWYJZ3ljUsO2ZUQkjsdboEAGgF0soyrjwh8eiv9RStHCvoAAAEuQlpP3aLz0v+nXAOAK1PtD36pbHesXY9RStHQAcAIIjNyVh6bp/QQ1aE28IG6xIAoBUJs4R06JzV+wE9RStHQAcAIBh5xTQvc+kzySGxU0MsjmhdBQC0Qu3sEQ99teWHJD1FK0ZABwAgyIzbPD1xZd4fPyeHJjxkMVu4TwYAWjmHxR7ap1335/UUrRhf1AEACCJzMuafEO9I+C7E4mivSwCANsDtcXs3F28ZfF7HM5fpElohVtABAAgS87KW3Nc+pP1swjkAtD1qx1SHkORX9BStFCvoAAAEuE+2TWh3WFSvT9rZoy7SJQBAG7WrZPdFp7Q/9gc9RStDQAcAIIDN3P3r0R3COo4NtTi66RIAoA0rdpX+cWhM3wF6ilaGLe4AAASo+VlL/9UlvMt8wjkAYI8Ia1j/ORmLrtJTtDKsoAMAEGA+XPd95OGJPT6Otbe7VJcAAPhTiat0x6CYvrx42wqxgg4AQACZuXve0ce3H7CCcA4AqEm4Nayr2mWlp2hFCOgAAASI+VnL/9MlLPn3EKujhy4BAFCtaFvk4+8vWWLTU7QSBHQAAFrYmN1TE1bk/DGzfUjcCzaL1aLLAADUKNQSknRYV8tdeopWgjPoAAC0oN/SF50ZFxLzVYjFkaBLAADUSbm7PH914fIOI7qMKNMlBDlW0AEAaAHvL3nftjBr2avtQxNmEM4BAA0RYglp1y20z516ilaAFXQAAJrZjPRfB3VwJH8RZg09VJcAAGiQcld53vaszclDeg+p0CUEMVbQAQBoRvMzF9/dNbTLUsI5AMAfQqwhMfFxHW7XUwQ5VtABAGgGY3ZO6tgnoudnUbaIM3QJAAC/KHOV58xtV5h8s2mwU5cQpFhBBwCgiS3IWnzhodF91xDOAQBNIdQaEndYjuVWPUUQYwUdAIAm8n3W95GdTD3ej3FEX2HiSy4AoAmVusqy5rUr6sgqenBjBR0AgCbwa+aCk3rZ+q+NdbQjnAMAmlyYNTTh8GzzjXqKIEVABwDAj0bOGmldkLn0pY4h7X8NtYR01mUAAJpcqDXsQT1EkOIlfQAA/GRyyqzDu4YlfxJuCztclwAAaFbbilMuOyP5+G/1FEGGFXQAABpprHesZUHWsqd6R3ZdQjgHALSkOEf0XXqIIMQKOgAAjfBT2vxjkkLiPg63hg7QJQAAWozX978N+VuPG9L5tAW6hCDCCjoAAA3w+sapjgXZy1/uGpb8O+EcABAo1MWkHcPb36mnCDKsoAMAUE+/ZM4/JdEW90GYNbSXLgEAEDBcHpdnffGW7sM6nrVTlxAkWEEHAKCOvtwxOWZJzqrPuoR0mEU4BwAEKqvZau7kYBU9GLGCDgBAHczLXHp5jC3y7RBrSKwuAQAQsMrdFcUL81ISrut+WrkuIQiwgg4AwEGM3zG154rctdOTQxO+JpwDAIJFiMUR0Tss8no9RZBgBR0AgGqo1mldcg65v501eqTdYnPoMgAAQaPQWbTh8NgBffUUQYCADgDAfmal/XZqQkjiu2HWUL6pAQAEtc0l2888u/3JP+spAhxb3AEA0MZtnp64NHf1V53DO/9COAcAtAaJtrhb9RBBgBV0AAC8Ypqfufi2GEe7ZxwWR4SuAgAQ9Nwet3tN0Ybuwzudu0uXEMBYQQcAtGk/pc09bXX+hhXtw5LeIJwDAFobi9li6ezocLOeIsCxgg4AaJMm7ZrRq1NYhxej7VEX6hIAAK1Smas8t3+7XvEmk8mrSwhQBHSgkT5Pmx4e5ZKBYWZHzwhbZFKkPSws1BIa5vtE2NHpdSd7vZ5Es5hizCZLlMVktvt+iMVsMptNov7PZPKNTWYxhmoLksft9Xg84nV7vG6379Hl9XqdHq/H5fuvtVK8UuEVb4Hvx+4OsTp2+D7FZuU7i8pKnWWFJe7SHKenMt1lde28rOOwnVW/OwD7G7tlbHT3qN6PR9mjbrOZrVZdBgCgVdtWvGPEGcknjdVTBCgCOlAHX6dM6NxOYo5NDI3rHmYN7VzuKh/k+8+nu91sS/AF5VBfYNbvGRhUzC/zlBe5PO403+9tU5jVsaagsiS3wFmYUeQs31pS4Vx1Ve8hhfrdgTZjfvbS29pZop70/Xcbo0sAALQJRa7iSYfF9B+mpwhQBHRgL2plLSw07oxkR+IhDpO9d6U4j3WY7T1CLSGh+l1ajXJ3eXmF25nmG64NtTgWZ1Xk5mRX5G8Wd8nC4d2H51e9F9A6/Jq+cHicPfqlcFtYD10CAKBNcXlc7iXZqzte2fPCDF1CACKgo83yer2miTtmHJ8QFn9MhC3scLfXc3qEJayjxWxp0/9deH3/K3OVl1R6nDstJstKX2l1WmnmlkJn0ezLul+QXvVeQHCYnjrnhOSwhOcjrOEn6BIAAG1WbmXB/YPjBr2opwhABHS0GSqQ/7j7l7M6hSWf5PJ4Lwi3hva3ma3qTDjqqMRVWuD0uFfbzbY56RWZ2woqSxZc0uWcNfppIGBMSZnZOzk0+bloW+Rwdb8DAAAQKXQWbzk8tv8heooAxHctaNW+2z25awd78tBwU+jZNovtjBCLI0w/BT8pd1dWVLjLN9gt1pnpZTl/5HhyfuKSOrSU73ZM7tE9ouujkdbwq6xmq0WXAQCAtq5w84nndzx9np4iwBDQ0epMTfnljE5hyed7vN6LI23hXVk9a34lztI8t3h+F/H8tqskY9XWsoqf7+w9pEI/Dfjdd1snd+0e3c0XzMOu8QVzbmYHAKAGRc7iUYfF9qcveoAiuSD4ecU0LW3WOR1C219g8pquCLeFxepnECBcHre7xFW6zRecpudW5K/Jcuf9emnHc9frp4EGG7draqeuoZ0fibSF30DLNAAAalfmrijKjE6JPc10mkuXEEAI6AhK6jz5jNTZF7QPSzzfarJcFmoNpWVSkClxlRU7Pc7FVott5q6S3etyzJUzr04+p0Q/DRzUDzunHdIpvMODEZbwq20Wm02XAQBAHWwp3nn5WcknjtFTBBACOoLK+C0ze3eLbn+9zWL/Z7g1lJXyVsTtcXuKXaU7rGbLlPSyrCWZ3rwp/9dxWLZ+GjBM3vHLUR0jkx6IsIRdYjFbzLoMAADqodhZPO7Q2P6X6ikCCAEdAe997xJb73TnP2Ls0deF28JOtJjM/LttA3yB3VvsLt1uNVkm+wL70sxCX2DvS2Bvq2akzDkjMTT+wQhb2BlmPgcAANAolW5n5dy01fE39ruoSJcQIPgmBwFrwrbph3eP6nSDzWK/JtTiiNRltFFGYHf5ArvZMjm7PHtZYWnOjxf2vDBDP41W6P0lS2wDusi1kbawOyOtEQN0GQAA+EFqSfrNJ7U/ZpSeIkAQ0BFwZu6ec25iSPz9Edbw07iBHTXxeL2+wF6cZhHLtDxn4dK8itwZF3Y5d7N+GkFsQsq0zl1CO/47xGy/JdQaGq3LAADAjwoqi2YfETfgVD1FgCD9IGDMyVh0VbQt8v5IW/hAXQLqpdhZmut7+LnUVTY/rTzr5+Fdzl5d9QyCwZRds0/vHJ7w7xBLyHB6mAMA0LTU/T9/lK3qcGF7diQGEgI6WtTrG6c6jolpf0OENezhcGtYR10G/MIX1PPcXs/MImfx3PTKvGmXdj57k34KAeLDdd9HDkrofG2IOeyOSFv4IboMAACaQWZFzt3Hxh/xmp4iABDQ0WLmZS29qZ018tlQawi3saNZFDtLssxmy4+5FXkLUkt3/3hF9+Hb9VNoZhN3zjy6c0SHm0LMjn84LPYQXQYAAM2ooLJw4RFxA4/VUwQAAjqa3az0+WfG2WNej7CF99cloEX4AnuOiPfXMnfl76mlWQuHdzlznslk8uqn4Wfjdk3t1CWs02U2k/WGKFsE//0DANDC1Db3xdmrOlzJxbsBg4COZvNjys99ksOSXom0RQ4x8U8PAajCU1le5ipbaTFbp6eVZa7KKi6ZeVXvIYX6aTTAhLxZ7RIrI/8v3Bb6f+HWsL9ZTPQuBwAgkKRXZN1xfPxRb+opWhgpCU1u7Jax0d2i+zzfzhb5T6vZyjfnCBq6F3uK3Wz9Kb+ycEVWRe7Cizqfs1A/jRqMS5ue2N4ad2mEJWxYiCXkDJvZatVPAQCAAFNQWTT3iLgBJ+kpWhgBHU3qt6xFQ2Nt7T4MtYQk6hIQ1MrdFeUV7orVDqt9ekpJ+sbssrwZbAsTmZIys3dSaPsLzWK6ItIWfhgr5QAABAeXx+VZU7Qi8eJOF+foEloQAR1N4svUifH9HN3fbueIvkyXgFaryFmS6xXPEpOYZ6f6Qnuep+Tn/+t6QZ5+ulX6assPSUmR8ecn2eIHu7zuoVG2iE76KQAAEGR2l2fccmLC0e/qKVoQAR1+Nzdz6YhYW9S7IVZHjC4BbYrH6/EWu0ozTWKa5xXvkozK3F355YXLRnQb8od+l6AzfsfUnjGOdqclOOKOcHrcF0TawjqbTWa+hgAA0AoUOot/Ojy2/1l6ihbEN1fwm3Hbf0zuEdnl/Wh75FBdArCXSnels9RdnmIR8zKzxbI8rSxjd1FFycrs7ITVNw8e7NTv1uJGbx+XHG+NO7FzWPt+lV7XaTaz7ahwa2ikfhoAALQyTo/LuaJgcfSILiPKdAkthIAOv5idseDseHvcV6FWR5wuAagjteJe5qkodrkr08Vk2hxuDl1T4CzOznUWZpQ6K7Y6XaU7Lus5bKd+d7/4buvkrnaLrU+4I6prckhCe5fHNcjpdR4eYnF0CrWEhOp3AwAAbcTmwh3/d3bHk77SU7QQAjoaxev1mhdlL38p1h5zl8Vs4d8T0ERUiK/0OCudHleJ2+vO94o3y2oy73aYQ7faLJZi/W4Gr5isla6KSK/JG+rxun1vnlC3SKTvP9iuVpMlyRfCo+ioAAAA9lbiLP1gUGzfm/QULYRAhQb7Yfv07t2juoyJsIUfrUsAAAAAgpAvoOf6Ajq7YVsYKyhokPmZS/7eu12P1YRzAAAAIPiF28JiJ6RMO15P0UII6Ki3eZlLX0gKTRjrsDjCdQkAAABAkOse1oWb3FsYAR119r53iW1pzurxyaEJ/zFxOgIAAABoVbzivUwP0UII6KiTMWvGxB6XHz4rxh49XJcAAAAAtCIRlrB+n2+enqinaAEEdNRqasbPPQd1OnJ+hDX8BF0CAAAA0MqorkydI6Iu1FO0AAI6Dmp22uJjuod0WRxicfTRJQAAAACtVLw9hoviWhABHTWal7n05KSwmNkOsyNGlwAAAAC0Yl6RoXqIFkBAR7UWZC8+O94RM9NutofoEgAAAIBWLsIWFjdh54xBeopmRkDHAeZlLrkg1hY3xWa22nUJAAAAQBvRKbz92XqIZkZAxz5+z1h6cYIj7nur2WrVJQAAAABtiNVkPU8P0cwI6PjTvMxlV8SFxH5rNVssugQAAACgjQmx2One1EII6DD8lrnovERHzGhfOOffBAAAANCGOcz2kIk7prPNvQUQxiCz0hccm+CIn2Bh5RwAAACAT5fIzkfpIZoRAb2Nm7p7Tv+kkPjpdrPVoUsAAAAA2jiP18sKegsgoLdh43bN6tQtrP20EIs9SpcAAAAAQJ1D/5seohkR0NuoCXmz2vWL6OgL5yGddQkAAAAADCEWR+iElGnH6ymaiUk/og3xer2mVXnrfom0RZyqS62Cy+WSstJycTqdugIAAIBAZzKZJCQkREJCHcYYgSO7PPc/xyQc/pKeohnwX0AbtCBz+duJoXG36GlQKiwskhVL18iKZWtk25YdkpqSJoUFRfpZAAAABBuLxSJJ7ROkY+dkGTCwjxx6xADp73tEyylwFU0+ImbAUD1FMyCgtzFzM5ZcmxyW8IkpSP/qF85fKlMn/SRLF68Ul9OlqyLWMKvY2tnF4jCL2VZ1csPre1N/yj2Pyv61gz2nVPf+yv61YHl/Zf+aelT2rx3w/h6vlGeWi7OQHQpoPJPFJLYomzgSQmr/t7fXo9Lc76/sX1OPyv615nj/uryPsve4rfBUeqQiq1xcpX99fQAaSn2eskfbxR7HPbpNzvfJylPhFleZWypzK8Tr/uuzV0JCnJx21okydPi5kpAYp6toLqXusoKB7fq001M0gz1f39EGzE6bf0z7sPZzbWarTZeCxu9zF8tnH42R7Vt3GnO7L4y3OzxGonpHSXi3CLFGWI06mobb9wVz4xvrpTS11AhVe14EARrK4/QYL/ZEHhIlPf95iFhC6fKIxindWSKbP9gkzgKn2KJtbJNFo7nL3cZb3NFx0u2qHrqKpqbCuVoQKN5SJAVrC6RwfYFRs1qtRlC/9sbLJS4+Vr83msOqgrV9L+p03gY9RRPjq1cbMXbb5PYDY/osD7E42utSUMjMyJbXX3zfWDFXovpESdKZycYjms+WDzdLaUqp9Pp3bwlJCtFVoHHKM8pl45vrfSE9Urpf21NXgfpTK+drn1kttkib9LyxlxHQAX/IXZIj20ZvlU4XdZak04LqW6hWw1XikuzfsyTz1wzjhd3w8DC58ppL5JIR7LpuLrtKUv51Svvj39dTNDGWwdqIvtE9JwRbOJ//2yK5/Z8PGuE8rGOY9Lmrn/S6tQ/hvAUUriuQ9mclE87hV+rfU+KpSZK/Ol9XgIYp3VUilbmV0vXK7oRz+FXs4DiJPTJO8lfyeaqlWMOt0v7MZBk48lDpMKSjlLnK5YN3Rssj/3lG8nIL9HuhKSU44vrpIZoBAb0NWJi57PkIW/ixehoUxo2ZJE8+8pIUFBRKh/M6Sr/7B0hEjwj9LJqTerVabUe2RXGMAP6nVjzVvy+vy6MrQP25y6v+/VhCOCoB/7OEmMVT6dYztBR1vC753A7S/8GBxsLNkkUr5J7bHpX0tEz9HmgqFV7XOXqIZkBAb+XmZM4/JTYk9j49DQpffT7OeGVUnUlVK+bJ53XgMEYLUmfO1Tn/zFmZhCj4lfr3pLYsRvWLFpOVL0douPBu4WJxWCTjl3RdAfyjMqdC8lbkSWRvdu8FCkecQ/re21/ij0+QtNR0ufe2xyRtd4Z+Fk0h3BJ6yCzvLFZqmgmxpxUbvXFq1JGJvdaGWhyddCngTRw/Td55/WOxRtik9+19JDQ5VD+DllSyvVg2vbtRLKFWifB9I2zikjg0krp4UN1r4C5zSZ87+kpoxzD9DNAwWb9lys5vdxhfN0J8b1wSh8ZSn6eKtxYZF9H2u6+/WMLIJ4Em5YddkvFzurTvkCSvvPWkxMbF6Gfgb2ty150zrOs5M/QUTYivXq3Y0uzVY2Ic0ZfpacDbsG6z3HProyK+r3+9fd+wh3XmG/ZAoi70yp6XKWW+R1bS4Q8qlCedmiT2WFoY1UTdSJ7xa7oUrCmQyvxKsYZajOM+iae1l/Cu4fq9sEfx1mLJWZRtrHoCjWW2m40dZIknJ4rZwfGJQLVz7A7JmpspAw/tJy++8TgvzjWR3MqC+wfHDXpRT9GE+BfcSs3PXHJZ+9DEMXoa8IqLSuSWG+6XzIwso5WJamkCAG1Z0cZC2frJFuMG4+qoy5LUeUwAaMu8Hq9seG29sdvvqusvk/+75lL9DPypyFk04bDYARfrKZoQ+1RboYmpM7vE2Nt9pKdB4evR44xwnnBCIuEcQJtXkVVhtDesKZwru6emGqtGANCWmcwm6XFdT+O29zFfTDDOpcP/vGIOqgungxkBvRXqHJr8nsNiD5orz1N27pbvv5tq3Obc4YKOugoAbVfK9zvFXV77rdEqpKse4ADQltlj7JJ8TgeprHTKu298qqvwpwhraPuxGWNpqdQMCOitzG+ZSy6LtkWdp6dBYcyX34vb7ZH2Zycbr34CQFvmqfBIwR916+3rKnZJ4YZCPQOAtivxlCQJSQqRRQuWyZbN23UV/mI2mU1hle1O0VM0IQJ6KzJm57TYOEf0u3oaFPLzCmTWT3ONVl7xxyXoKgC0XRU55eJ1e/WsdhWZ5XoEAG2YSaT9GcnGcNw3E41H+FdiSFJ/PUQTIqC3Ij3COrwZYnbE6mlQUOHc5XIZ4VzdlgoAbZ3JXL/PhSYL970CgBI7OE6sYVb5fd5SKSvlxUt/C7HaB+khmhCJqJX4LX3RmbH26Cv1NGjMmTXfeIw9iovhAEBxJDjEElr3lk5hnWhJCQCKyWqSmMNjfOG8TBYvXK6r8BePx3OSHqIJEdBbgU+2zQqJDYn+KNj6Ppb6PnluXL9VQhJCJKR9iK4CQNumVsTj/la3Iz/qvGXEIZF6BgCIHtTOeFy+ZJXxCP8Js4Z2nuWdxYVRTYyA3goMjIp9MNQS2kVPg8a6tRvF7XbzzSUA7Cf5nGRxxDn0rHpmq1m6XdldzwAASkTPSKP12to1G3QF/mI1Wy15u5wn6CmaCAE9yH215YekSGv4/XoaVHbtSDUewzqyPRMA9qY6WvS+o6+EdwnXlX2pizV73txLwrvT8QYA9mYJsYg91i67U9KNhSD4V4Kj3UA9RBMhoAe53u16PGs320P1NKjsTk03Hh2JbG8HgP2pvr597+svPW/qJfHHJ0h0/2jjvo6uI7rJgP8Okqg+Ufo9AQB7U8cn1SXEmRnZugJ/iXNEB92u3WBDQA9iU3f9dGi0LeIaPQ06xUUlxqM1vO6XIQFAW9NuYDvpenk3OeRfvaX7NT0k/oSEel0iBwBtjSW86pj0nu814T/lbtfxeogmQkAPYsmhyS9YTJag/TssK6tqf2F28I0mAAAA/MOiv7fc870m/MeXPeiF3sQI6EHq54y5Z0c7Is/R06Dk8XiMR3WRBwAAAOAPqhuGsud7TfhPuDUk5vus77nhuQkR0INUoj3+JT0EAAAAgCZnNplNlsowtrk3IQJ6EPol4/dLwq1hg/QUAAAAAJpFnC22nx6iCRDQg1Ccvd2jeggAAAAAzaadvV0nPUQTIKAHmVnp8y6KtIYfpqcAAAAA0GzK3eVH6yGaAAE9yMTZY0fqIQAAAAA0K7PJ3EcP0QQI6EHkp9R5F0XYwg/XUwAAAABoVmGWkHiv10sbpiZCQA8iCaGsngMAAABoOVaz1fJdyo9cWN1ECOhBYtruOedGsnoOAAAAoIVFWSIO1UP4GQE9SCSHJtyqhwAAAADQYhIdsR31EH5GQA8C3+2a0SvMHHK+ngIAAABAi3GYHV31EH7G4f4gsCxn7Zvt7JG36WmrMfKh52Xh/KUy8LFDxRHv0NWm4S5zi7vUpWcAAABoCbZou5isTRtBdn23UzLnZMhzrz4mhx85UFfhT/mVhQuPjBt4rJ7CjwjoAW5sxtiIQY4jMxwWe5gutRrNGdDTpu+W3VNS9QwAAAAt4YgXjxKzo2k38RLQm16hszjj8Nj+7fUUfkRAD3CLM5ffHRca94qetirNHdA9S5zy4lNchA8gmPFlG0BwWvPHOnn+tTcJ6K2E0+N09YnuadNT+BFf6QPcqrx1OyOs4Z31tFVpiYA+e+oPugIAAIDmMv3nWXLH/Q8T0FuRJZkrul7Wc9hOPYWfcElcAJu6++chrTWcAwAAAAheYfYQeqE3AQJ6AOsY2vFKPQQAAACAgBFlb8dN7k2AgB6gPk+bHm432S7VUwAAAAAIGDGO6Fg9hB8R0APUIdb4qxwWW9MezAYAAACAhvB6D9Ej+BEBPUCFWUKu00MAAAAACChOt7O3HsKPCOgBaNKuGb0irBFH6ykAAAAABBST2dxJD+FHBPQAlBzW/hqzyUQLPAAAAAAByWayxukh/IiAHoDsZts1eggAAAAAASfE4gh9f8kSm57CTwjoAWZi6k9HRljD2S4CAAAAIGCZTWZTu/iUXnoKPyGgB5jOYckX6iEAAAAABKxQa0RPPYSfENADjNlrukoPAQAAACBgRZjDOugh/ISAHkDG7Zw+MNIW0V1PAQAAACBgRdkiYvQQfkJADyDdwzoO10MAAAAACGiR9vAwPYSfENADiMlk+oceAgAAAEBAq/A4u+oh/ISAHiAmpP3YLdoe2VtPAQAAACCgOT0uArqfEdADRJI5fqgeAgAAAEDg83qT9Qh+QkAPEGH28DP1EAAAAAACntVsidVD+AkBPRB4xWQXKwEdAAAAQNCwme2Regg/IaAHgB92/nRmiDWEGxABAAAABA2HxeZ437vEpqfwAwJ6AOgW1fFEPQQAAACAoGDy/S9iY3pnPYUfENADgNvrvkQPAQAAACBohDms7fUQfkBAb2ET8ma1i7SE99dTAAAAAAgaVqstXg/hBwT0FhZWYjnXYraY9BQAAAAAgkaI2R6jh/ADAnoL6xCexOo5AAAAgKDksNij9BB+QEBvYU6P8zw9BAAAAICgEmqmG5U/EdBbkNfrNYVaQwfpKQAAAAAElUhHuF0P4QcE9BY0effPJzrMNoeeAgAAAEBQMXmknR7CDwjoLSjJHv83PQQAAACAoFPpdSbqIfyAgN6CHBbHcXoIAAAAAEHH6XFzi7sfEdBblPckPQAAAACAYMQt7n5EQG8hozdOjYqwhifoKQAAAAAEHa+XgO5PBPQWEhtmO9lkMukZAAAAAAQfX6SJ0EP4AQG9hSSFJvTVQ1TD6/LoEQAAAFA9vmdseWaT0AfdjwjoLSTEEtpPD7GXytwKWff8Wll2z1JZ/8o6Yw4AAADszV3mlo1vrje+Z1z9+CopSy3Vz6C5mcQSoofwAwJ6C3G6XSfrIfaSOjFFXL5PuD2u7SnOQqfs/nG3fgYAAACoor5nrMiplM4XdxFblE22f7lNP4PmZjGZHXoIPyCgtwCv12sKtYR001PspWRHicT/LV5ijoyV6H7RUrK9WD8DAAAAVCnPLJPIXpGSeGqSxPq+byxNYQW9pZhNZqsewg8I6C1gwq7pR9stNv4h18JsM4nX5dUzAAAAAIHGYjKTKf2ID2YLaGeLGqSHAAAAABC0TGKy6CH8gIDeAhJCY5L0EAAAAACClsVsoXe0HxHQW4DXa+qthwAAAAAQtEy+/72fOpFWa35CQG8BTrfrcD0EAAAAgKBmLbGG6yEaiYDeAuxma1c9BAAAAICgFm31sILuJwT0Zva+d4ktxOKI1lMAAAAACGoVJk+oHqKRCOjNLH575lFcpAAAAACgtbCbbdzk7icE9GYWHRLVVw8BAAAAIOh5TB5ypZ/wgWxmUfbIBD0EAAAAgKBnN1tZQfcTAnozi7FHccMhAAAAgFbD6XYS0P2EgN7MSp3lffQQAAAAAIKexWQmV/oJH8hm5va6eughAAAA0CYUVhbpEVolk7CC7icE9GZn6qgHAAAAQKtW4CySJTmrZEfJbl1Ba2RmBd1v+EA2M4fFHqOHAAAAQKtU4amUdQWbZWnOail0FusqWiuXSw/QaAT0ZvT+kvdtDrOdJv4AAABolTxej+woSZWF2cslrSxTV9HaecxOIrqfENCbUVxcck+zyWzSUwAAAKDVyKnI8wXzFbKlaIe4PG5dRVvg9XgJ6H5CQG9GVmtYsh4CAAAArUKZu1xW5v3he1tnjNH2WCxWArqfENCbkc1ijtVDAAAAIKi5vC7ZXLTDWDXPqcjXVbRFHnclAd1PCOjNyGGytdNDAAAAIGjtLsuQBVkrZGdJqnHuHG2by2Jx6iEaiYDejByW0Ag9BAAAAIJOoW6btr5gi1R6KnUVbZ3ZZSWg+wkBvRmFW0O4wR0AAABBx2ibVrjZF85pm4YDuZxcEucvBPRmFGEOs+shAAAAEPD2aZtWSts0VM9lKyag+wkBvRm5xRujhwAAAEBAo20a6spcxhZ3fyGgNyOntzJJDwEAQJDbuHmLfPjZF/L4sy/I2x98LIuXLdfPYH+709Pl86/HyuPPvSgvv/WuzJn3u7jdBL5AVeouo20a6sVsLSGg+wkBvRl5PO4wPQQAAEGqoqJCHn36ORl2+VXy4htvy9ffTZA33vtA/vHPW2TEtf+UTVu26vdESWmpjHzmBTlz2CXyv5dela+/HS+jPvlc/nnHPfL3q2+Qrdt36PdEIHB5aJuGhrGH2AnofkJAb0Yer4ToIQAACELlvnB+7b/vkLETfhCv16urf1mxeo0RPH+bv0BX2q7MrGzjY/HNuAnidh/Yhmvt+g3GCxpr123QFbQko21a9nKjbVp1/7aBg0nsnEhA9xMCenMyiUOPAABAEHrmpddk2cpVela9svJyufW+B2T12nW60vaolfPrb71TtmzbrivVKywqklvvfUDKythG3VIK9mmbRsZCw5xmOo1L4vyEgN6cvF4COgAAQSo7N1fGTZykZwdXUVEpdz34XyktLdOVtuWpF16u81b/tIwMGT9pip6huRht0wo2y1LapqGRPF4PWy78iIDenEwm2qwBABCkfl+4WFyuul9slrI7TV55+109azvmLVgoEyZN1bO6mb9wkR6hqXl8/6tqm7ZC0spom4bGI6D7FwG9eRHQAQAIUg250Oyrb8fLzpRUPWv9PB6P/O+l1/Ss7rZwWVyz2LdtGjuS4R8ur5t/TH5EQG9eBHQAAIJUpbP+53NVK7H3P/5Mz1q/H2f+XOu58+q4GvCxRd2ptmkr9rRNc3HeH/7l9noq9BB+QEBvXlb9CAAAgkz7xEQ9qp+JU6cZl6G1BaPHfKtH9dM+KUmP4E8u719t03Jpm4Ym4vHSLN+fCOjNq+4H1wAAQEA58vBD9ah+1Mr7lGkz9az12rZjpyxfuVrP6ueIQwfqEfzFaJuWRds0ND2P19s2b8NsIgT0ZuQVL+czAAAIUgP69pFOHTvoWf1MnDZdj1qvH6b8qEf1d84Zp+sRGou2aWh2Jg9tAPyIgN68KvUjAAAIQldcOlyP6ketLOfmte4txjNnzdaj+jl0QH8Z2L+vnqGhjLZphbRNQ/Pzek2Fegg/IKA3I5MIK+gAAASxKy+9RGJjYvSs7tQW48XLlutZ65OVkyObt27Ts/q5/87b9AgNsU/btFLapqH5mcymbD2EHxDQm5PXxD4jAACCWFhYqIx88D49q59Va//Qo9Zn5eq1elQ/lwy7QI4+6gg9Q31lq7ZpWbRNQ8uyeK0Zegg/IKA3I5OJLe4AAAS7c888Xf7vskv1rO62NqD9WLDYvHWrHtVdj25d5b//uVvPUB972qatUm3TuEAbLSzE4kjXQ/gBAb05EdABAGgVHrr3Tjnx2L/pWd1s2d56A3p+Qf2OoKpjAu+9+qKEh4XpCuqiqm3adtqmIaBUeMu4xd2PCOjNyWuiiT8AAK2AzWqVt19+Xk496QRdqZ3Z1Hq/7bLbbHpUO9VPfvSot6Vrl866grpI/bNt2m7apiGgFDvL2MbhRwT0ZmQ1W3L0EAAABLmQEIe84wvpt9x4nVgsFl2tWWREhB61PqEhIXp0cCce9zf5bvTHckiP7rqC2qi2aYtzVskG2qYhQJU7y0v0EH5AQG9GIVbOZwAA0JqoYH7nv2+S7z7/WI4/5mhdrV50dJQetT4Rtbz40LlTR3n5f0/IR2+9JgnxcbqKg1Ft0/4o2GS0TSuibRoCWImnLFcP4QcE9Gbkdrt5dQkAgFaof9/e8sm7b8in774pRxw6SFf3FRMdrUetT1Rk9QE9KTFBnnz4AZk27hu54NyzdRUH4/HuaZu2XNLLsnQVCFzlnjIWIf2IgN6Mip2l7EsCAKAVO+6YwfLNJ6Nk1Osvy4C+fXS1SltaQVer5OoivZ9++E5GXHKRWK1W/QwORrVNW+AL5lVt09y6CgQ2t8e9Sw/hBwT0ZlThreSGQwAA2oBTTjxexn/5qYz97EM5+/RTxWQySbtWvIIeHVX14kP/Pr3l9ReekdlTf5Brr7xc7Ha7UcfBlbr+aptW7uZOYQQPj9frvazrsB16Cj8goDejMg8XKAAA0JYcNnCAvPniszJt/Bjp3rWLrtZf6u40efnNd+SiK6+WM4ZeLFfddKsxz86p//2zFZWV8tlXY4yfQ/1c6udUP5f6NRoqMSFenn/iUZnw1Wdy7hmn1enSPIi4PLptWg5t0xCcKj2VlSaTyaOn8AMCejNyel31axLaRnlcf/03brKa9AgAgODVrUvnBt/i/s24CXLepZfLqE9Hy7oNmyTFF6QXLV1mzE/3Bezf5i/Q71m7lavXyhkXXCzPvPya8XOon0v9nOrnUr/GyGdeMAJ8fe3YuUsuPP88PUNdGG3TfMGctmkNY7Kaxeus+p5Rfe9othFrWkKlx8UNhn7Gv+RmVFlZnqeHqEF413DJXZorWfOyJHdZroR1DNPPAAAQ3NQZ9Oycul92rILyQ48/XRWaK6oPzap+630PGGG7Nus3bpIbb79bsmpYdVc/l3ox4NZ7H6h3SHe6XMY2ftRun7Zp7vq/GIIq6nvEos1FkvbjbslflS/h3cL1M2hOHq+bmwz9jIDejNwWN+czatFxWCcJSQqRlPE7JdT3ibfTxQ3fDggAQCA5dOAAWb5qtZ7VToXz8ZOm6FnNVLB+0Pe+tVFBv7CoSM9qplbkVZCva0jPyMySuNgYPUNNaJvmXx2GdPCF8ghJ/ylNzDaTdOZ7xpZhMu3UI/gJAb0ZDe84ZLPH62EP00HYYx3S69+95YiXjzIebVE2/QwAAMFNrS/XdSuz2oI+ZfpMPaudOj/+069z9OxAaoV9xeo1ela7RUuWGS8Q1MWylauMs/aoHm3Tmoba4t7zxkOM7xl7397XWNhB8wsx29frIfyEgN6M1AUKFe6Kcj0FAABB6rffFxhbwc8YdolcctV1cteDj8jHX3wl+QUF+j2q16VTR9mxK0XPqqd+bnWJW32pLew1WbF6rR7VnXqBQG15r42nlhcdPB6PTP95ljz69HPGxXRnXXip72N2ve/j9bWUl7fuG8tV2zQVzGmbhtbK6XHxqpOfEdCbmdPr4hw6AABBSm37vu+Rx+XG2+42VqxTUnfLmj/Wy48zf5bnX33TuLTt9XdHSVFR9VuY+/buJavW/qFnB1I/7p6HHtOz+snKrvlG98oGXPymqJX8g93uvjMlVZIS4vXsQJOnz5DzL7tS7rj/YRk74QdjJV/9mDV/rPN9vN4wntu4eYt+79Zj77ZpZbRNQytW7CrmEmw/I6A3M4/Xm66HAAAgyNx6zwMy6cfpenagkpJSeefDT4yV9R+m/Kir+zpYWH7pzXfqdE68OlGRNd8SHx8Xq0f1o863j3z2BT070ILFS+TIww7Vs79s2LRZLv7HtXLvwyNl67aar+BRL3BcecO/ZPvOXboS3Fxe2qahbSl2F2fqIfyEgN7MzCYTF8UBABCEvp/8o7H9vC4KCgvl/seelJHPPC9u975bm9WFaim7d+vZX7Zu31GnLeU1OeaoI/XoQP1699aj+lOXxtV0S3x5RYWYzft+Ozl5+ky57JobZe26DbpycEXFxfLk8y/pWfDaXZohC7KW0zYNbUpxedl2PYSfENCbWaglpOYDYgAAIGCNGf+9HtXdN+O+l+tvvVOKS0p0ReRvg4+S2XPn69lfXn7zHT2qv6jISDlmcM0BvW+fXpIQF6dn9ffWqI/06C+qZVy079fd22vvjJJ7H37MCO71MW/BItmVeuCLFsGgqm3aSllfuEUqPU5dBVo/r+9/7rDQut8+iTohoDezEmcZ+50AAAgyqs/3mnUNu6x4weKlcsX1N0tuXtW3AKEhIZJfsO+xzeycnIPewl6byy+5SBx2u54dSD33z2uv0rP6W7hkmazc76K52fPmy0nHHWuM1UVwjzz1rLz70SfGvCHq04IuEOzbNu2vF2CAtqLcVVF+WdJp9Az0MwJ6M8t3FnJOAwCAIFNaUtrgi9YUdRHav+7+z5+3loeEOKS4+K9QN+rT0XpUf2pl/KZrr9azml1+6XDp16eXntXf/j3ZVf/zWN3//KEnnpZvv59ojBsqNy847tGtapuWIguzaJuGtq3S68zWQ/gRAb2Z5TuLN+shAAAIEuHhYWKzWvWsYVauXmO0Y1OrzccceYTMW7hIPyONWj1/9olHJPIgF8TtoVbRX3nmKWM7fEP8PPuv36O6zd5isRjjj0Z/aZzPb6zYdu30KHBlV+TKwuwVsqVop7i8tE1D2+bxeHfqIfyIgN7MSspdy9V5DQAAEDysvnCuzo431qzf5sq7H30qA/r1lRV6S7fa3n6wVmYH89zjj/y5zbwuenTr6gvpT4rDUfN2+JqoNm7rdK/1pStWyqED+xuXx730RsPPzu+hLpr729GN//g2lb/apq2XMne5rgJtm8Nqq7lnJBqMgN7Mruo9pLDMVV6qpwAAIEj834hL9ahx3v7gY1n9xzopr6jaMq9ub2+IJx6+X4YPPV/P6u6k44+Vt196vkEhfb0O6IuXLpcBffvII08/Z+wIaKwzTj1ZkhIS9Cxw0DYNqJlXhBvcmwABvQVUepwNe5kcAAC0mNNPPlGOO2awnjWcarv2xnsfSIfk9rIzJVVSd6frZ+pGbVH/8K1X5fJLhutK/e0J6R07JOtK3ahVdEX1av/51zmyww/9yyPCw+Whe+7Us8CRSts04KCyynM4g94ECOgtwPdBb9g1sAAAoEU9/8Rj0rljRz1ruLm/L/QF0zBZsnyFZOVUhd66UKH8+68+q9e29pqokD720w/qtQqvtuKXlZcb588//uJrXW04tbX9hScfk47J7XWl5e1pm7aBtmnAQRW6SrboIfyIgN4CQqwhK/UQAAAEkaTEBBk96m3p2b2brjTc0uWrZOWatbWeP1db0VUw/2XSeGNbe31XvQ8mPi7OOMf+47hvjKBe2wVyRcVFRru1/PwC42b6xggLDZXXnn3K2N4eCGibBtRPhSd3mR7CjwjoLSC3ooDtIAAABKnk9kky5tMP5IpLG77FXPnp19myS21xTzswoKtQrgLzK74Au2r+bL8H8/2py+NUUJ87Y7K8/fLzNYb1rOxcWbZyle+tcT3L+/XpLeO++ETOOfN0XWk5f7ZNy6ZtGlBXZa7y8hFdRuTqKfyIgN4CcityNuohAAAIQpEREfL4Q/fLuNGfyOAjDtPV+lFbxecvXCy709KNQH74oIFy+803yvdff26EchWYzz/7TP3ezUO1Yjvz1JP/DOtqt8B9t98ixxx1pBHYd6elGTe470pN1T+ifjp1SJZH77/H93H72HhRoKXt0zbNQ9s0oK4qPJX1uzwDdUZAbwGllflzabUGAAhUasv1g48/LUeferYcevwpctGVV8sHn4422oFhXwP795UvP3xPxn72odx07VVy9JGH16vPuLp87KILhhiBXK3K33bTDdKvdy/9bMtSYV0F83/6/lwqqKvA/uLTj8vyeq6ex8a0M/6Mn733lvw8abz8Y8Tf/+yh3lJKaJsGNIrZZF6nh/Azk35EM1uduz433BYWo6dt0siHnpeF85fKwMcOFUe8Q1ebRtr03eJZ4pTZU3/QFQBAddT54htvv9u4pXt/Knjee/u/G3V7eFuRnZNrvKBRVFx8wA3gIY4QiYuNMS5IU7ei/zx7jtx967/0s4Htjw0bZeyEH+TR+++VtPR031tGtTecO+wOadcuWmLbtZPIyAhdbXlOj8vYzr6rNI2b2ZvZsrmr5INnP5MjXjxKzI6mXSPc9d1OyZyTIc+9+pgcfuRAXYU/VXoqnu4b3etRPYUfsYLeQpziorE/ACCgVFRWyt0PP1ptOFdUfeQzL8hDjz9tvC9qFh8XK31795KjjzzCWIXe++3Qgf2N8+TqLPshPbvL2nUb9I8KfGv+WC+9e/YQi9ksnTp0qPbPp94OGzRAunbuFFDhPLU03ThnTts0oPGyy/Mz9RB+RkBvISFmxzw9BAAgIEydPrPWG8WV8ZOmyK33PkBI9wN1k7k6ix4sNm/darzwEEwKKgt127SttE0D/CSvspAWa02EgN5CsiryduohAAABYcXqtXpUu9/mLyCk+4k6OlBcHBxtvTZv2SZ9ewVHQFdt09aqtmm5a2ibBvhZqaVisR7CzwjoLSSvIq9x/UkAAPCzynqGbRXSR33yuZ6hobp36yKbtm7Vs8CWX1goYWGhehaYVNu07cVVbdMyaJsG+F2Zq7xsRIch/MfVRAjoLSQjM+53l8fl0VMAAFqcOjtcX2+N+sgI6m3ZzpQU+fzrsfL+J5/L5GkzZOv2HfqZuunaqZOxMh3o1B0EYaEhelY3uXl5MnPWr/LJF18bL+asWL1GP9M0sivyZIEvmG8tpm0a0FQqPJW79BBNgIDeQm4ePNhZ4i6r31dwAACakOp/rfpx19fIZ19ok1vdMzKz5IZb75KzLvy7/O+lV+WVt96Ve/87Us675HK5+uZbZdXaut0H27VLpwavoC9cskxefONtueP+h+W6W+4wXiRQv6891K6IqTN+ktt9z6vb+R/3/V1998MkKSkp1e9Rd5u2bJMunTvp2cGlZ2TK/Y89ISeeM1Ruu+8hee7VN+Rl38dnxLX/ND4+i5cu1+/pH0bbtNy1sipvnZS7K3QVQFOwma1sb29CBPQWZBXLT3oIAECLUzduN6SFmrpYbsKkKXpWf6od2c+/zpFvxk2Qn3yPwRD20zMz5e/X3CBzFyzUlX2p4KzC6LOvvC7l5QcPjJ07dpQt27brWe3cHo989e04OWPYJcYLAR9+9oVM/3mWzF+42HiR4PShF8t7H38mi5ctl3MvHiF3P/SozPA9r3Y6fP3dBPnvk8/ICWefL089/7LRDq6utvp+j1061R7Q1e9tyN+vkB+mTBO3+8BVbLXD4Lpb75B5CxbpSsOptmmbirbLopwVkltZoKsAmpLb66n7hSWoNwJ6CypwFnEOHQAQUB6+9y456fhj9azuPvtqjB7Vjwrl511yhdxy7wNGCzd18dyJZ1/QqMDfHO59eOQ+K9XV8fiC9KdffiOXX/9P2Z2WrqsHio2NMfqJ10VK6m5f8L9RnnjuJWNcHZfLJa++/Z7845+3SGoNv666Of6Lsd/JkEuvkJmzZuvqwWVkZUlsTDs9O1BpWZnc/p+HjN9bbSv0TqdL7nzwv5Kbl68r9benbdou2qYBzSq9LIddwE2IgN6Csty58/UQAICA8eozT9U7pKtV0fqevVahXoXy/fuuq/mDjz9thPdApFaqlyxfoWe1W7dhk1x69Q2yaUv129hDQ0KkqIbe83tTv+7F/7hWVq9dpyuNV1BYKLfd96C8/u4oXalZZla2xLSrPqCroH3F9TfLjF9+1ZXaFRUVy6dffq1ndVfgVG3TVtE2DWghxWX5bHFvQgT0FjS8wzlLy90VwdP8FADQJqit7h+++arcdO1V9TqTrrap19X6jZvkmZdf07Pqqefr0pe9uc36ba4e1V1Obq5cddOtsq2GFzGsVttB+6F/9e144wx5QWHtQb4h3vnwE7nzgf8e9Cb/zGwV0KP17C8q5Kut9urvtL5+mVP3j+WfbdNyVNu0Yl0F0JwqPM6KSw8ZWv//2FFnBPQWVu4uX6WHAAAElHtvv0XGfvqhsZpel6A+px63ub/5/od6VLOKikpZuSbwjjpmZefoUf3k5ef7QvY9xsrx/lTwVSvU1VE35T/x3IvVnuf2p2k//SLX3XKn7+Ne/Zn5LGMFfd+ArrbxqxX4mnYH1Ka2YwKK0TathLZpQCAoc3HJdVMjoLcwu9kxQw8BAAg4fXv3MlbT502fYoR1FdrVbe8J8XH6Pf6yaOmyasPn/tRWeHUZXF2s27BRjwJHaGjD+4Cn7N4tdz/8qBFs9xYT067agP7NuO/r9GKGv6it+/c8/Fi1Z7qrVtD33eL+4utv+f7eG34je1gtH8s/26YV0TYNCAR2i63+W4hQLwT0FpZSmrleDwEACFhq2/thgwYY297ffvl5mTt9sqz6fbb8Mnm8fP/15zJ61Nvy6rNPybqNtQdq1farrgrrEPib26D+/fSoYdRt6uqW9b3FxsRIli8A723RsuXy5PMv6VnzUS+evPHeB3pWRb2goG58j47+awVd9Tf/+Iv6nyHf24B+ffVoX0bbtDzapgGBptRZTnZpYgT0FlYW5pzi9u73MjoAAEHAYbdLx+Rk6de7lxxz1JEy5OwzpUe3rsZK+sH89Gvdbg1XOnZI1qPAcfrJJ4rZ3LhvodS29XV7ndmOiozcZwVdbf2+64H/Nvm29pq8+9Gn8uvceXpWdYY+PCxMLPrPrbbrP/LUc8a4Mc4+/VQ9qrJP27QK2qYBgSajInuDHqKJENBb2PCY0/KLXcWb9RQAgKAWHxdnvNV0uZvqca5uNa8rFfgDTfukRLnogiF61jAqeD/z4qt6JmIyiRSXlOiZyP9eetUXivP0rPmpLe6PPv3cn+3SjN+b7/e4x5vvfyT5BY0L0N26dJGh552tZ7RNAwKd1/c/l7Ow7reBokEI6AHAYrZO1EMAAIKeCtULly4zwvj+6tOKTV1M15Ce7M3hwbtul+T2SXrWMGoL+6+/Va1S7x1I167fINN/nqVnLUet6KuVfsXj8X1r7ntT1D0D333fuG9dbDarvPj0SLFYLFJQWSSLc1bSNg0IcMXO0tzh3Yfn6ymaCAE9AKSXpdNLEADQqlw89HyZMGnKASE9ux43oA85+yxjG30gio6OMi7PU2fHG2PSj9ONR7fb8+fFcd981/j+7+oSv1NOPF7PGm7cxMlG6zV1Gs+tf3/qtvfqXnypK5PJJM889l/p0+8QWVuwUZbmrpYi51+7BwAEJrfXTfepZkBADwDlnsLJLk8LHTIDAKCJnHTcsTJl+kw9q5Kdm6tHB6dWz2+/6QY9C0yH9OguX3/8nnRqxDn5Wb/NM9rJqRV0FdKLiotl0rSq0N5QCfHxMnrUO/LOy8/LWaedoqsNo3qcz/jlV/H4fn97XkCY/kvDV/dDQkLkuScflUNPGSgLslTbtOpbywEIPA6ro+4XiKDBCOgBYFjHYaXF7pJ1egoAQEBTW5zVTeyjPh1tvE2YPNW48Gz/VVV1wZsKr3tfGldTj+39Db/g/IC8IG5/6hz1d6M/llNPPEFX6qektFTmLVxohF/V73v8pClSVlaun62/Iw4bJN9+/qF079pFrFarvP78/+Tm667WzzaMavW2J6Crs+gLlxz8EsCa9DnkEHn/w5ck8ehEo22a28vaBBBMdpekb9VDNCECeoCwmqw/6CEAAAHr5TffkdOHXix3P/SoMVZvD458Si664mo58ewL5B5fXbXp2hPW1e3uK1av/fPSOIfDYTweTL8+veS+22/Rs8CneoO///pL8vL/npAOye11te5mzZlrhF+1jXz8D5N1tX7ULfCP/Odu+fLD9yQ56a+z8eqM9z23/VvGfPqB9O/TW1frZ/Gy5bJzV4pxsZ36vaot7/URER4u//rXtfLom/dJaUwFbdOAIFXsKWn5yzHaAAJ6gEgtSV+khwAABKRnXn7NWDEvLCrSlX2p+pQZP8mt9z4gZ1xwsXzge18V1K+5coTx49Q4PjZWv3f11AVz6my36rsebC4492yZ8f23RlA/98zTJTKibn+GX+bME7fHLStWr5H1m+rX2KVD+/bynztvk58njZOrLr/szzZo+zt80ECZ8NVnxrb3o486QlfrbuyEH4wXEX6e/ZuuHJzFYpZePXvIvXfeIu99+ZIcPuxQKfJwzhwIVqXussLhnc7dpadoQns1zEBLGusdaxlYcERRiMURqkut3siHnpeF85fKwMcOFUd87SsqjZE2fbd4ljhl9lQ2KgBAQ6jb18+75HI9qzu1Tf3he+8ytrqrAHr+2WfJCeecb5y73p8KkcEazqujAq1qKbdtxw7ZnZYuu9MzfG/pxhZ2r9dj3JKesjvNWJlWK+/q8jTVV768vNzoM662lSthoaES0y7a2LKeGB8vSYmJvo9reznM9/Hq2+sQ433qS7VwUyvjO3alSHpGhqRnZvl+P1m+X/fA1ml2m834O1m15g9jNVxtc09MiBebr66eUy8SJCcnVT0mJUnnTh1kUP/+kuPJk23Fu7iZHYZlc1fJB89+Jke8eJSYHU27Rrjru52SOSdDnnv1MTn8yIG6isYoqCz87Yi4gSfrKZoQAT2ArMxZNz7SHj5cT1s9AjoABI/Pvh4jz7z0mp7V303XXiV2u13OP+csufH2uw/ok65ufX/84fsD9tb2pnbJVdfJRecPkasu/7uuBJaCgkI55vRzZOmcn4yQfjAFziLZWLiVm9mxDwJ6cCtzlT05IKbPSD1FE2KLewApdBY07tpWAACayP6Bur7UFnd1dnnkMy8Yt7vvoc5OP/f4I/Ks762thnMlLT1D4mrZ/t+SVFs5m9Uq6RmZunKgCk9lVdu0HNqmAa1NallG/c7foMEI6AFkpztznNvrruphAgBAAImPi9OjhlMhXVm3YaPxqLa0f//VZzJ86PnGvK1SZ/PVlvP4uMAN6Ip6AaG6gK5un99ekkLbNKCV8vr+V1RZ8pOeookR0API/3Ucll3kLF2lpwAABIy/HXWkHjWOarn2hy+gqy3v6mbxhrZSU63eUtPSDmjtFozS0zOMx4AP6L7fX3rmvgE9uyJXFmQvp20a0IoVO0tzLul2XuO2UaHOCOiBxuQdq0cAAASMwwYNkMsv8c81KZ07dpCFS5c3KFyrrfbqDLu6aO70Cy6WQ487xWjtpi6xC1bq8jgl0AO6+v3tWUEvcZXKirw/ZFXeetqmAa2cx+uZr4doBgT0ALOrZOcUPQQAIKA8fN9dxmVuDXXS8cfKh2+9Kj+O+0bOOvVkmTCpfl/yVH/1i668Rn6bv2CfW+BVa7cR1/7TuDE9GKVlZBg3oqvz+IFMtchLSU+TTUXbZVHOSsmtyNfPAGjdTPP0AM2AgB5gLuw8ZFWxqyRFTwEACBjqEjd1mdsrzz5V563pCXFxxsr7D19/brRQ23NB3NVXjvAF9KmSnZNjzGujtsar/uoH68F+630PBOWWd3VBXKCvnisRMeGyIWWL7CrZLV7dAg5A65dSmrZaD9EMCOgByOPxfq6HAAAEnPPPPlN+mTRennv8UWNFPSE+7s/VX4fDLv369DZC+ehRb8vPk8fLEw/fL3179zKe30OFfRXSX3rzXV2pmQrxt977oJ7VTG1/V0G+KRUXl8jUGT/JW6M+km8nTDR6ibs9jbvfdfvOXUaf+ECV7yyUxTkrxRnplszdWbracDs27pIFPy+RH7/5SeZNXyiFedW/6AKg5bk8Lne2y/yLnqIZENAD0M6iHeP0EACAgDV86BBjRX3u9Mmy+NcZsmHp77Jq/mzjZnYVyo856siDtk5TQX/9xo21nh9/8PGna1w5319TbXP3+EL4q2+/LyedO1TufuhRefP9D+WRp5+Vf/zzFjnt/Ivk6+8m6Pesv42bNkuPbt30LHBUuKvapi3LWWO0TWvfOUmy03KkorxhuxRW/r5Gnvz3i/Lc3a/JZ698LRNH/yhfvDFWHrrmSfn05a98Py9n2YFAU+wq3Xhd99PK9RTNgIAegIZ1O29ZUWXRdj0FAKDVuvf2W+SZl1/TswOtXL3WOHNeV2oFvync99/H5b2PP5XSsjJd+UtGZpY8/uwLcvl1N8mOXfU7peZyuWTL9h2+gN5VV1qe0TatOMW4nX3vtmntOycaj6nb63eZc0Feobz39CfGW9rOdF39i8ftkYW/LJVXH3pXKiucugogEDhM9h/1EM3EpB8RYJbnrH082h45Uk9bpZEPPS8L5y+VgY8dKo54h642jbTpu8WzxCmzp/6gK2it1DfK6sKlwsIicXto+dNWWC1WiYqKlOSkJElMiNdVBAt1K/vtN91o3BS/v6tvvlUWLqn7tvVXn31Khpx9pp75xxdjvpOnXnhZzw4uPCxMXnhqpJx56sm6cnAbN2+RoSP+UXU+//iq8/k12ZWaKnPmLZCU1N1SVFxsfLzOOu0UaRcdrd+jbtxut8xftFjm/r5IKirKpWNyshw6sL/8bfBRklWRK5sKt9V4M/u9Ix6Ri649X0467zhdObit67bL+09/KoX5ddsBoX7eK2+7VM/Qmiybu0o+ePYzOeLFo8TsaNo1wl3f7ZTMORny3KuPyeFHDtRVNMSWoh3XnNXhJI7fNiMCeoD6fvdP/QdF9lprasV/RQR0+INafVq2crVMnDrNOAuqznKi7TKZTNK9axc55qgjZNh558rhhw4Ui8Win0WgUrezqxvd3375eV2pora+n3fJ5XpWO7V6/uN33zS4t3p1VJhV29pzcvN0pW4evvcuuebKEXpWs0k/zpD7HhlpnOmv6fc9Z/4C+fCz0dW+UKHO/j/2wL0y9LxzdOXg1Ar/vf8dKavX/qErf0lMipeTLjhOTrngBLHZbbq6r5fue1M69ewol//7Yl2p2dI5K4yt6y5X3V8sNVvM8vRH/5WYhHa6gtaCgB581GWQ8zKXJF19yCVV/RXRLNjiHqAu6nDmH0WVJcHZLwZoBuqLxi9z5hpbSq+66Rb59vuJhHMY/y5UqPtm3Pdy5Y3/kitu+Jf89nvdt0ej8YqKio3b2dWN6+rtnocflQ8+HW1c3lbTDetqtVn9va3fuO+XvW/G1e9c95Czz/JrOFdW/7Gu3uFcUdv2v/q29itlNm7eLCEhjmp/3wWFRXLbfx6Uf95+d427CNTZ/PseeVw++fJrXamZWq1X7eiqC+dKZka2jPtoknFOfMem6j+fJnVOlNRtu/WsZsvnrZKPX/yyXuFcUdvd1y5br2cAWlKxqySVcN78COgBzGvyfqaHAPaibnRWK0D/vvs/xjfPQE1Wrl7jCzf3yIMjn5LcvPqHLNSPCtgXXnm1PPj4U8aquHqbMv0neenNd+Sqm26VMy642Lj9XIX4/d12843GxWt7Uz++rtTq+e033aBn/qOOzTTUE8+9JLPnzdez6q1XF8R1PfD8+QZfmL74H9fKzF9m68rBvfDaW7Jk+Uo9O5DaCXD7fx6SvPzae5dnp+fIS/95Sxb8tFhX/tK+kwroBz+DrsK9CufqYr2GKMzlVncgEFjMlml6iGZEQA9gu8p2j3apl5IB/Gnztm1y5Y3/9n3TP1NXgINTq+oTJk81AuLOlFRdhb+p1fFb7n3AaHVWk6ycHCOEnz60KqjvvaKubnRXq+h7bnRXP8/Bfq793XvbLX5fPVfCQkP1qGH+88gTsiu15hXndRs2Ss8e3fWsyqw5c+WK624yzprXlQrDH33+pZ4daOas2fXaZeRyuuSzV78xVtT3ltylvZSVlkvW7r8uj9tbUUGxjPrfZ8aPbyibo/rt9QCaV0553oGv0qHJEdAD2LCOZ+0sc5dP1FOgzduybbtcf8udsoOt7GiAzVu3GReO7SKkN4lvvptQ50CttmWroK7Ol+/dt1yd2X5Lr6Kv22+7+8GoXux1Oe/dEAP69dGjhikoLJQ77n9YnM4DbydXH6+s7Bzp37e3roh898Mk44WOktJSXam7hUuW1rhqPX/hIj2qn5/G/2qshqsXupQuh3QyHreur7413kfPjZbcrMbtVtnzawBoOV7f/zJKMrnBvQUQ0ANceknGKD0E2rTsnFy55Z4HGrXdFEhLzzDCT122+aJ+GnLWXwVUtbPhs6/GGHN1Fn3RsuXGyrq6pbwuVDhXvdibSmxMjBx95OF61jB/rN8g73z4iZ79ZdnKVcbjwH79jMefZ/8mjz79XIO3hqtQn19QoGd/Mdqm7a5f+7e9Lf51mXz3QdUlq1ExkdIuLtq4nX1/v06eJxtWbdazhomICpdeA3roGYCWUuwsTbus57CdeopmREAPcOd0PvXHQmfxVj0F2qznX31Dtu/k6wQaT12U9cpb7+oZ/KWiovoL4OpCXaimVtTj4+Kkb+9exmp8bdTt5eqm9KYM53v86/pr9ajhPvz8S0nP2PeupeWrVhuPA/v1Nf5d3vffkQ0O53vY7fv2gVdt01Q/83Kpvm1aXf3yw28yd1rVizBdenU6IKCXFpfJpNGNX2w78+JTjZvcAbQss5hYPW8hfAYMAhWeytf1EGiTfpv/u0z8cbqeAY03buIUWbx0uZ7BHxp7/ludSf9t/gIZPvR8mTrjJ2MbfHUSfCH+9ptvNNqSNdW29v2deNzf5NILh+pZw1RWVsrbH3ysZ1WWrVglPbt3My5wu+2+B6W0rEw/0zC9enSXiPBwY1ziKpPluWtldd56o6d5j37djHpjjHlvguzcnCJde3WW1B1pUlH+V+j/7cffjZDeGGpr+5nDT9EzAC0ptzK/Yedi0GgE9CCwI33jxxXuysZ91QOClFpNemvUvt/UAo2lAtEb73+gZ/AHtT29sR56/GnplNxe1m3cKFu37XvG+ZijjpQnHr5ffp48Xm676QaJjIzQzzSPkQ/+R0454Xg9axh1ueWenQbFJSXGTe2HDRooL7z+ltGfvLGGDztfnB6XbCraJouyV0he5V/b3Y89c7BYrBY9axh18Zvqa66CtNfjla3r/vo7Wjy7+jZwdZWQHCf/fvT6Rv8eATSeOn+eXpk1WU/RzAjoQeCygZcVl3sqabmGNmnF6jXGG+Bvi5etkDXr6LfsLyqgq/PgjaFueR/57Aty0nHHyoTJU4zV8puuvUp++PpzGT3qbbn8kuHi2G8Ld3Ox223y9svPyZCzz9SV+lNnxOctWGiMFy1dbrwAGRcbI+Mm7ntTekO0T0yUk4ccLwuzl8uukjTjG+y9RbWLlFMvOEHPGi5tZ4Zs/WO7mMwm2bh6i1FL3Z5Wa+u1g0nukiT3PH+rtIuP1hUALanQWbJrRJeh3KjaQgjoQWJr8a63PerlaqCNoZ0amoq6lXraT7/oGfxBnQdv7Er6ug2bJDUtXfr17i1zZ0yWe2+/xTiXHghsNpu8+uxT8p87bxWr1aqr9TPjl1+Nxz23qqvuAu5GdlS1WMzyf3f/XXY506TSc+Bt8XsM/ce50qFrez1ruIW/LJUOXdrLRn0h3MrfG/Yiqgr5akv7g6/eZVw8ByAw2C3W7/UQLcCkHxEEVub+MS3SFnGOnga9kQ89LwvnL5WBjx0qjniHrjaNtOm7xbPEKbOnVt1Ci+AxdMQ/jMuT2orkPu0lMq55t+7urTCrSNI3ZehZ6zeofz/5bjRHKPztp1/nGBe/1aePudrCrsK9enM47HLeJVcYAb2lVsxro4L1My+//ueKeF2py+0W/PyjXHTlNbJtx06jz7pqxdZQZrNZrrrzMjn2zKN15eByMnLltYffk+z0HF1pGBWoC/OL5JWxT8vL978tu7bUb7GtY/cOcuWtl/jlbDyCw7K5q+SDZz+TI148SsyOpl0j3PXdTsmckyHPvfqYHH7kQF1FXW0p3PmPszqe+KWeopkR0IPItPTfzuod3nWGngY9Ajpqk5dfICecfb5xXrgtGDzsCDntH40/x9tYMz76RVZOr7pdurVTQXDBz9OMkAT/KioqloVLl8nK1WuMwJ6alvbn+Wv1cVcr5N27dZWTjz/WF86PMG5w39vpQy+W5x5/xAjugWzVmj/kh6k/yqw5c42V/7p47bmn5a4HG3/7fHhUuFx7zxUy8OiqNm11VZhXJKOe+Uy2/LFNVxpuxL+GG5fH1YXdYZN+R/SRk847VgYMrt/vGcGPgB4c3B63e/bulTE39ruo+ps60eQI6EFmZd66NZHW8AF6GtQI6KjNuo2b5KIrrtaz1u/vI4dLtwFd9KzlbF62RSY813buhpk2fox079ryH/e2IDsnRxx2R50ueLvn4UelY3KyscU9WKgVcbXjZ1dKqqRlZEhpaZnRc7/E96heaNztC/Cq3iG5vTFujKNPOUIuuXGYRMdG6Ur9qPPvsyb+JlO+nCFlpeW6Wn/qbLtaSVfb1dvFRhst0mx2m8QlxUhcYqzEJqrHGGnfJUk6de+gfxTaIgJ6cCioLFp9RNyAQ/UULYCAHmTmZiy8tkNY8id6GtQI6KiNukTpqpuC55vzxjrv9rNl4Ektv6q0bPpK+fmjqnOybcG3n38khw7or2cIFBMmTZVvxk2QMZ+2vtv2H3nqWfn2+4l6Vncq+B554mFy1sWnGFvE/aG0uNQX1OfKvOkLJS87X1frrlvvLvLAq3fqGVAzAnpwKHKVPHlYTL+ReooWQEAPMiO9I81/z78yLcwamqhLQYuAjtosWLxUrvnXbXrW+kXGR8jxfz9WIhNa7gx6QXqBzP92oZTklepK66cC4OGD+AYu0GzdvkPOu+RymTdj8gHb3/e2fuMm+fq7Ccat74raOj986BCjn3qgnl9X2/fTMzIlMSFesrKzxeXa9xiP3ff7bp+YIEmJiRKfECumaLN06dNJ+hzWS0JCm+7r5fYNO2XDqs2SlZZthPX87ALJzymotr95ZHSE7/ftkoqySnl5zFMSEhainwGqR0APDmsKNp85rNPpP+spWgABPQgtyl7xULwj9hk9DVoEdNSmrQV0tAwCeuA68ZwL5JVnnqzxHLpaYVeX0e052743ddncK88+FXAhfWdKqpx14aXyt8FHyufvv62r1UspTZftxbsOejN7S1Kr7l+8MVb+9ej1ctixreL0HZoQAT3wlbvLS/pH9470JUQ6R7Wgpv2vA01ie8HGdyrcFQe+nA0AQCvSvWtX46hLdSZMmiIjn3mh2nCuqIvpvvmubpeXNac9t74PPuJw47E6+ZWFsihnpWws3Bqw4VzpNbCH8bhu+QbjEUBwc3rc0wnnLY+AHoQu63lZQZGr7E09BQCgVTp80ADZun27nv1l5eq18uDjT+tZzd4a9ZFUVFYf4FvK/IWLjcfBRx4Y0CvclbK2YKMsy10jxc4SXQ1ciR0TjEvq1q/YqCsAgpnv884veogWREAPUtsL1j9T7qmk/QEAoNXq0a2brNuwSc+qqMB998OP6tnBFRYV1asXe1Pzer2ycMlSsVoscsSgQboq4vF6jK3sC3KWS0ZZtq4Ghz6HHiIZKVmSm5mnKwCCkcf3CSq9IJOzoAGAgB6k1Cp6ibvseT0FAKDV6dunl3FZnGrPtofa2l6f0B1IK+ir/1gnBYVFMmhAfwkNrbpULasiRxZkL5etvoDu9ux7WVww6DWop/H4xzK2uQPBrMhZvPWS3kNS9BQtiIAexIoLsl8udZX/9V0LAAABaN3GTfLzr3OMNzWua2ju0a2rOBx2I6Qr6se9/Oa7xriuOiUn61HL27O9/ZijjpASV6ksz10rq/M2SLm7wqgHoz0BnW3uQHCzmC1f6yFaGAE9iJ3W/bTywsqiJ/QUAICAos6Kq1ZpF11xtdxy7wPGmxqfePYFcqtv/NvvCw4a1tUN7B19AVuFekWtnqtt63WlAn5kZMu1LdzfXH1BXFK/JOMSuLzKAmMezJL+PIe+ydjCDyA4bS/a/ZMeooUR0IPc9D8mvlvqLmM7CgAgoKhwfuPtd/+5+r03FbLVLes33na3nHHBxUa7tJqCuuqBvnVb1c+h3q8+brr2Kj2qvyXLV8hLb7wtjz79nLzz4SfG6r/T2fAb1UvLymTFqjVisVok7pDYVhVmew/qKSVFpbJzc+O+HdmydpvM+G6WfPPueONt+fzV4t6vRzwA//NlifxhXU6fradoYQT0IPfEaU+48iuK6nZbDgAAzeTlt96p02p3Vk6O0S5txLU3GqF+fwnxsUbIV2/7Xxh3MB07JMuQc87Ss7rblZIqw//vWvm/G/8tH3z2hYyd8IO8/u4oY/X/9KEXy7gfJte7B5Fqm/b1rxOMgN+td2exOwKrN3tj9RpYtc193fKGbXPfuGqzPHP7K/LS/W/JhE8my+zJ84y3Uf/7VB665klZs3idfk8ATcHt8QZeT8o2jIDeCpyYNPjTElfpGj0FAKBFqUvcFi5Zpmd1o8L3Zb6QPurT0fuspvft3du4JE5th68rdW79nZefN7bI10dqWrqMuO4m+WN99ReeZWZly8NP/k+uufnWOl1UV+GplDX5VW3Tli5ZZdR6DzrEeGxN9pxDr28/9PKyCvnyzW/l1YfelV1bU3V1X0X5xfLukx/LygV8mwM0lYyyLLa3BxACeiuRUZp9i8fr4fAXAKDFpaY1vLXZy2++I8+89NqfIT0qMqLeq+cP33uXL9j30rO6e+CxJyQnN1fPaqZefLj4H9cZLdOq4/Z6ZJtqm5a1XDLLq9qm7QmvvQ+tCrOtSfvOiRLVLlK2/LFdKivqdgFgVlq2PH/XazJ3Wu0vvHg8Hvn05a+lpDDwe8MDwabS7axMrXSN11MEAAJ6K3FmxxN/K6gs+kpPAQBoMZGRkXrUMOqs+ahPPjfG6pI4ZVs1Z9mro8L55ZcM17O6U6F78bIVela7/IICuf6WO2XqjH0XnlTbtIXZy42A7vZWnZ8uLiiW3TvSxWw2S4++3Yxabdxut+Rl57fYGez8nAKpKKv77fI9B3Q3fq+b127TlZqps+rP3/26pKdk6krtykvL5ZeJv+kZAH+p8FZMv677aeV6igBAQG9F1ubvvqfCXVmspwAAtIh+vXsZZ8Ab461RH8lv8xf8+fOs23jw881/G3ykjB71tlxz5QhdqZ+aVsMPxuUL0fc98rj8PPs3KT5I27RNa7caj516dBB7SM3b7nMz82TKVzPk8ZuekzsuelAevuYpuXfEIzLqf581+gK2uigtLpPvP51i/LoPXf2k3HXpw/KfKx8zVq83ran6M9SkZ//uxuOGlZuNx5qk7UiXNx5537hUrr5q+7kB1F9hReEUPUSAIKC3Ilcfck5mfmXhf/UUAIAWc/tNN+hRw93z8GNSobdM73ncn2ql9vbLz8vn778txxx1pK7WX25enh7Vj1rpvvuhR+T7pdNqbJu2cdUW47Fnv+pXz8tKyo1byx+78VmZ/OV0yUjNMrZ1KxXllbJ8/ip57u7XZPaUeUatKaTtzJCnb3tJpn/7i7Fyv0dxQYks/GWJvPLA2/LifW9Kytbd+pl99exf9WdTF77VRG1Rf2vkBw0K50pRAWsQgD+5PG7P7uwd3+opAgQBvZU5LuHIN0vcZVU30QAA0EKGDz1fbmtkSFe3wD/0xFPGpW/7U2H8iYfvlx/HfSNnnnqyrjZcRETD+6WrFw/ef/oTI2hXZ7Nefe6hQ+ze1Mr4/3zBWN1arsJ+TdQ1M2PenSAbDhKAG0q9CPDOEx9JXtZfwbw6W9dtr/GFgs49O4rdYTP+PNV9HNQLDh88N1pya/k1DiYsPFSPAPhDibt0wYiBI2q/eAPNioDe2pjEm1qc/m+3x82FcQCAFnX7zTfKw/fdJVENPJOugrc6T77nHHpCXJzcd/st8suk8cZ29oacNa/JkYcdqkcNk7k7W754Y4ye/aW0qFRStlWtOvfsV7UNfI8ls5fLS/95S3Iy67Z6r3qnj33P/92Qfp00V7LTc/Ts4NQ582/eGS9fvf2deNxVq/yKxWKRbr27GEF805qqHQN7m/LlDNmwsu4X/VVHnXMH4D9Oj2usHiKAmPQjWpnFWas+iQtpd62eBqSRDz0vC+cvlYGPHSqOeIeuNo206bvFs8Qps6f+oCsIBgsWL5Vr/nWbnh1o1uQJEh4ermdA9VSLriGXXqFnBxrz6Qdy+KCBeoamUFRULKM+/VxUq7SD3cautqurlfHzzzlTDvP9nexpk3bj7XcbY7WVvamUl1fISecOrVPv9oP550NXy5EnHqZnIqsWrjXahLWLj5ZnP3tMV0Wmfj1TJn0xTc/q57F375fkLkl61nj/u+3lP19EqI++h/eWmx+5VkJCq76G//D5VJk25mc5/cKT5e83XWjUlF1bUo2V970DfUPc//Id0r1vVz1DsFk2d5V88OxncsSLR4nZ0bRrhLu+2ymZczLkuVcfk8OP5PN7ddxej2dx3orOV3a9qP7/8aNJEdBbqe+zvo/sZeu/MdQS0l6XAg4BHbWpLaDPnzlV4mJj9AyoXsruNDlj6MV6diACevNSLdhUSFcvnKhWalERkdKxQ/t9Avn+7nn4UUndnW78XTWlDz4dLS+9+Y6eNUxsQjt58sOHxWK1GPNxH06UnybMlqNOOlxufPAqozbx8x/lxzENbzt89V0j5LizjtGzxnFWOOXOSx4yVucbotfAHnL7UzeLzW6VNYvXyduPfygdu3eQR966V7+HyGsPv9fo1fMBR/WV2578p54hGBHQA0thZdGiw+MG/E1PEUDY4t5KXZRwUVFORd51Df2CCwBAU1Db1fdsXb/mihEyfOgQY9W8pnCuqB+jAn1Tu/6qK+WIwwbpWcOoM9aLZi3TM/nz9vM9t5zPn7GwUeFccVa69Kjx1Ln3xnyvoP58o1/7xhj30JfgpW7b/WfPcrUy39hwHtkuQq66s2G38wOoXqW3gvbMAYqA3oqdnPS3aXkVBVWNZAEACFLx8XHGTgi14t6U1Dnq9197Sfr0OkRXGmbJnOXGo7p8bdfWVGPcrXdn2bFpl3z9znhj3hgJyXF61HghYSFGAG6MxbOXy8/fz5GwiFBJ6phg1Laur+pbr87ZN4ZqS/fvx26Q6LgoXQHQWG6P27O5YFfVK2sIOAT0Vi5Ftt5W5i7nbAkAIGipy+GUokaeD6+LsIgwefK1h6T3oQ0P6WrFuLS4VLat326cu7ZYzBKXFGvc9O5yNm71W4XpxvzeqjP45CP0qOHGfzxJtm/YKV0O6WTMt6zbbjwumbPCeGyI2MQYuee5W6R7ny66AsAfStylv1/Z88IMPUWAIaC3cmqre1Z5zrUe9roDAIJUfFys8ahW0ZtSSmmaLMheLrmSL3c+fbOc8/fTxWyu/7dKbl8oXz5vtS+g7zTmyV3ay88TZktedvV90uvjzOGn/nm+3V9OH3aSWG1WPWsY9UKEutldnT9XVFjftmGH5GQ0rIPT4ccPkv++eY907dVZVwD4S7mnnNXzAEZAbwNObX/czDxn/qd6CgBAUInXK+i709KNx4NZv3GTfPb1GPlm3ATZur1qm3Vt8isLZFHOStlYuE2cHqdRM1vMctG158tDr98tfQ/vZdTqY/WiP2T7pqqArrakz5463xg3hgq/Z1zU+J7v+4v3/f7O+fsZetZw6rb2jJRMY6y2869asNYY10f7Tolyy8gb5Ob/XmvsZgDgXy6Py7UjfTPnzwMYAb2N2Ja24Y4yd1mKngIAEDT2bHE/2Ap6qu+5q2++VS684mp55qXXZOQzL8h5l1xutGhTz1Wn3F0hawo2yLLctVLsrLrUbH+denSQO//3LyOoq3DcsXtVT/ba/LFsg2z9o2qbt7ooraKswhg3VLu4aLnlsev9vnq+x/lXniWHH9f426636q3t5aXlMm/GImNcG7X9/2+nH2UEc9VCbtAx/fUzAPytxFn284iBIxq2tQXNgjZrbchvGb+fmBSSNNtqtgbECzO0WUNtaLMGf6DNWutw9KlnGze+P3zvXbryF7VqftVNt9bYw7xjh2T5cdw3f94U7/Z6ZGdJqu9tt2/sNmr1ocL2js0pkpmSKcVFpVKQW7hPAC8qKJaM1CzJ2p2tK43TvnOi3PbkTRKX2LSf79SN7qNfGysLf1miK40TGh4qEVHhEhkdIRHR4cZYXSSnVsbDIkMlNiFGuvXu0uhL6hAcaLMWGHaUpl5/WtJxn+gpAhAr6G3ISUnHzc125j6qpwAABA11Dr26VmtqdfzG2+6uMZwr6n3UqrqSWZ4jC7OXy7biXQ0K54oj1CG9B/WUE887Ts697AwZ8a/hcvXdl//5duvjN8rf/3mhfu+GM5lNcsr5J8hDr9/T5OFcUbfYX3vvFXLVnZcZ4bqxjj/7GHnyw4fkPy/fLv9+7Hq56q4RcsmNw+S8y880/lxqpZxwDjSfCk9l+fbS9V/rKQIUAb2NOT5+8DNFzpIZegoAQFCIioyUrdurznTvbeSzL0hWHXqkz5n/uyzPXStr8jcYW9ubmtrW3hgqvD7sC+aX33Kx2B02XW0ex5/9N3li1ANyxkWnNOrXVv3QAQQOp6dy/HXdryvXUwQoAnobtKZs0//5vjmp/aYdAACagOpnXlRUrGd107FD+wPOkquL4H6bv0DPDk5dMJdZXHuQ95eUrfUPp9GxUXLsGUfLg6/dZZzHVuffW0pku0i59J/D5OmPH5Hzrzjb93vpqJ+pu4Z8DAA0nfSyzHF6iADGGfQ2KhDOo3MGHbXhDDr8gTPogUGF61GfjpapM376czt6j25dpV/vXjLknLPkpOOP/fOMeHXUpW8qkC/5daZERkYYIV9dAlfTBXD7U2efXx7ztJ41vZE3PSeZqVky4Ki+ctTJh0tleaUUF/51EZ3avh7lC8Hq8rd28dESE99OwiMD+9ZyZ6VTcjPzJDcrX/KzfW+5hUZ7tb2p7f/OCqdMHP2jMX/288eMPyPAGfSWVeYqy+3frne8yWSi9XKAYwW9jVLn0XOceY/pKQAATUZd4nbRldcYAXvvs+KqDdoUX2C/9d4H5MSzL5APfAG+ppV1ddGbkpJWFcinTp9Z53CuJHVK1KOmpwKqCufKwKP7yXFnHi2nXHCCnH/l2X++Dbn8LDnx3GON5zt17xDw4Vyx2W3Gx7HfEb3luLOOkfNGnLnPn0m9nTn8FDn9wpP0jxBJ3V73vyMATafS6/6YcB4cCOht2HHxR/2v0Fk0U08BAPA7tdJ9iy+AH+wSN0U9/9Kb7xir4hMmTTF+3N6iIqsuE9utQ7laja+PwScfrkdNLyO1qhe4om5gb2vUKrrarq+k7/rrYwGgZXh9/9tZsr1+nzTRYgjobdzOsi1XlrkrtulpUPF6vFKWViY5i3IkdVKK7Phym2x+d6NsfGuDbPlgk2z7fKuk/pAi2b9nS0VW018IBAA4kDojXp+VbnXh24OPP22squ99a3vH5L9W0NXKu3qrK7Xye9J5x+tZ01Mt1vZI7JCgR21LQod443HPTgIALaewsnj1hZ2HrNJTBDgCehs3rOOw7JSylGEV7soyXQponkqP5C7Oka2fbJGVDy6XP55dI9u/2CrpM9Mke2G2FKwrkKKNhZK/Ol9yl+RI+s9psuPrbb4Qn+37Ri9XnnjuRVm99g/9swEAmtrK1Wv0qH5UsL/s2n/+GcT3bHHfum2H/PzrHGNcVxddO8QX0q161vQyUqpCqcVqkZiEdsa4rYlLjDUe01NYQQdaWqXX+aEeIggQ0CHnJJ+2Jqcy71K3xx2w51IqcyskZfwuWfXoCtk2eqvkLc8Vd3n9+te6XC756tvxcunVN8hFV14t30/+UdzuhvXABQDUTWRkpB7Vn1p5v/H2u41HFdAdDrsR2FfUI/QPPuUIOf3Ck/Ws7vJzCmTb+h2SvitDPJ76fXncs4Ie6wvnJlPbvI83LqnqAs+MBgR0dRHdlj+2SdrODHG7+DoNNIbT46rcXbTtcz1FECCgw3Bi4tFTM8uzH9LTgOEuc0vK97tkzdOrJePXdGNeXxcPPV+P/rJuwyZ5YOSTcvbwy2TegoW6CgDwN3VTe2OocK62vCtVvdC3y+6sDGNem96HHiJX3nqJntXN0t9Wyv9ue1keuvpJeeHeN+SJf70g913+qEz6Yppxi3ldZKdXbc1vF9c2V8+V2ISqgF6QWygup8sY12bhL0vksX8+K/+97ml56T9vyZP/fkHuuvRh+fjFLyUvO1+/F4D6KHNXjBvefTj/AQURAjr+dELS0c/nVOR9o6ctrmBNvqxVwfyXdPG6Gra4r1ZbVOuemqSk7pYbbrtbXn7zHVbTAaAJnHnqyY0O6YuWLpORzzwvnTp3MI4rZWTXfq75sOMGyr8euVZCw0N1pXZj3p0gHz73uaRs27d/d1lJmUz9eqY8dctLxqp6bXIyqgJ6VEzddw/s3p7m+zVmyPtPf2q8zRw3S4ry69cr3p9cLrcsmbNcRr82Rt54dJR88854Wfn7mjqvaEfHVV0Sp9QWrvOyC+SNR96XT1/+WrJ2Z+tqFRXuF/+6zAjsOZl5ugqgrtLLs1g9DzIEdOxjWZzz6hJX6QI9bREep0d2jtkhm0dtEmdR3VYrajJ86PnyUy1nFb1er3EbsArqhYUHv2UYAFB/H775qiTExelZw0yYNFU2bNpsjHMyco3H6vQ+tKfc/8odvnB+Xb3C+S8//Ca/Tp6rZ9XLSsuWVx58R1YvqvkuE9UXvDCvKlhHtqu6ef5g1DZuFYCfuvUlmfTFdFnx+2rjbfzHk42V5F++r995e3/YvnGnPPXvF+Sj57+Q+TMXybplG2T2lHny3tOfyGM3PiOLZi3V71mzyOi//uwqgNck0xfIX7jndVm3fKOuVE9te3/f9+vXdTUegIjve/rUczucPE1PESQI6NjHzabBznX5m4eXuytSdKlZlaeXyfqX/pCsef65VOaKS4bLlOl16yT3+6LFcsUNN0tBYaGuAAD8QZ0f/3zU29KvTy9dqb/eg3oa/cJr0r5Totz+5E1y97O3SPc+9VuxLy+rkImfT9Wzg1MBcdQzn9UYKIsLi40XfpW9Q2p1fvvxd3nmjleMAFwdtaX+2w9+kHEfTdKVprdx9RZ59cF3jeBcndysfPnkpa+MnQaVFTW/iB4RFa5HIgU51Qd0dRTg1QffMc7718WuLakyd1qLriEAQaXS63xXDxFECOg4wGXdL0hPq0i/oMJdWaJLzaJoQ6Gsf3md0TrNHw4bNFDmzK/fF/LNW7fJTXfcKxUV+/bfBQA0jtrm/v1Xn8vD9931543stVGh/MrbLpWnP/6v3P3cLXLSkH1bpakt5CcNOc5YMR/5/gPS/6g++pn62bBik1SU1/3zvgrp7z31sezYtEtX/lJSVKpHIqHhIXp0oB/H/CRfvfVdnVaEfxr/q2xas1XPmo76vXz60pe+4F37x0Kd1X/r0VG+j1v1bUxVL/Q9CvMO3J1WXFgir//3vTqH8z2Wz6NTFFAXLo/Ls7l4+6d6iiBCQEe1zkg6aWVmWfYw33/czbKXTN3Kvum9jeKu8N858Ptu/7d88OloPas7dTvwc6++oWcAAH+65ooR8suk8fL911Vh/fJLhht3hajHe2+/RR7/3/3y9Af/lTcmPF8Vys87TuKSqlp2depRtYKu5v969DpfcH9Errz10nqvmO9PrczWl1o9Vivp5aXlulKltPivF5lr2mL/4zc/ycTPf9SzummOre7L568+6Hb0/W1au1XeHvlhtSvpjhC7Hu37osUeH7/wpWSn13xUoSa7tu57PwCA6pV6yieP6DK0/p/c0OII6KjRKcnH/pLjyrvK461nf5l6yl+ZJ9s+2ypeP3Z5U9/srVi9VgqLaj9T/vC9d+nRX776dpzRgxcA0DT69e5lhPUnHr7fOKP+n/tvk8HDjpCkw5MkrkNstX3L1TZ2m91mjA87dqDfepubLA1rhabORX//6b5b44sK/rrYbe+QusfsyfNk4uj6hXNl7dL1etR0/mjAr6FW9j989sA7qNTfk8ViMcalJfvujJs3Y6GsW179tv7amM1ts20dUF+Z5Vmj9BBBhoCOgzou7qhvMiqy79fTJpE6KUX8+RqAurn9pmuvkrdGfagrNXv28UdkpS/IV0etons8Hj0DADQFp8cpGwu3yaLsFZJfWfsdIN37dDEuiTvYRXF7qzpT/Y7cO+IReeT6/8lHz4+WlP1WYRPaN/wCO3V5murZvcfeK+pW274vIGxdt12+HfW9ntWPOo++d/hvCjkZDbslffXiP4xb7vdnD6l6MaWi7K9t8AV5hTLuw4l6Vn97dlMAqFmRq2TX2cmnTNFTBBkCOmp1QsLglzLKs9/SU//RmdzfC/Tq5vZvxn1f6zlyFc4XLV0uU2ZUf4mcOo8+cep0PQMA+JP6zJ9SmiYLfMFcPdZVpx4djcdtG3Yajwfz7agfjHCuQrraeq5C/ZI5K4z+5qpl2B6HDOypRw2jblzfo6aL09RFdB+98IW43Q174VetRofV41b6hqjLrfM1mfL1DNlew9/J3mfaJ38xXcpK9j0WUB+HDOihRwBqUuGqfFMPEYQI6KiT4xKOvD2vsuAHPW203Jw8WbvG/9v11MVDZ55ycq03t6tt7SqcT5h08BcXvxk3Xo8AAP7i+3oii33BXK2cqxX0+mjfOdF4rK0f+fRvf5Fffqj+3LZajVZhOT2lqmNIbEI76Xt4w2+YVyvjaxavM8bOGgL6959OMbbEN5Q6f2+xVm0Zbyrd+nTRo/pT7eVGvz5G3O6975Kp2o6+50ULdTO8atvWGEefeoQeAaiO0+2s3F64ge3tQYyAjjpbsq3i70WukoM3ia0D9cX7qUdfluIi/18Sr4L3yGdf0LPq3X7zjZKallZrOFeWr1oj23bUvkoDAKhdubtC1uRvkOW5a6XYdeDFYXWR1KkqoKdsrfnuo20bdhiB+GBUSJ/hC/F7DLv6PD1qmBnfVf1c1e3eSt2eJr9N/V3PGmbwKU0fTI8++YhGvQiwe0e6zNnnz1m1Q25PQP9p3CwjyDfUwKP7SbfeDX8RAWgLKjwVX13W87L6tUdAQCGgo85uHjzYuSpr2/mlzrKlutQg77/1maxbW33/2Ma45soRsmjpMkndXfNWSRXg1cVxn301RldqN3vefD0CADSE2+uRbcW7ZGH2Csksz9HVhlGt19QFZGrburOy+kYjavW8LlSQ30PdBD/kirP0rP7UZWmZqVnVHttSN7Y35k6TqHaRcuK5x+pZ02kXHy0nNfLXmT725wP+XlT7NrXNffHs5bpSf6qv+j/uuEzPAFTH6/vfzvJ0/x9LRbMioKNeruo9pHBl0aazytzlK3WpXub/tkgmjp+mZ/6jep4fNnDgQYO3OnO+buOmeoVzZenyBv1RAQA+KpAvzF5uBHS31z+tNNVFccofyw48KqW2re99vvxg9m6Jpgz9x7lyxPGD9Kz+Fv6y9IC+5um7MmXVwuovI62ry26+SEL26ivelNROgsZcxFaQWyjzZyzUs6ot7m6XWzas3Gycw28IddnezY9cK9GxUboCoDpFrtIFF3Q4vVELaWh5BHTU2/91vSBvTenms8pdFX/oUp1kZebIK8+/q2f+06NbV7n9phvkoSee0pV9qVvd91wIV5dt7fvbsStFjwAAdaW2sC/LXWNsaVdb2/2p/1F9jcfqgviUL+t+uef+YVq57j//kF4NvDRuy7rtRhjd2/L5q/SoYc6+9HQ56uTD9azpqd7tqsd8SFiIrtTf3Ol7AnoV9TFJ2daw/uX2ELv8+7HruRwOqIO8yoJ39BBBjICOBhnRYUjWuoLNZ5a7yjfpUq1efeE9v587V+Fc9dB96PGnqz33p8L54w/dL3PnL2xQOFfS0tP1CABQG6NtWtE24xK4urRNU8pKyowL3T5/9Rv56PkvjPPjB9vCPkAHdNUbfO/3UeM/ltW9v3an7h306C+qt/ptT94oRzfgzHf6rowDtrJvWFnnL5MHOOfvp8vw687Xs+ajPi4qFIeENWzVXt0PsPfuBHX3TNrODD2ru8QO8XL/y3dI/yP76AqAmpQ4y7J/TfzxSz1FEKvaewQ00ISUaZ37Rh7yq8NsP+hL29On/GIEdH9S4VydKVfhPCvnwDONCXFx8sqzT8qb739knE1vqLCwUFn+W93OM8K/FixeKtf86zY9O9D8mVMlLjZGz4DqpexOkzOGXqxnB3r+ycekzyGH6Bkazis5Ffmyq3S3L6RXH6yrk5uVJ5+98vUB282VqJhIOX3YSdL38N4HXF725qOjpDC/SK6+63Lp3LOq9druHWnyyUtfGeO6OHXoiXLC2X/TswMtmbNcZk+Zv09v89ocftwgWfH7amN86T8vNM6f791mrC7MFrOcfN7xcsI5Nf/emoM6LvDdqB+M3uX1dcWtl8r4jycZPdDj28cabeIyUrP0s7VTuxjUdvvm2tqPprdu+Ubj30Tfu/qJ2dG0a4TpM9Mkd1mu3HHfTdKn3yFiNpnEEeKQdjHRxvd1rVFuRf7IwfGHPqmnCGIEdDTad7sndx0Q1me2w+Loqkv7KCwokuuvvEOKi/23en7MUUfK7TffILfe+6Bx6dv++vXuJQ/fd7eMfOZ52br94K149qYumlu3YdM+gT4iIlyWzv5Jz9CcCOjwh9oCOgCg7YiOjpJuPTpL3wG95YijBsnAQ/uJtYlbGDa1So+r4o+iLR0v7nRW427hREAgoMMvxu/4uWef6C6/hVocybr0p1eff1emT52lZ4137+23iMNul7dGfVRtOD/z1JPl8kuGyz0PP1bt89XZsxV+fTWXyB3So7tM+bbuKzLwHwI6GiMvP1/GTpgo4yZOlh07d+mqiD3WLiGJIWKLtosl1CImM18KATSPjF/SJeHERInqF60rTac8o0xSJ6ZI3DHxYo2w6mrDeZweyfotUzpd1Nn3ebT+Oxu2frxZYgfHiS3KpivNyCvirnCLq9ApFdkVUp5Z/mfHhaioSDntrBPl/GFnSZdunYxasMl3Fo06MnbAzXqKIMd3JfCbSbtm9OoZ2W1miCXkz5X0bVt2yK033i+eatrONIQK3kXFxTJl+kxd2ZdaAVe3ud/z8KO6UruOHZLluccfkVGfjpbf5i/Q1b+cfspJ8u4rB++tjqZBQEdD5BcUyAeffSFffTteSktLxRJikeiB7aTdoTES2TNSrJGN/0YVABpi45vrpWR7iZisTX8NlNfl8X2+s8nARwb65dfzur2y+rGV4vH9vCZT/SOECvgDHztUbNEtEND346n0SMm2Yin4o0DyludKZX7VMZTjTzxarrv5/6RzlwPvpwhUbo/bu654Q/9hHc89sK0FghIBHX6lzqT3juj5U6jF0VvNH33gWVm8oOF9T+sqKjJS39S+rF5t1NRW+ZuuvUpGPvtCjf3T7771ZvnX9dfqGZoTAR31pVbLX37zHcnJzTNWeJJOby9xx8QZIR0AWpoKzfmr8o2Q29TMvlCuVurVTiF/qcytkKLNdduduL+wjmES6nsLOF7xBfV8Sf8pXYq3FBn3XVw6Yqhcec2lxg7LQFdUWTT5sLgBQ/UUrQABHX731ZYfkg6N7TcjZXPqoXfc/JCuNh3VA/2+22+RZ1561ehzXhfqE666YE555uXXqr0Bfo/P339b/jb4SD1DcyKgo67UcZaRz7wgU2f8JJYwqySf00EST04Uk4UvcwCAuilcVyA7v91hbIPv3LWjPP7M/dKx0/+zdx+ATVVdHMD/Sfemg1k2lLL3lqUgCogyZCoIyl6y994ge8uQpTJUUBEUREX9ZO9V2rIKFFq698r43r25pS1daZo0SXt+fvny7n2hdmDzzrvnnpNp96ZJ8Y198Gan0m+eEUNSCFCbNaJ3/at8EPzfg0vtt27aHSumDIIF2WOHD0G/nt0wetI0rYNztmq+c+M6HD95ml/Q5xScM/cfPhJHhBBTxLJfen0yhAfnTl7OqDm9Fkq+WZKCc0IIIXnCMg5qTq/Ns6+eBgTi8xEzceXidXHW9MSkxF6g4LzwoQCdGIJs1bANy31u+TmKsd6lBtnXb93G9PmLtSoGl7pq3uWdDhgydrzWrde2796HlJQUMSKEmJKAp8/Qf8gIPA54glJvl0a1sd6wLmb6KYmEEEJMk9xazgvhVR5UBQnJiZg3YyXO/PGfOGtaQpIjV4hDUohQgE70zqths9UyyD4TQ73SFHSbw4NstmqeVVG3rPT9sDs2r16B02f+0WrVPL2gly9x7NdTYkQIMRUvgoL5Foig4Jco2708PLuaZ/VdQgghpse1oRuqjasO2ACrlm7G5QuGr6mUFzEpcfc6lGp5VAxJIUIBOtErrwbNZkvB+QQx1JvKFSvwwJytgG/cvpMH2dqsmrP96Ts3ruXHQ8ZM0HrV/HWHj/4kjgghpiA+PgFDx03kQTpb6WAp7YQQQog+2Zezh9dob6gt1Vi+cAMCn2ZdUNgYolJilopDUsjQBj2iN94Nm3+kBr4Ww3xjKekd2rVF+3ZtECMF46w6+8PHAeJszthK+9hhQ5CUnITVG7dq3Q89lYWFBZRKpRhp/H3iJ5QqWUKMSEGgInEkO/OXfYED3x/hgTlbPdcV74Nr+GLKhBBCjEkuBT1y3cOeiGsReLj7PsqWK4NNO1fA1jbvfeD1KVYR/7ROMe8KMplMP32MiUmhAJ3ohXeDlo3VMuW/0l8pWzGlk9SgvHWL5lKQXYqnpJ84eRohYWHiFTljK+2sF7qHuzuvzp5d67SclCpRArVqVscf0r87vYWzpqFPj25iRAoCBegkK//8d46vnjuUd4D3hBr5KgYX+zAWvut8xIgQQkhhVKazJ0q/m7/e5oE/PUXQH0H4sO/7GDLyYzFrHMEJYcNalGiwQwxJIUMBOsm3mk2alFIo5Zelv06eYipPWFDdumVz1KhWDU5OjrwS88XLV7UOyhn2MYYNGsiPt+/Zp/VK++vs7eywb/tmbNq+C2f+zVgQpGund7Bq8XwxIgWBAnTyuqSkJHTq2Q8vQoNRc1ot2JTI1z3BVwH6ljUrjb4iQgghRP++WL8ZUVXi8h2gq1JU8FlxB8mhydj61ReoUKmcOFOw4hQJQT7FbpTtLeudMdWTFBoUoJN8adu2reXzmKS/pb9ILcVUjtgKuWfp0qjhXQ0d2rXhAfnDRwF8b/i/587nqXhb6mp7544d+Er53gOHdFoxT8UuzndsWIumjRqge/9PcNfXT5zR8K5aBT8f0lsGP9ECBejkdXu+OYhla9bziu36KAqXGqBf/PMkXFycxSwhhJDCopt0TaePAJ2J9o2G/2ZfNG3REAuXTxezBSsoKWRcS49GG8WQFEIUoJN8qdaw+WLpaZZmlNmwQQOkINwJzlIgXtzdHWyjDAuib9y+k+dVcoYF5V06vs3brLFjlgJ/+szfeQrss+Lo6ICta1byj8s0adcx0751J0dHXP77dzEiBYECdJIea3f4VtceCI+LRO25dWBhbynO6I4CdEIIKdz0GaAzfht9EeMfjS27vkDlqhXEbMGIVySE/FcsxnO4rDH1/y3EKEAnOvNq0KKNTKb+SzrMshsAC6BZ2joLdEPDwvNcqM1ZCuxreHuhejUvnsLOAvyk5GQelLP2ann9eNlhhd92bVqHqpUr8XFUdAyavtmRH7/u3uWzkMnoP5uCQgE6Se+303/i82mzUKpDaXi+r5+WahSgE0JI4abvAD36XhT8t/ihU9cO+HzyMDFbMMKSwiY28WigaU9ECi2KNIhOqjZt6ixXyG5Kf4XyfOuQBd4e7m4o7uEuBVduKFumNF9l1zw7vloNT5aCcR9fP/j4+ePGrTt6C8jTe6tNKyyZOwtursXEDHD1xi30+zTzL1wWmLMAnRQcCtBJesPGTcTf/51D7Tl1YVNcP/vFKUAnhJDCTd8BOnN7wU1YJVni26PbYW1tJWYNK0GRGBYQct+zc7XOSWKKFFIUoBOdeDVsvl/6y5NtCUuWKt7hzTZ81Tt90M1W1UNDwxH44gUPuENCwxAWHs6f2Vx+U9W1xT6nqZ+PRe/u74uZNN8c/h4LV6wWozTFXFxw4c/fxIgUBArQSaq4uHg079AJVqWtUX1SDTGbfxSgE0JI4WaIAD3w2DME/f4Ci1fORONm9cWsYb1MCJvYvAStnhcFWaYmE5ITr/rNO+QUnDM3bt/mfcunz1+EIWMmYPSkafzBjtncxi938vOsYvuFy1d51fWCCs67demEk0cOZxmcM3d8fMVRRpUq6N5rmRCSP5euXuNZNS61XMQMIYQQYhwutTSZl1cv3+TPhpagTAy68US5SQxJIUcBOsmTCm3b2srk6q1imC0WbLNicAUVdOfGwsIC73d+F8e/+xYrFs7NcdX12s1b4iijxg0K5g4pISSz67du82fHKk78mRBCCDEWh/IOkFvJ4XMnY8cfQ4lOiVo4vDEVhisqKEAneWIdnTwDkFUVQ5Pn5uqKkZ8Nwp/HjuCLRfNeFYLLDku1z66HervWb4gjQkhB8/V/wJ/ty9rzZ0IIIcRYZJYy2Jayw+OHT8SM4cQp4p899Xi0XQxJEUABOtFa9bpNqkGmNk7Txzyws7PjvdG3rf0C/548hvGjhvNK7do4e+GSOMqofNmyaFS/rhgRQgras8BAWDpawsLOQswQQgghxmNb3AYJCYmIjIgSM4YRlRw7p7est1IMSRFAATrRmtLS4gsZYC2GJkMul6NMhdJ4s0srrF21CBf++A1rly3Cm21awdIibxfzZ/73nzjKaOigj6m9GiFGFBoeASvngqmUSwghhOTG0knznmTIAD1WEefTqmTjPWJIiggK0IlWqjVs8ZYUnmZdVa2AFXN3QcM36qLnZ10xaeVorPluCVbsmId18xaj85sd8O+58zh+6rR4dUYxMbHiKDPWY/2f/86JUZoqlSqg5/vviREhxBjiExIgt6HVc0IIIabBwlbznpSYYLiuZ6GJ4VPEISlCKEAnWlFDvUIcGpSbuys8K5SGV50qqN+iDlp3aoFun3TGp1M+koLxMVi+fx6W7ZuLoTM/QYce7eDo4ojSDsXR0K0WbC00fZGXrl6HsqVL8+P0WAD+Qf+B2Qbp/527gNi4ODFKs2DmNF5kjhBiPGq1irJYCCGEmA7xlqSS3p8MISY57u+3Sr9xXAxJEUIBOsmVV8Pm3aXfQY3F0KCGzByA2VsmY+LyURg+exD6j/kQ7/RujybtGqJqrUpwccvYp/jmmdvYtHAnngQE8sB7+579qFyxAurVqSVekWaHdK51i+a8B3pWjv5yQhyl+aj3h2jSsIEYEUIIIYQQYlhS0K8OTgk1+bpPxDAoQCfamCmeDS4pQfu2bJUcy2H55Nlo1qghhoydgLe69sDFK1cxeewo8Yo0bPWc9V0fNmiAmAFvA5cqPCIi0/7zGt5emD5hnBgRQgghhBBieDEpcUc6lmp9XgxJEUMBOsmRd8OmbxbU6jkTHx0vjnJWwcGTB+jMUCnoZm3ULp05hZ0b16J6NS8+n96/Z8/zlmueZTSp7/f8/DFw+GgeuDOHj/6M5OS09pJOjo7YsHIZrK2pKBUhhBBCCCkYKSpFSmDK86liSIogCtBJjtRq+SRxWCDCQyPFUfZK25dAFacKYqQdFqAHv3zJA3MWlE+fvwhjhn0GG2trJKek4JvD34tXasyfMQXly3qKESGEEEIIIYYXkxK75r1Sbz8UQ1IEUYBOslW9SatqkKGLGBaI4OcvxVHWHK0cUMO5qhhpjwXm40YMxYQZc9C+aw/UqFYN3btqvrQffzmBlyGh/Jjp/l5nvPduRzEihBBCCCHE8BIUiWF3U14sEkNSRFGATrKlUigyb+bWo74fdhdHaUKepQXKr5PL5KjtUk2M8oatmrdo1gS//nAQP367F8vmz+bzKSkp2LYrrb1kDe9qWDCTsooIIYQQQkjBikqJmj6w9DuZWwqRIoUCdJKlCm3b2kKmHiiGeufs5IT6tWuLUZqAB8+gUmbdrqK0XQnYW9qJUc5YRffUdmqhYWF4+Pjxq9ZrHu7u/Jn59rsfEPgiiB+7ODth0xfLYGOjaddGCCGEEEJIQYhXxt9oWaLJTjEkRRgF6CRLNtEJvQCZqxjqnYe7mxQYp1VRT5WYkIinUpCeldSicNrYuH0nOn3YF3VbtkWnnv0wacyoTO3VwiMisTXd6vnSubNQ1rOMGBFCCCGEEGJ4vK1abLBBM1eJ+aAAnWRDPlgcGERxD3dEx8SIUUZ3r/qJozRs5dxarqmovnT1Ojx8HMCPszNz0nj87+QvuHn2b17d/ZP+fcSZNGs3b0NEZBQ/fr/zu+jwZlt+TAghhBBCSEGJTI75pn3ZtmfFkBRxFKCTTCo3eqM8ZHhTDA2iUoUKGfqQp3f93C1xlMbOIi3tnBV4275nvxjp5r/zF3H46E/8mKXbz5hI/c4JIYQQQkjBSlImxz5IfjpRDAmhAJ1kZglVf3FoMDW8veDj5y9GGQUHvkTgo+dipMEKxKVq3bIZLl65ylun6SIsPBwzFiwWI/Dq7qxHOiGEEEIIIQUpPDlydp8ynUPEkBAK0EkW1OpPxZHBsEJtWa2gW9tbon23tjjzy39iRkOlTiscx/7s/i83Y96ylRg9aRqO/nIC/57TLlhXq9WYOHMugl9qfg9WrlgB/Xv14MeEEEIIIYQUFFYY7o0SjdeLISEcBegkg2oNm74lPXlpRoZhY2MtjjJSS/906NYOHT98E3ev+iIiJFKcAZJVKeJIw7NMad4yrUO7trh+87bWq+ls//r5S1fECBg19FNYWFiIESGEEEIIIYanVCnVLxJDR4ohIa9QgE4ykKktRohDg2ndojlPUX+drb0ND9BtbKXn7u3ww86fxRkgQZkkjtLYWFuje9fOvG85KwqXm627dmPfgcP8uGmjhihbpgy6dOzAx4QQQgghhBSUKEXs7rdLtTonhoS8QgE6eaVmozfKq6EyeL43W/U+feYfMdLQrJ63hZ2Dps95u65vIDQ4HJfOaAJ5hUqBWEUcP9YFa6e2bst2MQKGDR6AD7t1hVxO/wkQQgghhJCCk6hIjHgqD50khoRkQNEJeUWhUk6ETGbQfG+W3s4er+8/t3Ww4XvPU8lkMnw2bQB+3v8bXjwJ5nNRKbH8OS8UCgUWf7FWCs6/FDOazyEmJhbd3ussZgghhBBCCCkYEcmRk7q7vpm2l5OQdChAJ5xXveaekMHg6e1dOr6dzep5u1er56mKl3bHx+N6Y8v8nbyqe0himDijnaeBgej76TDsP6hJa09VuWJFfgOgdMkSYoYQQgghhBDDi1HE//1Gyaa7xZCQTChAJ5xMrl4iPaU1GzcAtnLdt2d3HD/5u5jRcHZ1QvsP2ohRRt71qmLghL7YunA3jnz3C1JUCnEme1HRMVi/dTve6/0xbt3xEbNpmjZqgNKlSokRIYQQQgghhpeiTEl5FBc4XAwJyRIF6ARejZo3hUz2iRgaTPeuXbD3wCEx0mCr5137v5tp9Tw9rzpVMHHlKNy+4oP3paD760Pf49lrKfLxCQn47/xFzF26Au279sCWnbuRmJgozmZUv05tJCTEixEhhBBCCCGGF54cvbBb2fa+YkhIlihAL+IqtG1rK1Opt4qhwbC2aB3atsm0el65egW07txCjDQs5ZZwtHJAcVs3VHDwhJdzJbxZ7Q18vWULlsydiUUrV/MgvHHbDnhLen6jYxc0bN0en47+HId++BExsTnvVfdwd0PFCuXFiBBCCCGEEMOKVyTc/q34j0vFkJBsUYBelM2bJ7eOTtwLmayhmDGI4u7uWD5/NuYtWylm0vQf3Ys/O1s5oalHPbQp2QxtSjRFU/d6qFOsOqo4VUA5+9JwtykGews7xMWlrXzHxMbxYnOhYeFQq9ViNmc1vKvxvumlS5YUM4QQQgghhBiOUq1UBSYGD1kgW6ASU4RkiwL0Iqpq1Xdtqh07+Y1MJustpgyCrZwvWyAF50tXZqrc/k6vt1C2chnIZXLULlYNjpYOsMyliLyPr7840k2Hdm1w5x5lFhFCCCGEkIIRnhSx/p3SbS6IISE5ogC9CPJu3KKlzCniunTYVzOjf2zVfOak8fwxY95iPHwcIM5olK3siS793+HHbJXc1sKg9eleqVenFoJfhogRIYQQQgghhhOvSPQN8Lg/XQwJyZVMPJMioEb9Zl4KuWyO9EMfIKZ4ZfV6tWvzle6y0sPJyVGcSZOUlIyYmBgkJScjOkazv5uNGWtr1tfcBs7Sn3N2ckLlihX4Hu/A50HYe+BgliverCDctDXjULJsCZ7a3ti9jjiTuxu37qD3oCFilDf16tRGm5bNce7iZXyz0+Db7okenL90BZ+MGCNGmZ39/QTc3VzFiBRmdVu2hZWnDbzHVxcz+hH7MBa+63xw8c+TcHFxFrOEEEIKi279P0FUlTiUfreMmNGP5ycC8eK351izeRFq1vYWsxkpVUr1k8TnrdqXfOOsmCIkVxSgFwHVGrWoDrV6nnTYu7i7u7x9uzZo1rjhq0A6JCwMF69c5Xu5o0XgnR4LvG14IG4NJ0fHV0E5k5SUhGQpcGfBO/vzDx8/5gF9dqysLTF89mDUalSdp7Y392iQ59Xzo8eOY+P2XZlS5nOzdtkirNq4BeU8PbF320YxS0wZBegkFQXohBBCdGHMAD00MWxD0+INPhdDQrRCAXohxaqz28Yk9VQD/aXhO/Xq1Lbo0bWzFJS74+APR3lAnlMgbQj2jnb4bOoA1Gyk+SXGUttZlXZdsBsC7Gs4+vNx/H7mH36TICfs5sKy+XMwccYcNGnYAF/v2CLOEFNGATpJRQE6IYQQXRgrQE9QJNy/U+xGrd6y3gV7wU3MHu1BL2TYarlXg2ZrbWISn0vB+detWzbvvHPjWgtWHG37nv0YPWka/j17vsCD83otamPmhomvgnOW2q5rcM6wFf3WLZpjzbJF+O2Hg5DJcr7X1Ldnd/whBfLM1Rs3MWDYaKzeuAVHj51AaFgYnyeEEEIIISS/WGr7i/iQTyk4J7qgAL2Q8G7Q7P1qDZr/A7XaRwpWxxd393DdvHoF318+evI0HozmNSU8vyytLNG4TX1MWD4KI2YPhntJNz7PUttrulTlx/pQoriHOMpe65bNX/Vgr1KpAsYO/wweHu64cOUqeg8aygN2FqyzlXlCCCGEEFI4qNQF39ksIjlyYwfPVv+KISF5QgG6GWvUqJGVd4MWn1Zr2Py2Wib7CTK0ZvNd3nkby+bP5kH5pu0787Rabu9gh5KlS6Bazar8UalqBVSsUh6u7sX4OQuLjG3QLCwtYGNnA9fiLqhUvQLciruiZkNvjJgzGGsOL8Fn0wagWp0q4tWalfP6rjVhb2knZvLveVBwjn3Q2ffj4uWrYgTExsajaaOG+KRfH96f/dcfDmLY4AH49+w5dOs3EMdPnRavJIQQQggh5ihBmYibET6IVySImYLBUtsfe/hPEUNC8oz2oJujefPkXsdODpCpsUj6CZYTsxxL5WatxGbMXyxmclaqbAnUa14b1etVQwXvsrzCem5SkhVQpKTA0sqKF31LxVbG3SNc8NmY8Zj35dQMH8tSbokqjhXgaV9SzOjP/85d4P/O7OzfvhlDxk54daPCzs4W1//3Fz9+HWsHx3q21/D24i3iiHHRHnSSivagE0II0YZCrURA3DM8jXvBV8+Xjl0DpfTWURB70Flq+9PYF63f8mz5H58gRAe0gm5mvBo16+z182/XZcCe14PzBTOn8mJouQXnVtZWaP9BGyz+apYUSE9Dt8FdUL2hl1bBOcOCcvba9ME5U9quBOpUr4E+H3yAn/b8yufcbIrB27kyWhVvbJDgnHkW+FwcZcZaq12/dSdDFkG1qlWhVGad7sTaxO3ctJYH6pu27xKzhBBCCCHE1L1ICMGF0GsIiA00Smp7WHLkRgrOSX5RgG4mKtRrW8yrQYvDMrXsuEwmy9Q4fOzwIbzn+N5vD4mZzHhg3q0NVnw9Dx8O++DVnnBtsFZortYu/OEuBd3Fbd34gwXl7OFpX+pV0bcx0udy//oDuEU483R2do6trhvK0+fZB+if9O+Dfa99T1jPdqVKKUaZsQJ0a5cuwpFjx3mgTgghhBBCTFdMSiyuhN+CT5Q/kpTGqSfEUtufUGo70QMK0M2Ad+MWLW3kSTdlMnUvMZUB22PN+pOz9mnZYfvD522big+HfpDrSnkxa2ceVLOV7wZutdCuZHO0LN6IH7NHPSnorlOsOn/UcKnKH+y1qf3MWYD7Sb++2Lf/MB8bWnYr6CxNPSYmhvd5T4/1a7e2shKjrDlJQfzYYZ9h/rKVYoYQQgghhJiSZFUK7kU/wKWwm4hKjhGzBU+pUqpeJkUMoKrtRB8oQDdx1Ro2G6lWqv5+PZ09FUvh7tC2DZauXidmMuszvDumrh6X44o5C8q9nCvxQLyhW20ecLMgna2Ya7P6/fd/58SRRt8Pu+P6rdu45+cvZgznaTYB+tBBA3lrudclJSWJo5x1fudtREsB/o1bd8QMIYQQQggxNrX0z5O4QJwPvYbn8cFi1nhCkyNXvFmq+XkxJCRfKEA3Yd4NWgwGZJshk2Xc7J0OW+Wdl80qr7W1FcYuHIZ277cSMxlZy61QxanCq6C8nH3pV6vgeREXH49ZC5aIkQZbRe/XsztPEze0rFbQ2V5ytnqeVWu56JhYrdqpsa+h+3tdsPdA9tsGCCGEEEJIwQlPjsSF0Ou4HxMAhUohZo0nNCrs+lMP/zliSEi+UYBuoqo2bPGeWqbeIR1mW2mfrVKf/vsfvsr7OmspuJy+ZjxqNtJUlUwvNTBvXrwB3zeuS1CenoO9PU8Jf32/dveunXHi1GkpUI4VM/oXExuLqOhoMUozLJvVcyY0LAxhYeFilDP2Pb545apBvwZCCCGEEJIz1jbtRoQProffLfDWaTn58chvi3rLemdf3IiQPKIA3QRVbdyigQzqg9Jhxqbj6Tg7OfHU9oPfZ73vfOzMoShdqZQYafBWZ+kCc8vsF+bzrEO7NvjjzD9ipOHh7o6mDRvg9Gvz+pTd6nlSclKWq+cMq3T/LJtzr2Or6K1aNDfo10AIIYQQQrLG2qY9iAngq+ZhSRFi1nTcvXLP+Dn2pFChAN3E1KvXtphMpT4iAxzEVJZYdfLsisK17dgSVZtUFiMNe0s7NHaro/fAPFXrls3xz9nMW2+6v98Fx0/9Lkb6l9X+85xWzxkbaxs8fxGEhMREMZOzLu90MOjXQAghhBBCMnuR8FLTNi3OOG3TCDEGCtBNTLxF0jYpOK8ohlliK8D16tTKclWXpZr3GtZNjDTYyjlrd8aCdENp2qghLwj3eip4dvP68uDRY3GkkdvqOcPS/xOTEuF//4GYyZmhvwZCCCGEEJImOiUWl8NY27T7RmubRoixUIBuQrwaN+8gBed9xDBbHdq1xYmTp8Uooy69O8LCLmNmPGuHlt995tpgNw2u374tRhosRbxe7Vr455xhClveunNXHGmwfvA5rZ4z7AYHKxJ3z/++mMlZ6tdw4cpVMUMIIYQQQvQtWSVdn0U/kILzm1KQbry2aYQYEwXoJqJXr14WMhU2iGGOWrdonmXKtatbMbTq2lyMNDSt0pzFyLBYmvvFy5mD2KaNG2Y5rw+37t4TR9LXWqY0f85p9ZxhAXdSUjJup/uzualfpzZu3Mp484EQQgghhOSfSp3aNu26SbRNI8SYKEA3EdcfPPtMeqqhGWWPrf56uLvxAPN1nXp3gIVV2uq5pihceTEyvBrVvHA9i57hrJjdvwZYQQ8JDcPLkBAxAvr27I6NX+4Uo+yxAnusBVte+pu3b2eYr4EQQgghpCgLS4rExTDTaZtGiLFRgG4iZFCPF4c5qlyxIm7czhxYuru7ouW7TcVIw1AF4bJTo1o1PAoIyNRjnK1ss15xgS+0q5yurVt3fcSR5sZFs0YNM7V6y0qZ0qV4FXe/Bw8Qn6Bdmw72NYSGhdM+dEIIIYQQPUhtm3YjwrTaphFibBSgmwDves3aSU+5rp4zTRs14H25X9emc8tMq+fl7DUp3wWFFahzcnREaGiYmEnDWpX9m0WV9/y4nS5A7961C/YeOCRGOSsrBdth4eFQqVSZ9rBnh/ahE0IIIYTkn6m3TSPE2ChANwFquay/OMwVW8l9vYc3Cx7ffL+1GGmw4FwuK/gfL6t4nlUqeLPG0ry+A3SftD3krA/78ZPatUJj38MHjzQr7dduar+vnPahE0IIIcTcHf3lBH8+f+kKfy5I1DaNkNxRgG4C1EB3cZir4u7umYqgtXq7OazsrcRI+qFKgTkrDmcMLIjNah86W/nPKjU/P1JX0Flwnpf95Ox7GBqmWeW/dvMWf9ZG9WpeWqXQE0IIIYSYou9/OoYNW3fw4x9+PoYvd+/jx4ZGbdMI0R4F6EZWrUGzujIZPMQwV2y1/HVNOzQSRxolbT1gLU8L2AsSa7WW1SqzhxQUsx7lWaXn6+JFUDDCwjVpUazt3JFjx/mxNtTimbly7QavHKqNGt5eer/JQAghhBBSEM5euIRZC5eKkcaaTVulQP0XMdK/ZFUKtU0jJI8oQDcytVxWXxxq5fVQsmqNyihfrawYaZRzKNi95+mxIJwVicuq1RlrD6evNPfU9HZWHI7tfc+ttVoq9vr0YmJj4adlP3R2k4FV0KdVdEIIIYSYkyfPAjFp1lwxymjukuW4ructfGrpH03btGvUNo2QPKIA3chkaniJQ50079BYHGnYW9rB0dJBjIyDpZyfPvOPGKXp3LEDjp86LUb5k9rDnK2en8jDx8zqJsHla9fFUe7q1a5NATohhBBCzEZkVDSGjJ2A8IhIMZORQqHEmMnT8TwoSMzkD2ubxgrAUds0QnRDAbqRqaHO03I3a1eWytHRAQ1b1xUjjdJ2JcSRfrHAWtsq6dkF6Kw4G6ugro9+4un3n1+8rH3afD1W6O21NPULl6+Jo9yxz58KxRFCCCHEHKjVakyePQ8BT56KmayFhIZh2LhJiIuPFzN5R23TCNEPCtCNTQ1ncaQVlj7u7OTEj+s0rwk7Bzt+zLDicGz/uSHs+/YQalTTbrGfVXJnPc+zSjvv27M79kofK79SU9xZynmIKPimDbaP3MfXT4w0Ll29yt/AtEGF4gghhBBiLtZt+VLr7YX+Dx5i0YrVYqQ9hVpBbdMI0SMK0I0srz+A7Xv2ITpGU2SD9T5Pz9XaGbYWNmKkP6ziOQu2WeCtrexW0dtL8/f8/F9VUdfF08DniIyK4vvdfXz9xWzu2P7zpKTMlUMjIqPgd/+BGOWMCsURQgghxBz89vuf2PbVXjHSDmvBtvvrA2KUO03btOvUNo0QPaIA3chUMkSLQ62kBqTOrk6o6F2eH6cqZaD09iPHTqDzOx3ESDtspfzgD0f5in96rAo9O7d9z34xk3ep6e0sQM9LsNyl49vZ7lc/e/GSOMoZKxTHvob83GAghBBCCDGkp88CMXvxMjHKm5XrN+HqjZtilDVqm0aI4VCAbmQyyHSqyNG4TQNxpMHS291tiomRfrFAu0fXLmKkHRY8sz3nJ07+LmbSfNKvDw+UdQ1y/R485M9sP3le0s1ZkbrTZ/4Wo4zOX7wijnLH0tyz6vVOCCGEEGJsCYmJGD5+Mu9UowuVSoWJM+a+amebXrIqGfei71PbNEIMiAJ0I5MBmuXgPHrrg9biSIOlt1vKLMVIf25IgShbMWZBaV5pVtF/FKM0rC0aO7d641Yxoz22Iv/dkZ/4MSvY9vp+8uywGwZsX3xWKe7MxavXoFBoV2m0hnc12odOCCGEEJO0fM16PHj0WIx08yI4GBNnprVlS2ubdh3P41+KWUKIIVCAbmQyhVK73Op0qtWpAveSbmKk4WHrLo706/ip3/O8ep6K7UNn++Wz2os+dNAA3nMzrxXd5y9dichoza4Aa+uMPc1z0l36GnIqThcfH691ujy7WUGV3AkhhBBiatge8qwWR3Rx/tJlfPnVXt42jfUzp7ZphBQMCtCN7N7NS2wJ+JlmpJ16LWqLozTu1oZJbz9x8jRPDdfVzMnjsXrjliz3oi+YORXzpIBb21R3FmCzlWvXYpqvNbWafW7Y61gF+txWvc9e0O5eSf06tahQHCGEEEJMCtt3vmTVWjHSj3Vbt+PHc78iQZEoZgghhkYBuglQQ/2dONTK6/vP7S3tDFK9/eKVq6gk9pKnFxMTi6PHjotRzlq3aM5TwrN6PasKz1LdJ8ycyz9mTjZt34WjvxzHzo1rER4RwYNubQP7SWNHYqP053OTl0JxDBWKI4QQQogpYNv0xk2dmev1VF6x/eg7V+xHXIzu/dEJIXlDAboJsFKpd4rDXNVqVJ1XcE+vuE3GdHd9OX7yNLq8Vr2drUJ/0H9gphXxnEwaM5JXbc+qL/qwQQPQtGED9B40JMt0d9aSbcjYCTwdfv+XW2BpacnfhNg+9mdZfLzXsb3njDYp6Tdv30V8fIIY5Yx9zheuXBMjQgghhBDj2bzjK9zVsi5PXoW/jMAPO38WI0KIoVGAbgLuXr94V3rS6jdfluntNq7iSL9YpXW2jzwVKxg3cPhojB32GV/51hZbge/+XmfMW7Yyy8B+7PAhmDR2FE937yYF/+w59XjCjDl8/zhbOWdBeXyC5g4uW0GPEf3gczJz0nitW7qxwP/SVe2C7np1a+Oegd4ICSGEEEK0xbbdbd21R4wM49zpS7j6vxtiRAgxJArQTYRcoZyiVqtzrLxh72iH5u2biJEGa69WzNpZjPSHrWbXq1PrVTo3C9YnzpyDzatW8IA5r1gQzmSXGs9uBPz6w0EeUNfw9uKPZfPn8Lku6fbAp1ZhZ9Xbcwu8+37YnX8dWa3cZ+f8Ze3arbH0/LwWuCOEEEII0afExCRMmbMA0jWkmDGcA1t+QEykflPoCSGZUYBuIlixOBlkX4lhlhq1qQ8r64yt1AzV+/z0X/+8Wj1nQfXSVeuwefUKHrTrasGMqby1GtvbnhVWOC51Xzp7sMJumcjEcy5sbKz5559T5fasnLt4WRzljKXOh4aF632vFyGEEEKIttZu2YaAJ0/FyLBio+J4kE4IMSwK0E2IFHp/IT2pNKPM2nRqKY7SuBkgvZ0XgfvlOLp0fJtXYN974BB+PLBXp17o6bFU9zVLF/L0dV37iMtk2kXoQz8ZiIPfHxUj7bE975FRUWKUPXYzoV7tWriQzc0GQgghhBBDunztBvZ8c1CMCsa1/27i0t9Ug4cQQ6IA3YTcvXb+vho4IoYZsOJwZSuXEaM0rlb6T29nfcubNW6EpavX4eKVa7w4W2qqe361btmcp7GPnjRNpyDd1sZWHGWP3QhgrdCy6r+eG5YiduGydkF3/Tq1qR86IYQQQgpcSkoKZi9aKkYFixWMi4uOEyNCiL5RgG5iZDL1enGYQdeP3hVHaVhrNdZiTd+OHDuO+w8e8YJuh/bs4MXZ9IkF6WxPOis49+/ZvO3jdnJ0EEfZY3vW2aq/rs5fyn0fOru5EB0Tw29gEEIIIYQUpC07d+NRwBMxKlhR4dE4svsXMSKE6BsF6CbG78qF/wHq+2LIlS5XEhW8y4lRGherjO3W9IH19r5x+zbatmrB09ENpbMURO/7cjNfpWcp79oWcmNt1qytrcUoa2xlO6+Bf3rZ7ZFnNyzYfny2+t9n0FApQI/FsvmzxVlCCCGEEMNjgfmOvdp1qDGUs6cuwveGvxgRQvSJAnRTpMZhccS17fyGOMrIzQAF4lhaeJuWLTB/xlQxYzis0NrhPTtR3MMdfQYPxfT5i/m/n90kyM7xU6dhbWUlRpmxj6lNf/ScPHj0GOEREfyYrZSz1fiJM+agSbu3ee/zzu+8jUtnTmHBzKmv+qwTQgghhBSEWQuXICUlx8Y/BeLrDd8hOSlFjAgh+kIBuglSydTHxCHXtH1DcZSRk1Xu6d55dfTYCQzs11uMDI+lz48Z9hl+/f4g3zfOVqg79eyHVu+8hyFjJ2DAsNH8wVas67Zsy8+XKllC/OnMukjB89FfToiRbtg+9NGTpqNVx/f4ajlb3b98/QZ+Prgfy+fPztD2jRBCCCGkoBz84SiuXL8pRsYVGhSGk9/9IUaEEH2hAN0ENahS4ZIaeFV9Y8W49fh5768Zek9aW1jD0VK/ATpbuWbBKGt1VtBYoM5aq7FWbmx1mu19HzZoAAb178MfMyZ9Ls3/jp0b12bdfk1gleZZj/T8YkXx2OeQ2pu9QrlyiIyKFmcJIYQQQgpWVHQ0NmzbKUam4fcfziD8pSbrkBCiHxSgm6DvvvtOKVOrX22EDg4Kwa+HT2P24CU4vOVHBD0OhouVfgu3MSx9vPM7prE67Fm6NL9R0L5dG/5g+8pZazOmXFlP/mxIIaGhvBp8quIebggLCxcj8/IyJAR//3cWu785gEUr16DXwM8wadY8cZYQQggh5mDbrj0ICzeta5GU5BR8t/0nMSKE6AMF6KZKhjvi6JXk5GT8dfxfLBi9Emtmb+EBtT6x9HHW+9zUla9QVhxlxFa9tS02l5tbd32QmJQkRpqPHZLD3nhjUyqVuP/wIY6f/B1bpTfwKbPn4/2+A1D/jTfRvseHWLx1HU7eOINQuwgonVWQy+k/fUIIIcRcPHkWiL0HMpQoMhnXz92C740M9Y0JIflAV+mmSoYcm4SfPXeJFy7r1LMv348UE5OW/q6LG7fuIDQ0HPXq1BIzpqtK1UriKKMa3l469VbPikKhwM3bd8VI01tdX8F/fsQnJODC5Sv8ZsrKdZswauJUdHi/Jxq2bY9+I0Zg08GvcOnpdajKytDy4+aYuH005n87HSOWDUavsd3QpltLJMQk4s3WWRceJIQQQojpWbF2A78Zb6q+2/6jOCKE5BcF6CZLFiIOcrR22SJcvHwVb3XtwduV6RqgHj/1Oz7u10uMTFvFCuVgZZ25kjurqP4oQD8BOnPjdloSQ3F3d95WraCkpqUf+P4ob0XX/7PhaNvpAzR5qyMmLJyLfb9+D7+ER3CpXwxdJ3TCtL0TMH3XBAxZOBBdPnsHLbs0hVe9ynBwzlinID4+AU/8nvFe9IQQQggxfawoHOtyY8oCH7/A+T8uixEhJD8oQDdRajVy7Z/B2pOxomhrpCD91x8OoGyZ0rzqOKt+ntdf5Oz1b7Y3j1VVa0srlK+aeR+6s5OTXoPoOz73xBFLcXfLsf2bLtid8ICnz3Dy9F/YsffrDGnpb3XriQWbVuH7/35BkGUoanapid6zumPh4ZmYtHkMPp7RG50+7oDGbzZAWel7kbo/PzeB/i9QrVJlODnqv4YBIYQQQvRv/rKV4si0Hfv6NyhMoP0bIeaOAnRTpYaTOHrFxsaap3GnYoXUUrE90kMHDcCPB/bxNmA79uzXOv394pWrcHC3z1AUzdRVqm74/uMZA3R3nbMTWFo6W41naekbt+/kaenv9uiDBq3fwoeffYp132zHuUeXX6Wlj944FAsOzsDolUPRf+KHaNvjDdRoUg2lKpQUH1F3dy/cQztKbyeEEELMwolTp+F3/4EYmTZWzf3v4/+JESFEVxSgmyqZupw4eqV71y6oXLGiGGlWdV/HVlLZ61iLMNayLDX9naVJZ7eH+vjJ06jXojZUapWYMX1etSuLozTW0teelK6wW36xgiwxsZqbGyx9PjQsHEnJyXyclcioqAxp6R8PHYV2nbuhYZv2GDlzKnb/chA3wnzgXNsFb498C9P3ZJ2W7lbcVXxE/bt/6yEa1qsrRoQQQggxRSq1Go9jn2HFpo1ixjyc/O5PJMQlihEhRBcUoJuuDFEUWz3v0LYNr9KdKrcVbxZUsvT3H7/dy/dQDxg+mqe//3vuvHiFBrs727hNA6SoTLf4SHoKtSLLAJ19j3IKoHWRvqc6+37733/A09JP/XkGO/d9jTmLl/O2ZY3adECrzl0xf31aWnrVDlXQa2Y3LPxOk5b+yez+PC29ydsNUbF6edjY2YiPXDBiI2OREpmCls2aiBlCCCGEmJqw5AhcCLuG/Ue+Q1DgSzFrHmKka43TR86IESFEFxSgm6BGjRqxCmitNCONvj274+gvJ8RIg6Vda4MFliz9/dcfDqJDuzbY9OUunv7O2rSxveelKpaAs6sTYhVx4k+YPjsHO1TyLi9GhnPwhx95Wvrn02bhWeBz9P5kCD4YMBBffLUF//pfQIxrPBr1bogR6z7laeljVqelpddpWZOnpVtYWIiPZlx+Vx+gUf26JvP5EEIIISRNvDIRNyJ8cCPcBzGJcThxIG1Rxpz89fO/iI02n2tKQkwNBegmKFpt9Z4MsldVvNjKMKu6nX71nGFF4fKCpb+zQJ+lv7Pq7/u+PcSLyjVu24Cfj1ck8GdTpxAr/bUa1+DPqUJDw3ihOH2QyWVwKemM+2GPeFq6nbc9+s7siVn7J2PO/im8bdn7wzqj9fstDJ6Wri93Lt9Dy2ZNxYgQQgghpoBlBj6ICcDF0GsIS4rgc/+dPM/3dJujhPhEnD76txgRQvKKAnQTJFNjqjjkOrRrixMnT4tRmjKlS4mjvGPV352cHLFg/lS07tSCz4UkhZvFPnSl+BzrNqvJn1OxCu5Z7cvPiaW1JcpUKY1aLarjnYHt0XtSd4xdO5ynpU/7cnyGtPRKNSvA1sFW/EnzE3D3KVpQejshhBBiMl4kBONC6HUExAXyfedMSooCvx36gx+bq79/+Q8xUQXXnpaQwoQCdBNTtUGzwZAhQ5Pq1i2a8z7lr2P7yvPjnq8/ajSuLkZsZVqB4MRQMTJdiUpN8ZFyVTzhWrwYP2ZYG7T0le1fZycF1w3a10WnT9/GwLl9MX7bKN62jKWlfzStN09Lr9+6DkpXMp20dH15fPcJ3B2KwatyJTGjH+ymyKOAJ7hy7QYuXb2ea8cAQgghhABRKTG4HHYTPlEPkKTMWD/n0l9XERkWJUbmKTE+EX8fo4ruhOiCAnQTUrPRG+XlMqwWQ44VemOSkjIXP/Pw0D1A9/Hz539eZZNxxfxp/AuTX0VPVKZVam/4RlotvcAXQTkWzqvWuCp6je3G09KrN6yGEqU8xJnCL+DeUzRr3EiMdOf/4CH2fHMQYyZPR7O33kWTdm/zlnH9h4zAx0NHorE07vHxIJw+Q6lthBBCyOuSVMlSUH4fV8JuITol65vap48WjiJrrOVacqJ+i/cSUhRQgG4i2rZta5miVnwPyDJsZu7yzts4cuy4GKUpLgXXbE+5rtjqeTWvKohIzniHNjYlDi8SQsTINLG7zqlS988zIXwP+qut+5mUq1ZWHBU9/lcf6Nz/PCEhEd8c/gHd+3+C93p/hGVr1uP3v/7mbeWycsfHF6MnTcfk2fOQolCIWUIIIaToUkHN09hZOvuLhOwrs9++5IMXT4LFyLyxQnHn/7wsRoQQbVGAbiJexCTNk0GWaYNwvTq1cPHKVTFKo20F9+xcv3UbVetkblXG+Mc8MtmCcezzikx3U6FitXIo6VmcH7MUdyfH7IvEeVbLW1G9wiI+PgGP7gbgjeZ5KxD3+MlTLFu9Hm06vY+FK1bhbrqWc9o49usprNqwWYwIIYSQookVfrsQco0XgmPbCXNy5tj/xFFGbAHC0tJSjMzHH0f/EUeEEG1RgG4CvBu0bAy1eroYvsLS2318/cUoI898FIhjWC/06nW9xCgjluJ+PeKuyQXp7PO6HeUrRmlavtNMHGkq3mdVyV1uJUfZymXEqGjxv/EANby8YG9nJ2ZyFvwyBDMWLEHnD/tiz7cHER2TlrGQV18f/A7Pg4LEiBBCCCk6WNs0dj3FWqcliPo5OQl+9hJ3rtwTozTW1taYPWUiFsyYAkcHBzFrHl4+D8G961lfyxJCskYBupGxnucqmWoXZLJMt0W7d+2Co1mktzM57bXODVtpTk5Khp179hXJ2T7vy+G3eBqWKexJZy1IbkXe4yn4r3ujY1NY27DW8cC/Z8/zrIPXVfQuX2T7fz++EYBOHTuIUfZCpL8Xi1auRocPeuLIz79Aqcz/z12hVOLEqcwdCAghhJDCil2z3Bdt08KTIsVs7v786V9xlFFKSgr87j9A187v8ja57m5561hjbKwvuqlLDE5E4LFnePHrcySHp9U6IsQYKEA3smi15TgZkFbpLJ0a3l54+DhAjDLKT7/vi1euoVnzRojJIthNj6VhsUImLFBnxeOSVSniTMGKVcRJb3I3XvUGfZ2Dkz3eEKvoN27fQdNGDflxeuW8PcVR0eN39QGaNc78PUmVmJiELTt34+33P8TXh75HcrJ+f843b98VR4QQQkjh9jwhGOdDruNJurZp2khKSMLlf66JUUZq6ePs3PcNZi9civp1a+OrzetQNh8LNQXt5oU7CA/R/kZFQYv2icKdJbcQ9PsLPP81UDq+zecIMRYK0I2ocqNGLtLTTM0oI5befuPWHTHKLLW6uy7Y/vPy3toXTGOr1v7Rj/C/l5dwLfwO30MVmhSOeGWCwVfX2Ur+1fDbr1qrZadD97Z8hdzH1w+PsripUaFWeXFUtMRGxkKZoES92pmzCpjTf/2Nd3v2wfqt25GQmHv6nS6CgrMvhkMIIYQUBqlt0+5FPUCyKu+Vyy+euYr42Jy3Fv7860mMmTwD7m6u+GbnNtSrU1ucMX1/HDXd7i4BhzJeN6pSVJnmCClIFKAbkaXKcoQMsizzlFh6++kz2RfW8HDXPb2J7WsvVbGkGOUNq/rOqpDejLiH8yHXcCb4PP4XchnnQ6/hRsRd+EY/RHiy/u6SymVyrW4CuJVwRZvOLfhxVlXvy1TJ3559c+VzyQ8tm2WqPcj3mY+cMBWjJ0/HiyDDVos1VOBPCCGEGJs2bdO0kV1xuNdduHwFA4aNRqL03vrlulXo+FY7cca0sewAfWyd0ze1QpVlSjubY+cIMQYK0I2EtVWDDGPFMJMqvEBc9lWz81PF/VFAgBSglxCj/EtWJvOCcmFJkQiMD8LtyLxV+86JtdwK9V1rSc+5t5Tr3P9tODlnbrPmUtIFzi66bwkwZ7cv+qBR/XpipHH46E/o/GE//PlPwewJk8vp1wwhhJDChS0eaNqmXcuxbZo2ntx/hucB2hdUfRTwBAOGj4b//QdYuXAePu7zoThjuqIjYnDj3C0xMh0ySznsy9qLURprNxt+jhBjoL95RvIiNvk96ddClhujWfr6g2z2nqfStUgca9nmWa4MlBaGuStob2mHxm51eI9slqIfEZn/PTzFrJ3R2L2u9Mx2BGTP0dkBfUd0F6M0VWtVFEdFT8Cdp2jXuiU/Do+IxMgJUzBn8XLExuVcf0Cf7LSsHk8IIYSYA942Ley6aJumFLO6+99v58WR9l6GhGL0lOk823LW5AmYOGYkrK00BXNN1bnTl8SRaSnXozzv9pOKHVfoo/tWUkLyiwJ0Y1Gr+4ijTDq0ayMFt7fFKDNWIM7GOvcV5az4+Pnnaf95XlRw9ERZRUlMnjofzd56F70HDUHz9u/ikxFjcO1G/u6a2lrYoKFbbVRwKMvT3rPTsG09tOv0hhhplDPQ12vqHt0OQNkSpVG+bFmcvXgJXft8jD//0S6FTp+K52M7BiGEEGIqWKs0tp2Pt01T6Gf7VnJSSrbF4XITHR2DWYuWYPfXBzB88EAsnD0dTo6ZMwlNxe1LPogKjxYj0+FY1Qk1ptaC5/tl+aPWrNpwrpHzohAhhkQBuhGw9HY11F3EMJOmjRvmuP88Py3WWOBft3FNMdIPD1s3NPGoh8j7kfjwo0/xx98ZP/fzl66g76fDsG7LdqhU+Vu5r+JUAXWK1ZAC9uxbxPUc8T6q1a4iRtL3y7vg+5+z4PinbcexacJ2fDFsAzZKz38c/BsRLwuuiun9Ww/RvElj6fv+JQaPHMfb6xlD6VK61TsghBBCTEFq27QLodf5dj59unXhDhLidA/2k5KSsXL9JixbvR6d3m6PDSuX5GsbpD69vsWOOf+Haa6i25a0RakOpfmDpbcTYkwUoBvBi7jkBjLIstwUbWOT+8p4fgrEXb91R+cCca9zsymGRu51ULdYdfzzx1kMkoLAnFLat+7ajQXLvxCjvEtKTuYPd+nf29SjHso5lMlyNd3S0gIj532KStUrwM7JDp4VC64VSaL0Jrtn4bc4tOIIqrtVxewxE7Bt5Rf4/JOhkAWpsWXiTvx37AIUKQrxJwznwc3HOPnHn9L3fY+YMY5ynkW3xR0hhBDzlrFtmv63B57VU9r3nm8PYsb8xahVozr2btuI8uWMmz349pttsWvTWrRpqSngm+rCn1fFESEkOxSgG4FaqW4uDjOpXLEiLl7O+ZeXrndGY2JiYWFlAQs7CzGjm9QV8/quNeFi5YTvfzyGiTPnIlkKnnNz8IcfsWjlauTWGZQF4iyLYPXGLbxaaZN2HdGq43v88VbXHvh88iyc/eUirF9YwVn6HF5na2+Dt7q0RplKBVe9nQXdO2bvQ3nnMvjz2BHMnDQe7du1Qf06tdG9a2dsXr0CuzdtwPVfb/LVdENi7dWe+j5DWHjWveMLkleVSuKIEEIIMQ/R+Wybpg3WVs33hr8Y5d+JU6cxauJUODk54usdW9A4ixXsglDcwwOzp0zEPf/7uHz9upjVePEkKE8F8QgpiihANwIZUEccZtK0UQO+Tzwnuu7p9fHzQ0XvcmKUd6mBOVsxd7J04HMn//gLsxYt5cfa+vrQ91i7eZsYabCAnPVnZwF5t/4DpYD8bRw9dlx6k3HC2OGf8YD30plT/HF4zw7ehi7w+QssWrQKi8euwv3zDzOtpgc8eIrytXT/evPq5L4/UNLRA2uWLeJvjlmpV6cW9n+5Ged/uQS/aw/ErP7dv/MIalVut0EKRg3vauKIEEIIMW2pbdMu57NtmjbYnmylIv9F5tK7fO0GPh46ii/KbFm7kqe9FySZTIYZE8fB3s4Oc5csR3x85t7uN85nX2eJEEIBurFkW1acrY6zwDMnuu5BZ+ntFb3Li5H2XK1dXqWypwbmjK//fUyds0CM8ubLr/ZKAfgJvko+ccYcvjI+f9lKHpAvmz8HN8/+zVechw0agKaNGmYIeNn3iBXSYyvUPx7Yx58P7jqKw5uPQpmS9kZ374Y/qtYqmNVbtnp+4eQV6XOfnWsBP/bzGztsCP404Cp6wK0n4si4ynqWgYuzsxgRQgghpkmfbdO0dfPCHXGkX0+ePsOgEWNxx8cXyxfMwaD+fcUZw2MLKF3eeRubduyC3/2HYjYj1gKWEJI9CtCNQp1thF1WCt4CX+QcoBfXMcX9np8fSpfTPuXbUm6JGi5V0cCtFk9lTy8xMQmfT5+NxKQkMZN30+cvwqbtO9H+zbb49YcD+PHbfTwgr1HNS7widywYZgH8rz8chCxOhl0rvuYr6SqlCi+eBqOcd8Hsf/a7+gDly3jyFnna6NuzO574PuN71g2BfT6moF4t/RYkJIQQQvRN323TtMGuU3yu+YqR/oWEhWHc1Jn49fc/MH3S55j6+Rit6hzlR7mynpg8dhT++e8cDnx3RMxm9vDeY8RGF1y7V0LMDQXoRqAGsl1SZAEnq8iZkzI6rqD7+PrD00u7iuasn3lzjwYobVdCzGS0Yt1GPMqlV7s2IiOj0bJp43xXHGXfN5Za7ihzwD9H/sOdy74oVbkkLK0sxSsM68WjIH6jQFssI4C1y4t4mf8+8a8Lfh5SoNXic9IkD98TQgghpCDFKxP03jZNWyxIZXvQDSkmNhZzFy/H9t37MPjjflgyZxacnbOsUZxvrAf73GmT+PHCFauQnJLCj7Nz4xyluROSHQrQjUAmQ/Y9wrSg6x50awdrWFnnHrCyFWhWAM5abiVmMnr85CkO/nBUjPLnRXAwLzCnVud/vzQL0pfPn41TP57Bw8uPUaZKwRWIs5S+rzGxMWKkHUPdyX5487E4Mr5mjSlAJ4QQYloUKtY27bFB2qZp6+Z5w6S3v44Fyms2bcWSVev49sBNXyxH8eL6b8PWv1dPXrF91YbNeBr4XMxmz+/WfXFECHkdBehGoIYsXz22dFltZoXnXEsXE6OclbT1gK1F9j0gt+z4Kt/9zNM7e+ESdu79Wozyh31vxgz7DKdP/Y1y1QquxYhriWIICQ0Xo9w9fByAiOgo6c+5iBn9uXv2njgyrrJlymid8k8IIYQUBN42LfQansQ918vigK78b2e9P9tQvj70HabOXQDvqlWwbvliMasf1aSPOXrYp/jl5O84+ssJMZuzu1cMl95PiLmjAN0IZFDHi8M807VA3PPnL+BeUruV92LW2Rf1ehEUjOOnfhcj/Vm/dTsvOqcPrECJUqlE1VrZ1uLTu2oNquDqrZu4l0sF/lR/nPkHNZt5w9YhX8kUWXri90wcGVfbVhl7nxKiK3ZBrTLihTQhxPxFZWiblnP6taGx1PbHfgVfzPXUn2cwfPzkV11vLCzy13aXsbe3w6JZ0xEfH4/la9ZrfdOD7UEPfJRzzSVCiioK0I1BLQsVR5mwdmNsb3J2dC0Q9+BxADzLaRfcv96ujEltg/bFhs1Q6LklCJOiUODjoSPRqWdfdOv/CYaMnYCJM+fwtmssnZ4FtGzVmX0euWFV8B2LOaBYCe0yBvSBBdqN3qrHU8hy+xxZEL99z3680TXbdvg6e3Q7ACmJxr3wSNW+bWtxRIhu0l9QE0KILlLbpl0pgLZp2jJmeje7lhs3bSY/ZosZ+fXZgI9Qp1YNLPpiLUJCw8SsdvTZA56QwoQCdCOQQfZUHGbyTAouPXLYY57TuZwkS0GjfTF7McpedEQM/r14HidOnebB8ehJ03jQzNqgrd64lfc9N5TomFjUrV2Ttypjaeod2rWFh4c7D8yPHDvO96qzz6PVO+9lCOLnLV2JTdt3Ye+BQzy1av/Bw/D01q4Ynj51+ewdhCVHYMiYCbz/aFZu3LqDUdL3tEHHuihXTf8V5u9cMY30dgcHezRr3EiMCMkbfkEdbVoX1IQQ86KS/tG0TbteYG3TtOV7w7j7r0NC8hZIZ6dB3Tr4dEB/HD76M07/lffWsb60D52QLMnEMylAXg2bL5O+8dPFMINP+vfh1dYvXrkqZjJi51nf77za++0h7Dv6HWo18oaVtRVSklOkh4IH5NER0YiOjOGVv9kebs/SpXm7t0oVK/A9xKztGUutfxTwBO/26CM+omHIZDLs3bYpx+JiLPhl7UOiY2L453Th0hXcuH0HAU+fvbob3PGTt9Cueyt+XJBY27Qftx3H4+tP0LljB3R4sw0v288qqR4/+TvOnD2Ldwa0xxtdm4k/oV/rJ25D8EPjX4i83/kdfLFovhjp7rz0s/1kxBgxyuzs7yfg7uYqRsTcsQvqp3Ev+EU1K+KU3rju02FT1hbe46uLGf2IfRgL33U+uPjnSbi4UM9+QgoD1jbNL+ZRgVdm19aSsavx7GHuhdQMpUypUvjr+FFMmTMfP584KWbzxsXZCd/s3AZLSwv0+3Q4IiLz3pXG3tEOqw/pdz98VpaOXQOl9NZR+l39Lt48PxGIF79JP0cZWvldOf+fmCYk32gF3Qikb3q2vSVYcF6/Ti0xyiyn9PecsMB+2fSZeLfhm6hbugYaVaiLjg3b4tMP+mLO2In4YddXuHn2b/x57Aj2b9/MV7FZT3JW8TN13/vZCxf5syGxvUvT5i7kAW2q+IQE3PX14wHu1l17ePuO8dOlz+/zSZi9ZBn+uXYeVh5WaNm9GbqPfg/O7k6o6F1e/OmCxVLd+07qiT7TeuBR3FPMWb0CUxYtwMZvdiHFXYmp28cZLDiPjYw1ieCcYTcnCMmLUNaHOCS1D3G+6mgSQooo1jbtupHapmkrIS7BqMG5vowe+hnvez5v6Rc6BecM24sf+Jj2oRPyOgrQjUBhobwuDjO5cfu2FKDXFqPM2Oq2rlifbhY4fdKvD390f68z2ksBOJvXpjL85Ws3xJFhsdZrw8dNQq+Bn/GU9oZt2mPIlAnYfHg3LgfegKqsDC0/bo6hqz7BwsMzMWnzGHwyuz86fdwB9VrXRlx0PMpq2e/dUCrVroAPRnTG2LXDMEUKyocsHshXzh2LOYpX6J/fVdPYp+tarBhat9D//npSOKVeUN9kF9RK07ygJoSYNoWatU0L4Ons4UZqm6athz6m0wpVV23eaIH+vXpg34FDuHD5ipjVzf07BVvNnhBzQAG6ETy4dOkuoA4RwwySkpJZRnS2PbJ13YOuD7fuSJ92Ably4ybu+vuh6/hOWHJkDg/CP5s/AJ0Hd0TLLk3hVa8y3IpnTm1+cPMRKniXg6VV7v3eC5unJlK9vWunjrC0LHrff5I3mgtqTR9iU7+gJoSYLt42LYS1TQs0ats0bd2/a94BOttWNnfaZPg/eIgvd+8Ts7p75BMgjgghqShANw72HpJttbV/z57nq9pZYUXTjCExMRFPAws2JUuRrMCV03lbtQ8KeIkyVUqJUdHic8lPHAF9P+yO1i2Ns4rdq9v74oiQrAW+uqA2bh9iQoj5MqW2aXnx2Ne8A9LJ40bD1cUFsxYtRWxsnJjV3SMz/34QYggUoBuLTHZCHGXCWoqxvd9ZKW6kFfQnzwLFUcG6+e9t+F/TPnX73kU/VKhVToyKjqePAhEdFsOPWZ2CDm3b8Bs9Ba1u7VqoVrWKGBGSEbugviRdUPua2QU1IcR0mHuXhyf3TSPbTRfvvfM23x755e69uHsvbVEgP14+D+X78gkhaShANxKZLOW49KTSjDJiFcqdHJ2yTHN30rFIXH6x9m/GoFapcWTLMV4dXRsvn4WirJf+25eZuse3nogjYNLYkbzPujH07k6r5yQzdkF9N8qfX1DHUNs0QogOMrRNizettmnaigqL5oXRzFHpkiUxfeLnuHDlKvYdOCxm9SPoqXn+PAkxFArQjcTvypVQqNU/iWEmJ079zgu5pVfcwx021lnvTTeUpORkHD12HEtXrRUzBS8qJBrHd58So+wF+DyFjaMNXFyLXqsk34v+/LmeKDCYXZs+Q3JydMR773YUI0KkC2p16gX1NQQlZFl2gxBCclVYujwEPTPPQNTSwgKzp07g9WXmL12JxKQkcUY/AgOokjsh6VGAbkQyWCwVh5mcPvMP30OcfhVdm0rr+hL4/AU2bd+F9u/14KnSVStXEmeM48Y/t+F/I+dKny8eBcGrjnE/T2Ngvd+fiAJxrDXe6o1b+XFBe7/zu7CztRUjUtSxC+rzUmCuuaBWillCCNFeYevy8OyRebZX69X9A3Ro1xbrtnyJRwFpGXv6EvoiTBwRQhgK0I3I99rZy4A62xKYLE15zLAhYqRZoTS0e37+mDhjDt7t2QfRMTE4tGcH1ixbZPQAnRWM+2nrcSQlZH/X9rHPU5TzLitGRcfD21IAJH1/WGG4G7du859bQZPJZPi494dipD/Udsv8xCvSLqgTlfpdZSGEFA2FtctDZKj5fS2VKlbA+FHD8Ptff+O7H38Ws/oVQgE6IRlQgG5kCplinBSkZ1mBja1cs6JwlaVfjoyzk2ECdJbGfvCHo+jUsy+GT5kMz4ae+OePnzFz0nh4ltH0XU9OMX5Bp/CgCJz85k8xyuzBjYcoVbWkGBVOkaFRuHfVD78fOoNDa49g44Tt2D3v61eF4Yy197ztGy1QuZLm76k+JKuScS/6Pq/OS8wDSzvlF9Rh1DaNEKK7wtzlITQoXByZB1tbGyyYMRUpKQos/mINz9gzhJeBtAWKkPRk4pkYkVej5k2hxh/SDyNTBM4C5O5du2DTlzvRt2d3LJg5VZzJv4ePA3hA9/tfZ1CneU107PUWSpUtgRouVVHaroR4lcbCFavxzeHvxch4LK0tMXBOX1StU1nMaES+jMKqsZuw4NvpsLCwELPmSyG9GQYFBCPw8QsEPw7ByychePEgCAnZFMtbPn82DvzwI19BNwZ2E0lfWzBYIaDYlDi+f5kV08kpJfDs7yd4T1ZiXOyC+lHsUyQrk8WM/o3rPh02ZW3hPb66mNGP2Iex8F3ng4t/noSLS9GrX0GIqWBdHvyiHxXqQpJLxq7Gs4fGT3MvU6oU/jp+FFPmzMfPJ06K2cyGDR6IiaNHYNKseTh+8ncxq3929rZY890SMdK/pWPXQCm9dZR+t4yY0Y/nJwLx4jfp5ylDK78r5/8T04TkG62gmwD/K+cvSjFJd6jVmaIvvhdcCs4Zfaygs9Xy46dOY/SkaRj8+TikOCswZ9sUDJzQlwfnFRw9MwXnjMpE9pCyVO5fdpzkAWx6T/2eoaJXObMMztmqOOthzlbFv/3iO74qPrfXUmyZvAs/bTqB879cwsObj7MNzlnP/JCwcKMF59bFrBFVIg4PLJ7o5fHI4hlCbCMQZheFaJv891glhpOhbZoBg3NCSOFVlLo8hL80n+yimtW9MVwK0I8eO2HQ4JxJiE9EYjxtiSIkFa2gmxCvJi3rQ6k6Iv1QstzwPXb4EIwZ9pkY5Q1bLT8hBeZHjh1H6aolUa9FHTRuU1+c1XC3cUU91xpilNHiL9Zi/0H9ttXQmfQNatG1Kbp++q6YAE7u/4M/vzOgPX82RWz//IuAYLx4HIyQZ6F4/iAIIU9Csg28tcGKCO7cuBajJ003yt5zpuJHleDezEOM9CvGLxp+m3zFKDNaQTcOdkHNir8VZGV2WkEnpHBhWVJP418gIO5ZkSgkmZyUjM97zBCjjEoU98DLkFAxMrzcVtAdHR2wf/sWOEnPfQYNRVh4hDhjOPO2TUWpcobZpkgr6MTc0Aq6CfG/dPa63FZeTw2sUauR703fqavlrOhbnyFDcSfIDyMXf4rPpg3IFJzbWtigVjEvMcrMxtpKHJkA6Rt06beruH8rraq7/7UHqFzXNCq4sz1aYcHhuHvBl984+GbFYawevQkL+q3A9ul7cGzbr3xV/InP03wF5wwrIsi2KRgrOLdysoJbo4LrLkCMi11QP5YupqltGiEkP4pil4fY6HhxlFGXd97G/i83o06trBdIjGHE4E94ceCFy1cXSHDOZPf9IaQoogDdxPiePRvjf/X8JJlcVpdVeFer1a8iL22DMLZazlqksaJv277dg1INSmPF1/PRa9gHcC/pJl6VUU0XL1jKLMUoMxsbG3FkGliq+7Evf3tV1T0o4CXKVCnFjwtSXGw8Ht0NwNljF3Bk6zFsnroD8/ouw+rhm/D1skP4+4f/cOfcPYQF6r8wTI1qXryIICsmaCwl3iwJmSUl4hQFoUnh/IL6YcwTaptGCNFJUe7yEC9dL2TFx9cPcrkc29evRttWLcWs8TRv0ggD+vXGge+O4J+z58Ss4cVGF+7tDYTkBQXoJsrvyrl7flcvfJLsbFtCBtVbUrC+jQXe2WGr5UePHceQsRPw8ahR8At/yFfLJywflWm1/HXlHMqgmHXOqZ2ODg7iyHSwNPFfdp2Uvlf3UbycBxwc7cUZ/WOr4sFPX75aFd+7+FssHbIaSz5ehR0z9/LP4/LJawj0ewFVikr8KcOaOXk8lq5eL0YFz9LeEiVaF+6q+ST9BfU9aptGCNEJdXlAthlz7Nru42Gj8ORpINYsXYgeXbuIMwXPtZgL5s+YKn0uz7Bpxy4xWzBiIilAJyQVBegmLuDvvxN9r178K8nJdsLFK1eDUoN0FpD7+PnzlfJu/Qeibou2qk37dqNaay8s/moWug3qku1qeXqWcktUcsy9d7i7e+4fyxiu/nkDZ49fRNmq+ttXxFbFWfo8WxX/YdPPr1bF14/d9mpV3PfyfcSGGq+AGUtt3/vtIaOltjMl2paA3IZ+hRRWr/oQU9s0Qkg+8LZp0u+Rwtg2LS8S47Pf0hb8MgQjJkzBhctXsWDWNAz55GNxpmCNHzUcJUsUx9wlyxEdXbDXF3ExlOJOSCq6ujYTLFBXpCg//aDfwMj2XXtIAXmbxG59B57fsG3Hgju+vi0gk/UsV7lMrqvlryttVzxDajvbYxqZHC1GaTzcTDNAV6vU8Lt6H57VNP3a8yK1ldmts3f5qviu+fux5NNVfFX8qzlf81XxK6evF+iquDZYansNby+cPvOPmCl4FjYWUoBOq+eFVWB84e1DTAgpGNTlIaPcVogjIiMxZfZ8/HT8V0wZNxrTxo+FjbW1OGt4b7/ZFr26vY9d+77BtZsF3xVGqaCtU4SkogDdjPhc/u/XGBtZ6bCn4a5+Vy/Y+V0738L/2oX5969e5JuQU5Izth7Thr2FHQ/K2f7SO5F+OBN8HrcjM1fN9jDRFXSGtRnzv/SQp6FnJy46DveualqZHV5/FJsm7cC8Psuw4fMvcWDl93xV/MH1R4gLN+07uKxqO0ttnzF/sZgxjuKtS8DCPvuaBcQ8aS6ob8A3WrqgVuW7TiUhpAgqSm3T8kKlzP1Gf1x8PBYs/wLbvtqLwR/3w8LZ0+HkmP8Wu7kp7uGO2VMm4uadu/hq/7ditmDRzWBC0lCAbmbYSvqNG39nzjdVqRNTUvJ+Qe0b/ZAH5Wx/aXCipsUH25POUugvXrnKx0xZT/22ptCnsmVKo0PD1ji57w++Kv7sfiAunL6ME7tPYefcfVj00UosGbga+xYexF8H/sH1v27h+YMXfPXd3EwaM8qoVdsZuZUcJd8q+IJ8xHAyXlBT73lCSN6xm/0BcdL7L3V5yFJOiwjppUjXMWs3b8OyNevxboe3sHbZIoO2E5XJZJgx8XPY29nx1Pb4hARxpmCx6zdCiAYF6IWE2lIeFB2R/6DNQinHvyfO8grwx0+eFrOAg70979Npilhvd7bCbxVpibm9lmLL5F34adMJ/O+n83h483G+W5mZCpYpwBizajvDVs8tHWn1vDDQXFA/w4UQuqAmhOiOtU1jgXlRapuWVypV3rbKsTozsxYuRb06tbBj41qULmWYbWXdu3bhrd5YUTi/+2ntawuaglLcCXmFAvRCQqZSJ7LWY7pi6fF//vQP5gxbitt3fHlPzgUzp4qzGjW8q4kj07N09Tp81KsnPMvkfS+6OXB2csLY4UN4UUBjsrC1QKm3C+f3uKhh21ouhF6XLqifQKGmCyNCSN6lb5uWQF0ecpH3lqS//HYKn0+bhZLFi+ObnVvh7VVVnNGPsp6emDx2FP757xxvq2ZMbCWfEKJBAXohYSlXRCbE5T0tif2ZH/ccx+xPF0MdqsKBHV9i+fzZWQa6jerXE0emJykpGfOWrsSCGVP5Pu3CZuakz7F01VqjprYzLLXd0oFWz81Z+rZpCcrCkV1CCClY1OUh7ywsdLvkPnvhEj4d/bl0JMNXm9ejZdMmmhN60K9nd/68cMUqJOuwTVKfLC3p2oKQVBSgFxJ3L10KispDijtbMT/+7SkpMF/Cj9duXYwls2ZmuwLNUrOSkkz77njg8xc4ceo0hg0aKGYKh0/69+Et9djDmFhae8k3qXK7uaILakKIPgTGB1GXBx3IdQzQGV//+/hoyAgEh4Rg/coleO/djuJM/rCti6s2bMbTwOdixngsrSzEESGEAvRCJCU5JddVdBaM/3viHBaMWIGoiGjM2zYNn43+GE0q1MfRY8cxccYc3ld9wLDR/PUsMP/5xG/o1LMfNu/4is+ZMrYf3dramu+nKgxYSzW295ztRTM2ltout6E3UHNEF9SEkPx61TYt+iF1edCBhUX+3j9fBAVj6NgJuHHrDpbMnYmB/fqIM7o7+ssJ/iCEmBYK0AsR6cI7x1X0u1d8eWB+4/xtTFg2Ev1HfwhlggL7vjiAVh3fw4Ur19D+zbZYNn8O9m7biGO/nUKXXv0xZc4CPH7yhH+M+nVq82dTtnrjFnTu2OFVUTVzxfadz5w8wegt1RjrYtYo3qqEGBFzkdY2jS6oCSG6obZp+uHi5iSOdBcWHoEJM+bg5Ok/MWPS55gwejis8pEafvbCRZO5aWtdCLcnEqIrCtALl4DYyMxvnkHPXmLT3B04uuc4D8rHLBzK23jsWrEfm+ftwptvvIH/nfqF7z3vIgW2T58F4r3eH2HyrHl4+DhAfBSNMcM+44GjqZs4cw6GDR5g1kXj5s+YahL7zpkyXTx5ezViHpKUybhDbdMIIflAXR70y9beVhzlT0xsLOYsXo49Xx/AiE8HYe70KbzTjrlzdHEQR4QQuuIuRGRyBMVGZrwYTw3Om3doglkbJ8KrThVeFO6LSRvQtVVH/PrDQd5iw8baGj6+fvh42CiMnTIDDx49Fh8hI9aDWx9pVYaWWjRu+fw5ZnFD4XXDBg3Av+fOG33fOWNf1h7uTU2zxR7JiF1QP46VLqjDriGYLqgJITqiLg/6Z+dgJ47yLyk5GSvXb+L7x7u91wlfLJ4H12LFxFnz5OTiKI4IIRSgFyLs2jwyPEqMNEqVLYHFX81C4zb18cg3gKe4x8cl4IcfdqNvz+48MA8JC+O9Nnt8PBiXrlwTfzJrF69cRf06tcwi6GVF4+YtXYE1SxeaVWX3Du3aoFLFCrwmgCko16O8Lt1hSAFjfYjPh17Dw1jpgpr6EBNCdEBdHgzHwUm/q9wsNX3H3q/5dU6zxo2wde1KlCxRXJw1P47OtIJOSCoK0AsTGR4/fxokBmlYYbjvtv+EXSu+5inukyaPQmWPClAqldi572u80603vv/pGC8Ipw1zWUVnWIo++3zXLF1kFkF6ZSkwZzdOTGHfOVOsniscq5pfBkJREscuqMPv8D7EidSHmBCig8LQ5UEuM+1LWgdne8jl+v8cj/x8HJNmzkWFcuWwf/sWfoPfHDkWoxV0QlJRgF6IyKUAPTQwTIw0woLDsXLSBt7vnKW4N23eEF7OFXHj9h10/2gQvli/GXHx8eLV2mGr6DW8vVDc3V3MmDb2+bLVaLan25SDdE1RuPGYKL3RmgKZpQxlPygnRsTUpKgU8JcuqC+yC+rkjJkzhBCircD4YLPu8iCXyVDOpgycYuzx76/neCFctr3P1LAq7s6uhrnhfeZ/ZzHs84k8K3Lftk1o3KC+OGMeZNLP0NXdRYwIIRSgFyIWctW98OAIMQIu/3OdB+dvfdAaAyf0hbuLG6rZVMSyLzag7+BhvK+mrjZt34lJY0eKkek7feYf/O/sBZMN0tnntHn1cqzesMUkisIxJdqUhI2HjRgRU8Lapl0IvYan1DaNEKKjtC4PD8y6y4NK+h2YGJeIhlXqwDrCEtsW7caC4Sswrvt0LB27hmcPssDd79YDnlFoTG7FXcWR/t2644OPh45EVHS0dD2xAh3faifOmD6nYo6wsDSPNq4uVk5oUdy8uwQR00cBeiFy99KloOCgEN4L/fi3p3gxuInLR6FFhyZwtHJA5O0IdOs9EF8f+k7rdPbs+Pj6IyQsHK1bNhczpu/4qd9NNkhnnxNLxTeFonAMa6tWppOnGBFTEZUSTX2ICSH5krFtWuHo8nDk1An8+MuvmDh6BLq+25HPpSSn4OnDQFz+5xq+3fQ91k7fgkl9ZvNndn3EAnZ2vVSQPEobNvPwaeBzDB41Dr7+/lixcC76fdhDnDFtJcqY1t755PAkRPtE4eWZYDw78gSP9jyA38Z7eLHlKT6z6YU+Jd9DSVsqnksMhwL0wuf6pnk7cOfKPZ7SXrJsCdgorXFo3RF8PmkWXgTrL+2LraJ/0r+PWeztTmWKQfqCmVNx8co1/Hv2vJgxvvK9K0BuQ78eTAW7oNa0TbtNfYgJITopzG3TUlJSsHjVGlyQ3kvnTp+MFk0bizMZsaCdBeYnv/uTB+rTPl7An9kK+7OHz8WrDMe9hOFW0FOFhIZh7JSZOPPvf5gzdSJGD/2Up9ebMkPfuMiOWqFC3ONYHog/ORQAn5V3cG3SFdyafxP+W/3wVArOg6Vz4VfDYfFSjiXjZsC7SlWsPbwdwYmh4qMQon90BV7YqHHD1cMVU1eP4y09wh+GY97IZfjlxCnxAv1hrcwOfn8UY4YNETPmwZSC9GGDBvJCdqZSsZ1xbeAGl9rm3a6lsOBt09gFdSi1TSOE6K6wt02zsrZEbGwcps9biGeBz7Fq8Xx4Va0izmYvNWBnK+xLxq7mqfFsdd1Qwbp7KTdxZFgszX3mgiU4IF2jjRsxFLMmj4edrX76sOdHj/ffQ91aNcUoTfEC+r6wgJytjAcee8ZXxK9OvIJ7a3x4IB7y30vEP4uHKiVzhqmzsxNWLpyLenVq8x70Zy7+J84QYhgUoBcyapn6urWNFQvU8e/3ZzF3/HKe8mQobG93cXc3/kvLnKQG6ZPGjDJakM76zzs5OWLvt4fEjPFZ2FmgXM/yYkSMiV1Q87Zp7IKa2qYRQnRQVNqmsQCdCQuPwKhJ05CckoJta1aiVMkSfF5brLgcW11PDdbPn76k1zR4z4plxJHhJSQmYsmqtVi/dTv69OiOZfNnw8XZWZwtWKwI3NBBA7Bw5lR83OdDyOUZe7eW8Mzbzykv2M80LiYeYRdCcX3aNb4yHvT7C8T4a1fvx8nREcvmzUbTRg0wb+lK/Pr7H7Bylq6zCTEgCtALGZlMft7/1kNsmP4lvt39A2+lZmhLV6/H2OGfmUVv9PRYkM4qvBujBRsLztkv+9Ubt4gZ01C2Wzl64zEy3jYtgrVNu0dt0wghOikMbdPywtIq7X3rRVAwRk+cBjs7O2z8YhncXHXLCGOB3d61B3ka/D7p+ZFvgDiju1JlDReIZoXVG9qyczcWrVyNtq1aYtOqZSjuUbDp5Oz6atr4sZg8dhSOHjuBBctXSZ9XxuKmZSqUEkf68fqNlvCQCCSFJWW5Op4TBwd7LJo9A61aNMPClWtw7NeTfN7CTnNDiBBDoQC9kPG7cu5eSFBYsM9tPzFjeKzq+Pbd+zFz0udixnywDIBNX+7Ezo1r4VmmtJg1rNTg3FR6nadyquoEjxamVailKMnQNi2J2qYRQnTDujyYc9s0Xdg7ZEzfvuvrh2nzFqJShQpYMncWD7R0xdLgz52+hJUTN0gB3xreIUdXtvY2cC9ZMOnc6R384Simzl2IalWrYM/WjSjrWTAr+Wz1ebEU4LJ6RVt37cGCFasytfa1tLJECc/8X3uwCv3s58RqCuhjq4K9nR3fCtm+bSssXbUOR37+RZyRPmdayCAGRgF6YSRDgVcbYyvRgS+C0KFdGzFjPljl9OlSsMzu7jZtZNjWGSw4r1+nlskF5xY2FqjwUSUxIgWN2qYRQvIrrW1a0evywGruvI4VXl3yxRq0at4MMyZ+DivL/K96PnsYiF0r9vMAkAWDurRtq+BVThwVrN//PINRE6fxbMf1Kwx/DeLu5oZ10r+n41tv8kzLdVu+hEKR+ftVtnIZWOajxRpbLWcZDrM/XcyfWU2B/LK1tcGcqZPQ6e32WLFuIw4d+VGc0aBMQ2JoFKAXQtL1/W/isEBt37MPfXt2R+WKFcSM+Qh8/oLvLWJ3ebu887aY1S9WEI59b9i/x9SU61UeNu7U87ygRSUX3QtqQoh+JCkLX9u0vMpuVfroLyewftt29Or2PkYP+0zM5l9qULh07Oo8r6hX8jZenZcr129gwPDRiInV/D0xVHX3MqVKYdemtahbsyZmLlyM/QcPizOZVfLW7ZqRrY6nv1kSHaHdnvLc2FhbY+ak8figy7tYvWEzvj70vTiTxsbNfLoXEfNEAXohJLOUG6VfF6vqzlaGZ04eb3b70RmWqj960jRUr+bFfznrc186K87CPr6p7TlnXOu7wb0p9fMsSJq2aX64El50L6gJIfnDuzzEPsOFsMLXNi2vslpBT7Vr3zfY/fUBDB88EAP69hKz+sEC9dQg8e4VXzGbs6q1Kosj43gc8AQTZszhx4aoU1TDuxq+3bUNHh7uGDt1Jo6fPC3OZK1y9bwF6KwWwLbFu/n+8qxujlSpVBHlynqKUd5YWVlh6vix6NX9A6zd8iV2f3NQnMnItqTxK+KTwo0C9ELI/9LZ62rpd7AYFqiQsDC+H33BjKlixvywIPrfc+f5vvT8VqdnNyo2r17BK8azPWCmxrqYNSr0qyhGxNBS26ax/aHBCdRDlRCim9CkCE2Xh1jq8sCwKu7OrlkvDLBtQyzY+uXk73wrG0tb1jcWqG+cu10K1r9GWHC4mM1auSqekMuNe/kdEWGYwoGsmBpbOWeB/+CR43D+0mVxJntVa2t3w4J9j1lgzmoB3Dh3W8xmtmPDGn4zJq9YNgH7+8GqzG/ctgM79uwXZzJi3W5klhQ+EcPK2OeAFBpeDZsvl36408SwwPXo2gWVKlYwyRVjbbHgmhW+Y3vrWfo+yxDICxbcs1/2S1et5fvcTY70F6Ta2Oq8OFxObs6+DrXCOPui1So1lInZX3ye/f0E3N1cxci0sbZpftGPqDK7jsZ1nw6bsrbwHl9dzOhH7MNY+K7zwcU/T8LFxTgtiAjRFuvy4B/9EOHJVEjydWxFNaeiYM5Ojli/Yilq1fDGmMnTcfHKNXFGN2yVduHMafjux59x4lTaKrGVtRV6DfsArTu1EDOZrZ+5DfduGO+6gKWg/3X8KKbMmY+fT2gqk+fXB53fxZxpk/A44CnGTJmOoOCX4kz2SpTxwIIdM8Qoayx1nRV8Y2ns2vjh690IYpX8pZ+xttgNk4mjR/BWcKzqPWtNlx2Hio6oPrEGP35+IhAvfpP+zsnQyu/KeWqOTvSGbgEVUnKZ2ij70FMdOXYcycnJfE+6uWIp6ax43MPHAdi8aoXWe+tZYL9g5lT06NqZp8ybZHAuKdW+dK7BOaNKUsHJ2xmlOpYu8Idbo4KvdqtvcYr4V32IKTgnhOgiQ5cHCs6zVKpsSXGUteiYWB6QBgWHYM3ShfmulxMSGoYmjRqg7GsdYFjV9283fY+1M7Zmu5ruVaeKOCocBn/cD4vmzMCV6zcx7PNJWgXnTG6r5/+eOIcFIzR7zLUVGRmFYsXy1lpv7PAhPDjfvmc/Nn65U8xmjdLbSUGgAL2Q8r1y4Yyx0txTsVXnenVqoXXL5mLGPB0/+TvmLVuJMdIvcLY3XZt2bEeOneDF4FiQb4qcvJzh+V5ZMcqdY2VHlHyrVIE/XBuYb4CedkF9o0j0ISaEGAZ1edBOdinu6YWGhWPUxClQKlX4ct0qlCyhe3uvxMREvHwZggrls67K7nfzvhRcrswyuKxWt6o4Mm/WVlaYPG4U73N+/LffMWnmXIRHRIizuatez0scZcRubGyauwPfbv4e8bEJYlY7EZGRcC3mIka5GzVkMH/s+eYArzTPesfnxN5T95Z9hGiLAvTC7ZB4NgqWEj5fCmzZKrq5B+msyvvEGXNw9JfjmDRmVI6BOgvKb9zKfn+UsbF955UHV6H/+g2ILqgJIfkVlRyNS2E3qcuDlspV0a639zPp/ZyluDs6OmL98iV5CuZeF/TyJUqVKCFGmbHVdFbtnQWa6VuysUruNnbm3TnF0cGBZwsOGfgxdu77GvOWrkBsXN6KnmZ1o4Ld0Fg6bg3uXLknZvImIioKxVy0+5myVfNxI4bySu2rNm7RqmieXVkK0Inh0SV6ISZXqrcBaqPm1LIgfeLMOYUiSGd8fP3513P81GkeqLO2bOZEZiFD5U+rwNIx//1gSWZFuQ8xIUQ/NF0e/HEl/DZiUmLFLMlN2UraV+6+ddcHMxYsRrWqVbBo9gzY22VfBT4nwS9DUKpk9gF6KpaqvWnejlcp7xaWFvDSsjiaKXJzdcXqpQvR5d2OvE/4qg1bkJySt/c8z4ql4eKWVveD3cD4bvtP/IZGXlfN0wsODpECdGdYW+fciWfwR/0wYdRwHD76E/8aUlK062nvWNFBHBFiOBSgF2K+Ny48lgF/iaHRFLYgnWEr5OxrOnrshJgxD+V6lOcFToh+sT7EvG1aEe5DTAjJn1dt00JZl4ei3TZNF9qkuKd35t//sHT1OrRr9QamTRgLSx16gj8LfMFX0C20qMrOUt7T70uv2dCbP5sbdkNi+/rVaFS/LuYsWsZb2OnCO116O/uerJy0AX/+9I+Y0V14ZASvyJ5TZgSr1D5p3Cj8dPw3/neA1UzSBtt/ThXcSUGgv2WFnAzqBeLQqNIH6R3atRGz5s9U95hnhfU6L9469zv9RHupF9Ss3RG1TSOE6IrapuUfC9DdS+atbsn3Px3Dxu07+bXJyCGDxaz2Hj99AkdHB97zWxssEGX70u9euYeajfTbkaIgeFWpjG92bEWZ0iUxfvps/HRC93rEdZpqKqGzvuYspf3Zw0A+zq+ISE0RxezS3Pv06Mb3zP/6+x9YtHI1EhO1TzSlBQ5SUChAL+TuXb14XgrSjVrRPVVqkN60UUMMG5T3HpVEd6xaO/U716+QxPBXF9RKNV1QE0LyLk6ZgOsRd3Azwoe6POhB2cra7UNPj/W73nfgMEZ+Ngj9e/UQs9ph6dRMTvvQX8f2pW9bvAdhQWFwL2EebUKZ5k0aYffWDXx1+rMxE/C/cxfEmbxjreiq1qoMv1sPeDG4/KS0v45VcWeyWkHv8f57mDl5PP74+19eIyk+IW//XgrQSUGhAL0IUCktZhh7L3oqFqSv3rQFNjbWvNAaMTzbknaoMsSL7z8n+cf6EF+TLqhvRVLbNEKIbl51eQi9jvAkapumL5W88946jVXtXr1pK3774y9M/XwMOr7VTpzJHSsSx5TMQ4DOpAbp9k7mUXCsyzsdsHHlMoSGhqH/ZyPg4+snzuimViNvXD93G2unb8kQnMtk+b9OYUXiGNfXWq293+kdzJ06Ef87dx5zFi9HXFy8OKM9lxppe+YJMSQK0IsA/xtnr0tPezQj42NBOuszeeP2HWxevUKrtmVEN5YOlqg6zAsW9nnfW0cy0lxQP+J9iCPogpoQoqPABOryYCiVquvW25y1TFuwbCVu3vHBotnT0bB+XXEmZyxAZy3bypTKuQd7VliQHvjohRiZrgF9e2Hp3Nm4efcuXzl/HhQkzuiOFWTbtWK/GGnMnzEFP367V4x0FxmpaWuaPsW909vtMX/mVFy8cg0zFixBTGzeiy9aOVvB2s28K+8T80EBehGR5GQ7XroO8BVDk8D6i6/euAXL52vS3ol+WVjIYe9qB1k+Y3O19I8qWQVlvKLgH4mmkTqe1jbtBV1QE0J0EpXC2qbdgG8UdXkwFLaCztKndREVHYNJs+YiNCwC65Yvzra/eXqxsXHS68NQqaJuNwZy67ltTJaWlhg/ajjPdjz15198z3lYuKbAXX7duZy5hZpCoURxLffy5yQ6JhYJCQkoIT4Wq3vEbrqw4r5T5y5EtPRz1oVzDe1atxGiD5TzWoR4N2rWTootfpV+7LZiyiSkpruzX6osYCf5x9LEVi+R3ohiY7Byyya4v+UB14Zu/A5wXl35/LIUpZtmUHr29xNwdzPcHr5I6YLaL/oRYqkyu9GN6z4dNmVt4T1ev4WVYh/GwnedDy7+eRIuLpS+SPSPtU27HxNAldkLCKsG/uhegBjlXfmynvh6x1a+P3ng8NF4GZJzAdDDe3fywmTDP58kZkxfmVKl8Nfxo5gyZz5+PnFSzKZxsLfHtAnj0KfHB7xK+9ot23j2oyGxGgCjh36Kem+8qVU/8pywr43tkf/jzD/4YvF83PO7j8+nzUR4hGZ1XRfl+1RE8TeKi5HG8xOBePHbcxZNtfK7cv4/MU1IvlGAXsTUaNJypFKlWgc1cm4QaQRd3nkb3bt2xrylKxH43PTTvkzZgplTeVVa5uHjAOz59iB/s3oZG8qLnDhJD1tPOzh5OeXaMoQF6OxNyRh3jxMC4/kbYHYMFaBrLqgfU2V2E0IBOjE3rMvDk/jnCIgNpEKSBejkd3/ixz3HxUg39evWxra1q3D/4SOMnjwNUVHR4kxmG1cuRflyZfFBP/MpfptTgM6Kqy2eMxNt32iB9dt2YOferwskc4xds7Brl+bt331ViV1XR7/ZA7mFBS/e9yggAKMnTc/36n/dxfUzLXJQgE4MhQL0IsirQbP5MplsnhiaFLYffeywIUhKTsLqjVvNqo0ZywQw9B1mbUwaMxLDBmd9oRATE4sLV67inp8/LkrPdx77wqWlK9waumW7t4oF6OV6lEOJtnnfY5dfMX7R8NuU/c4MfQfodEFtuihAJ+YkNCmcZ99QIcmCxyqDs+Jjqd7v/C4+/KAr5HIZZDI5f5ZLzzLxzOfl0rNMGkvPLAONPbu5FuOFxk7+8RemzV2IhMRE8REzmjHxc3zQpRNadOhkNlugsgvQS5YojvUrlvB2aktWrcORn38RZwyvc8f2WLtsMTp2642Ap0/FrG72b9/Mt07evuuDEROmICQ0TJzRDVvMqDY283sPBejEUGgPehHkf+3CfOlNxCT6o7+OrZxPn78Ip8/8gzXLFvJVdXPA7vwO/WQAf2M3piEDP8o2OGecnBz5fqwxwz7Dvi8347svd6GL25t4suExXvz6HGqF6e6HM7QQ6YKat02LobZphBDdsC4P18Pv4mYEdXkwFrYP3d7RTowkUtDMUqbZDfT4hHh+ozoiKhKhYeEIfvkSgS+C8OTpMzwKeAL/Bw9xz/8+7vjcw9//O4e//vkff8+cPG40D9qz8jAggK86s4DenLF99Pu3b0GFcuUwaebcAg3OGVYDgHFxduLPumpQtw5qenvzn+XIiVPzHZwzxeqYTzs8UjjQCnoR5t2o+QgpUF8r/TUwqT3pqdiKdPeuXfib49FjJ3hROVPk7OSEP48d4cHvjPmLceRY/lLrdJWaHqYLVuSGZSycuPgHb8lmWzLtr0RhX0FnF9R+MQ+pMruJoxV0YspYl4fHcc/wLJ4KSZqCfWsP4tzpS2KUP2xf9LgRQ7F+63Zs2blbzKZp16olvly/Gj0+GoQ790yqFm+2Xl9Bb9ygPtYuW8SL1o2ZMh237viIVxacOjVr4Pv9X+GzMeN17rFeu2Z1bFu3iheC+3T05wgK1rTBy6868+tmmWVIK+jEUGgFvQjzvXJ+m0yGTlAj/z0zDIDd7T74/VGMnjSNB7+f9O8jzpgOdhNh58a1/PNjWBuP1i2b8+OC9EHnd3mLEl15uLtj2fzZmD9yMp589RjJ4YV/5SdFTW3TCCH5l9blgdqmmYp6LWqLo/zb9tVefHv4B4MrkiEAADfFSURBVB6o9+7+gZhNE/RSU/yvZMm89UI3Fe+0f5O3vI2KjsZHQ0caJThnosSWRrbooYvqXlWxdc0XSEhIxBApyNdXcM7S26m9GiloFKAXcb5XLpyxU9nUANRfSo+sN1gZWWqgvvfbQ2LGdLDq8/Xq1BIjKWC3tsaCGVP5XvqCSnfv06MbVi6ap5d/H8tYmDX8czzYcb9Qp7s/YxfUIdQ2jRCiu6jkGE3btGhqm2ZqajasnjHNPR9YevzKDZvxx9//YvrEcWjftrU4o8ECQfY+wgqSmRvWH3zFgjm8Ls3gUePwLPC5OFPwUtuf6ZLiXqVSRXy5YTUUCgUGjRyL50HB4kz+uTbMf+s3QvKKAnSCGzf+jvS7emGEWmnRQhqe0cyaHqeqTij1dml4jfZGyTdLQW5t3L++y+fPflUpPT0WnO//cjOsdezFmhd2drZ839yAYaMxceYcnmK/dPU67D1wCCdOnYaP9KablJy3wnUsSK/g6InYx4WvtRhrm3ZRuqD2owtqQoiOWJeHO1F+uBJ+CzHUgtEkWVlbSkG6txjlH+urPXfJCtzz9ceSuTMz3JiPjIpCeEQEDxLzo0RxD9T0rgZHRwcxo+lF3q71G2Kkf2+2boU///0P46bO0Mte7fyIiY1BSkoKL8yXF+XLlsWuTev4TZJBo8bpvQsQK6JLSEGjPehmxLtByzJqubIv1GgMtcxgvzHUUFeQnqrKZDJLzYxxWdhawKakLSztM346qiQV4p7EFfhKL0trZ6vkLJDNDlvtZ4GyIckt5bByTeuWp1ZKP7kUFVTiwcYMSxerXLEC38vfuWMHfgMhN+xzP3zmGKxcrBDtEwXbknawdiv4znyKOAXipZ9xdrTdg56kFG3TEqltmrmiPejE2KjLg3l5vZq7PrAgmhVSs7W1wcdDRuFpoKYN6JFv9uBFUDDfkqer1i2aY+emtfhw4Kev0sxZcM7Sz/d8fQCbduzi6dv6kLoH/dCRn/j7fWI2FeoL2n+njuO3039g0co1YiZnnqVL8Z8Hu5Hx2ejx8H/4UJzRHctGTM2sY8F5pUFV+HFWXu1BV4Ntmte9yXoW1DKwi9sw6TP61zbF4rtbt/4XoTlDigIK0M1EtQbNJ6hl6oUyyDSbnYlR1PD2wpqli3jAmxVWHXbCzDn49+x5MWN6mjVuiEljRmVYAXjd6o1bsH3PfjEyXW80byqOsqeULqpjUmKli2tKZTdn92748R7+FKATY6C2aeYnJVmB2Z8uRnSEftu1VixfjgeF0THRGDRyHF953rJmJUpKwXvPAZ+KV+Vdzw+6YuncmWj9ble8DNHcTLa0sMCE0SMw+ON++N/5i5i9aOmrc/mRUx90Y/r1h4O8NdqUObk3GipdqiT2bt0IO3s7DBs3CT6+fuKM9li2QtVKlXhbuSYN66Nq5UqYPn8x/O4/4OerT6wpve+kZTS87lWAbnDqEClkG+N39fxhMUEKOQrQzYBXg2azZTLZIgs7C5RoXRIudYrBysmS3eYTrzA8VZIS8c/ikfgyEQnPExD3OBYp0flLEU4tvGFfzh42HrawLW4DmWX+0tZTopIRfS8aUXej+MqrWpV7UFbc3R3t27WBs5MjLl65Bh8/v0z9zNlrWJG6gdKD7TPPCusrPnrSdIP3bi/TxRPuTT3EKO9iH8Qg8JdAtKnbDJPGjsryZgNbBfAv8wTO3i5ixjhiH8bg0d783xEnhYNjZScK0EmBilPEwz/mMcKT9Lo4RgrIye/+xI979N9ZpXGDeti8eiXfuz126gxMGDUcb7/VDq06videkXcTx4zER717omm7jlCqMmYGsj7rMyd9jtjYOEyePR/Xbt4SZ3RjqgH6wd3bebu14Z9PEjNZY/3av9q8HsVcXDBywhTcvHNXnMkeyyasWrmiFIxXQWMRjFeRrn9sbGz4inngixe4//AR1m3ZzoN9dkO4+sQa4k9nLTVAr/JZVdiXzz6Q1wW7fk2JTEbEtQiE/O8lH6tl+MT/yvl94iWkEKMA3cR5N2jSWC2zuGTpYCldmNbI0P7K2JQJSh6kKxMUmuOYFKiSVfxYmajkKdgySxls3KXA20rObyrIpWdLJytYORt+fzb7PKLvRUkBaSziA+ORID3Y55Ue67POqpenD7rZKvgFKdiOiY3l86w3aI1qXuJsZmyPN1txzqqIHUvPd/J2RnJEco6p2tpg38uKH1WGW6P8725g2wJC/heK6DMRmDFuXKZ0/be69oD7qJIF8nPKSW5t1kjRQgE6KSjUNq1wCAsOx4IRK5GSrP+aI6z6+YoFc/HnP//y9mpTxo1Gs7fe5dXQdbF6yQLU8K6Gzh/2EzMZsXNrly6Cu7sbVm3YxNPTdWWqAfr29at5IN3302FiJjO2zYC9jgXpYyZPx5XrN8WZNOx3OVsZ9/aqgkb16/FgnF3LsWs69t/z08DneCAF4yywZyv29x8+xvOgjA2NKg+qAtdc9p+nBujVJ9SAQyXDJbiyrYb3d/hDpVDFWMDa+97Vf/W70Z6YHArQTZxXg2aHZDJZ70oDpcCsMVWSzK+ksCQpUE9A2MVQVFR74tCeHeKMbm7cuoPp8xfh4eMAyCxksPGwgW0JWzhUcIRjVSeeGiWTy3hA/Pjbxwi/rFsRFrb/vsrQqnCsolv7kewkBifi0Z4HeL/5O5g5eTx/82JfS/dRg1BrVh3xKuOhAJ2kRwE6KQisbdqj2KdUSLKQ0GdP9NexFe9ZUybithTo1atTG+/3/Ri+/pr06Lz6escWpKQoeDX17Li7ufGWqm+/2RZfH/4e6zZ/idi4vN/8N9UAfdXi+ahZ3TvbmxSsJezWtStRztMTn0+bhQuXr8C1mAsPwL29vKRgvC6qsGC8QnlYW1nxvu6sTgBbGWfXa+xGCjvOrQUby+5kvc9zU1ABOvPi1+d4/msg25i++P7V83PENCmkqIq7iZOC87YWNhZwbUBVJPWBreYXq1uMr/oPHTRAzOZd6qr5R+NGQt3aQvpFXg8N1zTmQW2VoV4o1bG0FEw48uCcYan77CaL5/tl2c+Uz2mLfc7eE2voPThnWEZG9Uk18EfQf+gxcBBP02cFY9yb6Z5CTwgh5igqhdqmFUZvfdBGHOnfN4d/wLZde3hwzpTMR6u1EsWLIzhE01M9O2Hh4Zg8ax427/gKfbp3w9Y1K1G6ZElx1vyx9HbnbNqssYKwG79Yxvuds8C834fd8cvhb/Dvb8fw9Y6tfAsAyzJ48vQZNmzdjk9HfY52nbuhY7feGDVxGr7cvQ//O3dBq/7oZTqVEUemw7255rpMBvVb/IAUahSgm7BevXpZSE8lWKVutjpL9Iel5rOCb7pgd2G79RuIH3x+5QG5WxN3TYVzLX5EpTqURpVhVXnquzYcKjhIAXRNvipvKOzmQfk+FSDrYIXhC6bgVqwv/zwJIaQoYF0eeNu0MGqbVhiVrVwG9VpoAmhD2LJzN7778Wd+XK9WTf6cV1ZWljxl++kzTVX4nLAFgo1f7sTk2fP4avHBPdvRomljcda8hUWEw8XJCXJ5xvCEtV5bu2wRGtarA2tra3Ro15anrz8KCMCazdt47/O2nT/Auz368LT3HXu/xn8XLuZ6wyMrbOHCFBcprEUsIFPLSokpUohRgG7C7ty5w6I4WeoqLNEPlm6ujlTBs3TegtDQsDDMW7oSH08cDYtONqj4USWwwn155VKrGC88Yls856CbbWmoNq46LB0Lptudcw0X1JhWC1WGVBUzxBywug7F3yjB/640XNMIjTY0Qf0VDfmYtYhh5wkhmbG2aY9jn+F86DUEJ1ALxsLsnV6GW3RUKBRYuno9Tp/5B4M+7oe2rVqKM9or4eEBWxsbPMtDD++Tf/yFAcNGITIymrdiG9ivT6bA1txERETxAJwV7U3Fth6x1PdaNapj0/ZdGDh8DNp2eh+devbD2Ckz8dX+b3Hu4mW99XEv08lTHJkesVhnEi2QiWHRlRspcoLPBPN+o9pid6t37NmPzn3745/4i6gpBbEsmM0P21J2fGXcuXrmj8N+AZf7sDxPiafgiuTE3tMetWbV5hkQTlWdXnVBYDeO2Jj1b60xtRbfT0cISROSFM4D84exT6ineRFQybuCQVfR4+PjMXvRMtx/8AjL58/mwWResNVzJvhl3lZ8Hzx6jEEjx+CPM/9g1uTxWDRrWrYp4uYgtQsOKxSX+rxiwRy+cj5n8XKeOcDS20PDw/l5fWOV23MrDEdIQaCrf1KkPD3yBDF/RWHmpPFiJntsxZxVZm//Xg/s/PsAyo+riNKdyui0ap4VC3sLeI2ohpLt0vaPsQr31cZUR4k2hWdPGTEMFpyzVfLk8GREXAnP9pEUkojas2ubVAcIQowlTpGAaxF3cCviHvU0L2J6Df0AVtaG60wSERmJcdNmITYuHptXL89Tll6J1ABdh5TsiMgozFiwBKs2bkGXdzti58Z1KF+2rDhrXlIr4Ds7O/Me5awvfPMmjTF/+SqcOHWanzOkcj3KiSNCjIsCdBNmZ2dHvV30hPVtv7fGB2XCiuPHb/fCs0z2b5ysijlLZX+7d2/sOP8tig8pxdO+DbIKKf0XWLZHeZ4uz1Y8a06tBccqhq0ESswfy6xgVf0jb0TAb6Mvnh54ku3jwY77iL4XLf0d9qKMDFJksbZp/jGPcDHsOiKSosQsKUrcS7qhdacWYmQYwS9fYsT4ybC0sMSWNSvg4a7daiwr9KZUKvO8gp6KpdmzTD9W2bxMqRL4dtc2tGv9hjhrPlJX0Nn3Y+Gs6WjzRgssXrkGPx3/lc8bUol2JfkKOiGmgK7WSKHGisGxNmJhe19i0fBpvK1adsE5C8wnzpyL9wcPwH/qK6g2ozpPHbbztBevMBxWkISthlq5GLfvODEPJdqW5DeMVAoV7B3tsOHo8mwfllaWUCWp+Ap68Tc0qzSEFCXP4oNwIfQansZRT/Oi7r2POvJA3ZBY2vmkWXNRulQprFg4F06OuQd9rC1YSFgYT5XPj7//dxb9PhuBwBcvsH75EgwfPBCWluazZTk6WhOgjxsxhLeSW7ZmA77/6RifMyQrZyuT3ntOih4K0EmhxXpGBqx5iE/f6Is/fjmCLh07iDMZsT3m85et5IH5TQdf3vuS3UnVVyo7IfpWrK6rOMob14bu4sg8UXBF8iIyJRoXw27Aj9qmEcHOwQ69hn0gRmlYVxe24tyuVUte5I2t3LZp2QKtWzbnNWtatWiGVs2b4Y3mTfFGs6Zo2awJWjRlj8Y8Bbt5k0Zo1pg9GqJpo4b8d9UPUmDZXJpjfcttrK3FvylrJVmLNR1Xz1/HKsEPHTsRP//6GyaOGYnlC+bwKuiGZG1thVo1vFGhXP5S6xMTNdtOKlesgC/WbcKB74/wsaHpWvQXqW9JVMuZ6Bn9lTJlvXpZVHvwNNm2lJ281kzDFTcpjB5/8whVFOWxdtlCeLhnH5QEPn+B0ZOnIax0NMqyHuWiyBYxDTF+0fDb5CtGJBWr1M6E/O8lwn4NwaqDi/g4K+O6T0e5fuXh2siNdzC4OvGKOGN+7MrYo+b0WmKkH7EPY+G7zgcX/zzJqwUT88fapt2PfUyV2Um29q09iHOnL4kRMHfaZHzUu6cY6d+u/d9i5bqNYpTZ0W/34lngc4ydMkPM5J9MJsPHfT7EhFGaFfXx0+fgwaNH/FyZUqXw1/GjmDJnPn4+cZLP5dd/p47j5B9/YuGK1WImb1iQP2vyRPTq/j5Wb9yCXfu+EWcMiy3IlOtRXozyhtU1enkmWHpfqi29P9mJWcO5OuGy9D6ufuB37Ty12ynkKEA3cV4NmwVa2FiWqbe0Pu0f1RILzhvY1eRtR3LCCo7M/+ILuHZyN8mel4QC9KywVLy6i+vz47wG6Mz1adegTFDwY3Nj6WgF9rtQnyhALzxY27Qn8c8REBtIldlJjhLiErBk7BqEBWuqgZfzLAN7e3se1DLsmR/l8sxfz/+X/fN777yN/lLwv3L9pmyDzrO/n+DXJIu/WCNm9Iet7K9cOJcHwCx4/vX3PwwSoH+//yve6mzkhCliRnssDX/6hLH4uE8vrN28DV/u3ifOGBYrtlp9Ug2dF2fYFsrwq+Gou6Q+rJwMu0UxKSwJtxfcZKv2/0oBehsxTQopivhMnRp/qZKUCL+on/6OhV3gsWdaBedHjx3HtC8Ww3NoOQrOiVlRJuQv8DDX4JxRxKbk++snhdOrtmkx1DaN5I6luvcfnbZi/jTwOXz97+Oenz9/+Pj64S573PPFHfbwuYfb7HHXB7fY485d3JQeN27fwY1bd3D91m1cv3kb127ewrUbt3D1xk1cvX4TV67fwNI16/k+6vEjh+GDLp3EvzFNMRdnuLkW43VwDIG1JeszeCj87j/EF4vm4fMRQ2Fjk3PKvS5eBAVLgX/eO9BYWFhg0piRGNC3N+9zXlDBOVv0Yq1I85M5mRiSBLmNhcGDcyb0rNgCIYPhy9kTo6MA3eTJzkv/p37281PEP4nTTJEsJQYnIv58LJbPnyNmsrZ9z34s3LEG1SfWKJACcITokypFhfhA3QoJxdzXFOAxZ7p+7aRworZpRFc1G1VHt0FdxMhwUlJSsGz1epy9cAlzpk7k+9nTYz3Q2Uq8Li3WtBUU/BKjJk3Fge+PYuSQwXxfvL6xFP3SUoAul2sfWrCv+/ORw/DpgP7YumsPNu/4SpwxvPK9K+Sr/ahaoUZiUALsShs+tT38SjiCTr+QjtQRCoVsm2aWFGYy8UxMlHe9ZhXVFjgj/agqsLt9Hi2Kw6VOMVg5WrLfbOJVhHn201NM6j4cfXt2FzOZsWJwP/x5HJUGVIaFnflUNi2q4gJiEXDgsRiRVKzaLOvJn9cU98Cfn4k3efNVprP0tb9bRozyj1LczRNrm/Y47imv0E7FA0l+vL4f3VDcXF2xfcNqvsr86ejxfKWeYYXodm5ci54DPuUr9IbWq9v7mDp+DJydnLB09Trs/faQOJM/H3briiVzZqL1u+/jpZY3G8YOH4Ixwz7jqf+sj7tKpRJnDKt8n4r57mqS+t7h1sgdpd7Wvue9ttQqNVKiknkKffglkUWrVv9S2tm2+99//22+qXBEKxThmQGvxq0qy5SKM9JPq5yYIllgKVs3z/4tRhnxSu1LV+LIseNihhDzxarN1plfD+FXwvD0uydwK5F9VffwlxGoNLAyHL2ccGfJLbNPEWd9aln2i75QgG5+AqWg/FHsU6rMTvQiJVmBtTO24NE9w6SYp8f6e3+zcytfOe4/ZARPC08LbLtKgW3BFDZs1+oNfLl+FWbMX6y36yJW4f6rzevRZ9BQnvKfmxGfDcKEUcP5DQK2P5/1ci8IxVuV4Kvn+fX8l2d4capgb3irIZvif/XcKjEkhRgF6GaiasOWVeRQnZEOy7KVdOfqzlQ0Lh1WPKNFpUZZ7j1nwfnoSdNwNfAWbNxtxCwxB4p4JaLvRYkRSc+5hgsqS4F32OUwqJXZryDKLGR8peDeap9Ckx5ee25d2Hjo579lCtDNB2ub5hf9CLEptN2L6Fd0RAzWTt+CoGcvxYzheHtVkQLZDQh++RJDx03EoI/6od+H3dH0zXcKbAXZEEXiWGu0X384iPHTZ/NCdDkZMvAjTBo7Cgd/OIqlq9fzbQAFwa2hG993rg+3F95CSnQyitU2UAs7KUKzdLDkW9MSniew6PyU37Xz74izpJCjAN2M1GjQooICqt9kMll1Vnmy8pCqFHAKrDjcR9W7Y9igAWJGIyYmFgOGj0Jo8Si93DElBSs5Ihm35t0QI/I6FqSz/q2ssnt22Ir5g53+iPE3//3nqVg6oWfX/PXbTUUBuulLUiXjfvRjBCdS2zRiOKyi+9oZW19Vdjck1kd9w4qluHrzphScKlCxfDl06dVfnDU8QwTodra2uHTmFDZ8uRPbcyj09kn/Ppg6fiyO/nwci75YjaSkZHHGsIrVdUUV6bpZH6J9o+G/2ZdvO63Qr6KY1b+wi2F4/PVDFpwHySBv5Hvt7HNxihRytARrRnyunQuwVVi1lA6Ps5Uwny/uIvwyVXdnUqJTUNwjY7/z0LAwHpxHeydQcG6mrF2sYV1M/9VmC4tonyj4rLyDkP9C+H8D6bGiiWy/+a35NwpVcM6ESl+vMp4qdRd2rG3a47hnOB9yjYJzYnDuJd0wYdlI/mxorGDcwpWr0LxxY54arkuBON7izYQkJErvOS9fonKF7HuK9+/VkwfncXFxUCgVGD74E3w24CM+371rF3R6uz1Pv2et4erWroVqVaugnKcnPNzd4eDgAIs8FKBLz9LSAvZl9VcUOFjUcineugR/NoTYR7F4cuixFJsjWa5GXwrOixZaQTdTXg2bz5Cp1Qul39CWxd8oAc+unrCwL7pFz54cCsCkjsPR/b3OfMyD82GjoXpDTm3UzNyDnfcReTNCjEhOWOFDS3sLKOIVhb4dWemOZVDmPU8x0h2toJsm1jbNP/oRVWYnBa4gV9IHf9wP0yeMw7mLlzBo5Dgxqz1Xj2KICI0UI+0ZYgWd2b99M0/T/2TEWDGTplf3D3gV+6ioaCk4V/IVdzs7W9hYW2t9s4F9bHYjIFF6sOeEBM1z6nj9lu28LV56b33QBv63HkBZXXrf0EOB0Ri/aPht8oVLTRdUHVFNzOpXnBSc+2/zS30fH+p39fxOfoIUGRSgm7GqDZs2l6tlh6TfbOWtXKxRrmd5uNbPvlhUYfbsyBNMeHMYD9DZnvM+g4YgobGCgvNCIPJGBB7sui9GhGiwGhw1Z9TO91701AB9x4Y1sLWlLUPGxgq/BcYHIyKZak8Q40mITcB3O34qkCB9yrjR+GzgR1i+ZgP2fHtQzGqnQcs6uHvND0kJebuRlZ8AnQXTtva2SIhLEDNpViyciwZ166Bjt15iRoNdm7HWbn//dw4zFyxBbFxaHQkrKytNsC49bKWAPfWYBe+2qcfpxk6Ojq/G7Jm/RhwvWL7qVXV8uYUcTd9shBYdmuD77T/pJUBnrdXurriDxJcJqDmtNuzK6L/FGsuMe/jVAyiTpOBcrZ7kd+3CGnGKFCEUoJu5evXaFkuwSFogHfJbr6xYRbneFYpcWvDLM8Ho5NyWFx0ZMnYCfK0foVyP7NOsiPlQJipxd9ltvh+dkPQcKjjAe0INyOS6v5WlBuiEEGIM1tbWWDhrGk/vnrVwKX757ZQ4YziGWkEf+dkgjBryKRq36/Bqb/l773bEotnTcf7iZUydt5DXBjIGfbToZPWOgn5/gZJvlULZbvpvrBT8VzACf3zKW0dK/xvrf+38JnGKFDEUoBcS1Ru0bKGSqVgKTE0LGwuUaFeS/wJh7ZiKgrjHcUg6Eod+Pbtj/Q879dqGiRhf8J9BeCa9aRHyupLtpQulD3S/UGIrIjlVwSeEFF0qhYovALw4adjtv2xVeO2yRahXpxbGTZmJc5cuizM5Yyu41SfUxONvHyHimvar/boG6OymaOlOnri/zU/MZNTlnQ5Ys3QR3uneG4+fPMU77d/E0nmzcPXGTUyeNR9R0dHilYbDWnFW+bRqputf1tFEZql72MO22rEtdzbFbVFzai3IbfRXxksRp+DXOGEXQllBuGgV1J/ev3bhB3GaFEEUoBciNWvWtE6xcZoi/QqaIv1kXSwdrVDq7VIo0bpkvn4pmQt2ZzP+WTwqD6pSZG5MFBVsFZ2tcvJWI4S8hmXLsJuShBBiCCztOOBQAJLDDVcTwd3NDTs3reUFbwePHAf/Bw/FmeyxuiP1VzSAIlaBu8tvZyoWmh1dAnS2+FNjei1+IyDw52diNqMG9erg4FfbMWjkWNjb2fGU99t372HCjNmIiDTsthW27Yl19zDEewG79vBd78OCZ1SfVBO2JW3FmfxjFeEDvnmE5EiecfBQrVa/53/tAqV1FXEUxRQiISEhyvCgwH9LV/DcrVTKrJQpqoYx96Itwi6GggXrdqXttC7EYY6cvZ3h3sSd+sMXQnJLOa/AGnEtgq94EpIeu3i2tLfkKyeEEKJvbNW0RKviUhCVgoTAeDGrXwkJCfj3v/N8v3bnjh1w6s8zGfZqZ0WtUIEVCrZysuJBY/gV7VbR2Yr9oI/64ve/zsDX/4GYzRlL6Xap4YKQf14i4UX2N8sHf9QPKpUaQwcNgN/9B7wvekRk3gvZ5QX73e89zpu3HtW3hMAE+G2+B1WiivdQd6ysn/cZtvAQ+NMzPP0ugB9LP82NKkt1n/tXLgZqXkGKMgrQC6GXgYFxYUHPfvMoV+YbtUpWSpWorM1Sc0TqDOxK2VEQS8wOq6vALkKipGAMKjFJiMCCdPb3wqkaVWInhOgfq3XBemlbOVtJAWqiQTplxMTG4uLVa+j5/nu8/drpv//hFcpzwooDs/dH2xK2vP1kXEDOQT2T1wDdpVYxXoiYCTr1ItuVelZJnfU5r1u7Jv+4Y6fMQFi44bqwsGxJ9nlV6FORZxPoG09r3+HPg/MK/SvBrWH+W/CpVWqE/BuCR7sf8IrwkmcqmfpD/6sXNocHBlLbCsJRgF6IhQUGRoa/ePZ98dKev6gh81AmKqtH34uWhZwNgTJOyVfULWzprwAxH2wV3dLRkvf1pn3D5HWxD2IQ9ygOzlKQTr/bCCGG4FDegQdqbN+wvlfTra2seCeakLBQdH+vC+rUrIHTZ/5BSkr2qeuOVZxg76np8e1U1QlRNyN5yntO8hKgs+Dfa4QX5Daa36nPjjzlQWZWGtWvhw8/eA9PA5/zgr2s5a0hsEUmjxbFUXV4NThWdhKz+sMyE57/Eoin3z/h/67Kg6vAtUH+g/PIW5F4uPM+wi+FSUG/UiFdm2+1sFT29bt88bZ4CSEc7UEvQrwat6osUyo+V8vUg2WQObGCGa713VCiTQk4VKLUUGI+ou5EIuBgAFKiqLI7yczSwZJX6y3eukS+KrwTQkhO4h7H4smhAMRnEaiXKO6BhvXqwtHBAQ4O9nBxdoazk5M0tpfGDnw+/TF7jb29PeSvbUU8fPQn3j5Mocg66PZ8vyxKdSgtRkDSy0Tc/eIuVKxNVzbysgfd+/Pq/CYAw/bg35p/kx+/jhW427JmJcLDI3hwHvwyRJzRL5bSz+orWbsZpi0m2xPO0s4Tpe8j29pQdbgXz07QFQv22dYDVqE94bnm74ka+Fkul0/1vXw2Y9N2QgS6cimCqjdp4q5UyEdIQfoY6W9AKTbHfvm4NXGHexMP6Zde0WrRRswTS7F7fiJQcyc6hXLeSWbs4qpU+1Jwa+wOuTVt6yGE6F9qAPb81+cZishVqVQRJ74/IEbgqeqxcfGIi4vjz2x/eeqx5jmOF1JLP9+0cQN8NuAjbN21G+u2bBcfKSMWsJbvU0GMNELPhSDgwGMxykzbAL1MF0+UfietNVnM/Rj4bbgnRmlqVffGl+tX88+dFYgLCn4pzugHW8V2b+ph2MDcJwpBp4MQ4x/Nb+yyYnNlOnnqXK2dtYZlW0tD/vfy1ZYAtRp/yeSY43fl/H98gpBsUIBehFVo29bWNiappwp8Rb29mIaTlzPcm3ugWJ1ilCZKTB4rVhN6NgSRtyKkiyNaUScarF6BIkHBiwqyfYps72ixOq48BdTCnn6vEUL0iwXqoVJAFvR7EA/UnZwc4e7qKgXbmmCc7c/OK1bYd9qEsfikXx8sWbUOXx/6TpxJw9LtWfGy1z05+BhsS2NWtAnQ2e/KauOqi5FGxNVwPNyTMSW+WtUqvPp8SnIKBgwfjecvgsSZ/DNkYM5u7LP9+tF3o3hl+qQwzc0Vtt+eZSWwbaB5pYhXIPpOFA/MozX7y9lqebJMrf5eLpOtvnf1/FU+SUguKEAnXOVGb5S3UCs/hlo9QHpD4L+RWUsN55ousKSWZcQMqJRqJIUkISk0ESkxKfxdkRQt7GKWFXCy8bDhD2WSEtE+0fw5PZviNrAtYQcrFysevFMaPCFEX9hNQbYNi6VI64ONjQ2WzJmBDm+2xYz5i/Hr73+IMxrWrtY8S+h1LABlPdyzok2AzvZ4s5ov6cU/kQJa37Re5pUqlMeerRuhUqswYNhoPAvUX794ltnJgmW9tQmWrgnYe4EiOkW6TkhCQnAC/1mlYu8fjlUdYVtct3R29vOOfRj7an++9P9+crV6n3Q1vdv32lnDNtInhQ5dlZBMqjRo2cKjjMuM2LCYt1OSFfpr9kgIIYQQQvKE7V3fsGIJatbwxuhJ03Hp6jVxRrqQt5TD1sMGMms5b0kqt5LxObath61As+yy1yvO5xSgs/pEjpUceSFWFuSrUsRzspJ/nNQCrWU9y2D/9s2Qy+S8b/vDgAA+X7Sp70vfnWNSsP8DpbGT/KAAvYj78sFhF2u1VWMXK1svawubhtJUQwuZrLK13NqVpSsF+D/VvJAQQgoRRYoSSQlJSElRQK1OW0UhhBB9S05KRnhwBK7+7waCnum2P9vD3R27t6xHsWIu+GT4GDx8rAmIbdxtUHteXX6clai7Ubi/zU+MNHIK0Mv3qsALbGbl0Z4HCL8ajjKlS2H/l5thZW2FIWMm8H7nuihVtgRqN6mBEp7FYWtv2PUgVnvPwtICNrY2sLaxErNZk94TVCnKlFhFsjI0ISHxUVhk5MOgwOA7t/66eSshNutqfRYWCL93+RxVYyd6QQF6EXL49mHrWBtZYxdrxzo2FlZtIJM3tpFZVZTL5FQVjhBCCCHEgFKSFbh9xwd//PYPnt58huTovNVNYavW3+zYyluxDRg2ildKzy1AZ4J+f4HAY8/EKPsAvUTbkq/6nWfFf6sf7MNteFo7qzw//PPJuHMvc9G47LAV/fJ1y6Feg1qo36QOD9DNSbIqJUqpVvqqZeq/Y5LjriUqYy9/WvUjf3GaEL2hAL2Q2/fwu2aOVo7NrWHd1UIub8hWxsUpQgghhBBiQCFJ4XieEIyXiaEISgxBklITlLOicrGP4xB1M4JXR49/pl1P9bq1avKK6Y+fPMHICVMhBYqov6KBOJu9x18/RNhFTV/yrAJ0x8qOqDa2Ok9xz07E1yFYP2kx3N1cMWriNFy/lfOCMSvsZl/WHg4VHeBcw+VVv3bG3tIOnnYlUdK2OH92sjK/dr8qtUqVpEp+ooL6nwRF4u8xcZH/Dqn1MeX6k3yjAL2QmaeeJ6/6oP6bLraOXS3UFt1tLW2yvxVKCCGEEEL0KkWlwJ0oP/hE30ecQrvAm1V+j/KJ5r3VWcuv1NZcWXmzdSusXrIAZy9cxIxlS1FtfsZq61lh+8h91/rwGwGvB+isJWX1CTUyFYVLr5i1Mz4vMQjFnT0wdsoMXL52XZwBL85pW9IWdlIAbiMF5ezYoaIjL8KprRK27qhbrAYqOpQVM+ZHCtiTE1XJN5OVSd9GxMecGFKjD/U5JzqhAL2Q2HLzG9fizsX621vZjbWV23iLaUIIIYQQUoCOPjuJsKQIMdINC9jjHschxj8GiS8TeGCdvthbr25dMW/GVBw5cRy/ePwFpVolzmSPdThhQbq7peurAP3Xf/+EtxScs84XOXGxcsLwyh/h0P9+wvWnd2ApBeWsnaWNuzUvSqcvjd3qoL5rLTEyX1KwnhSvSvwzOjlm3YDKPU6JaUK0QgF6IXDg4ZGOLtbFttlY2FQSU4QQQgghxAj0EaC/jqXEs1V1FrQnBify4wFvf4jBnfpimc9m+EY/FK/MGWsxFn0wAr8fOIypCxbiXqXHcKyiXXq5nYUtEpT6aR+XncZudaUAvaYYmT9WcC5OGf9TWGLc5596dafKy0QrFKCbuQOPj7Z0t3b/3UJmkbaxhxBCCCGEGEVqivu96PuI1TLFXResd3cN56q4G5W3OmWO0fbY3mk51l3ciYspN8WscZW09UDdYtVRwYxT3HMSr4i/Ghwb125IjW4xYoqQbFGAbuZ+DTwz01putUQMCSGEEEKIiWBF4l4kBCM4MZQ/EpVJ4ozxsAJtZa1KIVwVhVDp8zMGR0t7lLEvhVJSYF7GrqQ0dhBnCq9n8U+8P6nSL2PPO0KyQAG6mdvr912DUg4lzljKLZ3FFCGEEEIIMUFxigSEJ0fyFPjIlGhEJUcjRhFnEoG7vsllMthb2MHZyokXmWPPxW3c4G5TDJay7AvSFUaxivi/g4Ifdh7eeLjhUipIoUEBeiGw99GRFm6WLlvsLW3riylCCCGEEGImlGolD97jlQmISYnlqfFsju35ZsF76iNJlYxk6aFSq8WfLFiWMgtYW1jDRm4NOwsb2PKHLR9byi3gbOkERysHOEiBuZ2lrRRoFO1Qg1V2l36We0NTwuYMrdI/WEwTkiMK0AuJ3Y9229qr3d53sHacJP2SbCSXSb8lCSGEEEJIocOCdwV7qBT8mY9VShYQ8mPpCEppzP5hsbw69R9pwC7+2f51Fgbwf6RjC5mcr2qzZ+kaUnq24ME4f5YuKdk5K7klfz3JnUKtiElQJh2JTonfOrBytwtimhCt0H9lhdCe+4cbOVu7dLKWW/a2llvXkH7ZFq08IkIIIYQQQgpQiiolJlmlOJugTPwm1jrut8/K9AkRpwjJEwrQC7l9Tw5VtVHbv2FvYdfRAvI3pIC9nEwm01/DSkIIIYQQQooYpVqZlKRM9pGiqd+ik2LOxiLln+FVekeJ04TojAL0Imb7gwPVXOT2jRysHOuroW5rKbP0tpZbFROnCSGEEEIIIemo1VI0rk56oVbLbqaokv9KUCbdTkL4+cGVBkeKlxCiNxSgF3GH1YctYh5Z1HaUWdWyt3SoJv0KaiGXyb2t5JZlLGQWVuJlhBBCCCGEFHrJypRYpVoRIJPJb6aoU87HKuMexierrw+r1vOZeAkhBkUBOsnSTp+dTrZWxepaWdlUdbCwqyCDrKE0XU0K2j2t5FbU0o0QQgghhJglviKuSg5TqVUBcrn8jkKRfCNWnfw0QRHv+/Spz70Fby5QiJcSUuAoQCd5tv3xoUo2KutqjnLrcjaWdp7Sr7k60i+6KnKZ3NNabuVGFeQJIYQQQogxKdSKBIVKGSIF4U+lINxXqVbeiVckBicj8ZGFLNnnowofRYiXEmJSKEAnerXvxT4HdaJdNUtYVrCzsi1lI7MtJf0lqy79cqwknS5jJbd0s5RZ2mteTQghhBBCSN6o1WpViloRLQXdIWrgmQVkD1RQ+8amxIVJ84GJypSHLlVlj3rLeivFHyHEbFCATgqWGrLt/j942ljIKlpZWpSxkVkXt5HbeFgAVRVQlZdBVloOmYeVhZWTHNQejhBCCCGkKFGolYlKlSJSCTVrUxZoKbN4JAXij+IViREpsuRghUrxLFGlfkgV00lhRQE6MUnr/U7Y2FlEVbCWW3nawrKklczG3dbCxkUuk1eUfnGXkyL9UjKZzEP6pe1iKbN0oNZxhBBCCCGmSQqwU6TrtxiVWh2hVqlC5HL5c+na7bFCnfIiUZUSmaJMDk1OSQpKVMuejqjWm51Tiz9KSJFDAToxe19c3+fgbGtRzt7GupSV3Lq4pdzK1VZm42wht/RQKZXlVTIpmIe6uBTDu1pA7mwBCwfpjYECekIIIYQQHUgBd7JSpYxTqlVRgDpMrZa9tGRBt1z2JFGpiEpWJUYlKZPCFYqUl8kW8ufPnxR/vuDNN6nwGiFaoACdFDmHbx+2jrNQlrGwsSwpBfMeUtDuJj07W8usHK0srN0VKoWnWq0qIf3n4S6XyYrJZDJnC5mFg/Q6G+mY/pshhBBCSKGgUqtUCpUyQQVVrEqtjpIig3CZGqEWMnmwdByYrEyJTlErYlKkoDtFnRKeIsNLlTopaEjlfi9plZsQw6BggxAt7fT50UltmVRS+o+muI3M0s3awtZFLoezrYWVgxWsHdRqlFLJlMVVgDvUcJVCeRcZ5I7Sm5y99LCTy2jVnhBCCCH6xdLHpUA7QalWxUlBdox0/REJtTpCBlmohdwyWAlFaIpKGa9QJ8cq1MpoJdQRScmJ4Qp1yku1V43g4bLGKeJDEUJMAAXohBSAv9R/WT5+HOKhVKo8bGQ2rlKkXszCwtLZSmbpKL152tvILW1lsHBVQVFcpYKbCkpXuUzmDLXMWSaTObAAXwr2bS3lFlbiQxJCCCHEjElBtVoFdZL0/4nSI16tVseqZYiW8ZVsWYQcFmFymfxliio5LlmZkqCAMk4pU/6/vfvJbd244wA+f0jJsh0HrwW66K4BcoNeoEfoJvuueo4cIwfoJstco82uqyLbdFPk5T372bJEcqa/kV8WBVogiyZo0s8HHg9JkTMjGSL5lSjrYW3rfert27WdX+d6/Y8//Ob3b943CfwMCOjwE/L5Xz+/vb8+/7Iuu1dlnj7MEeD3pdzmPN3MpR7mMl/VUq7ioP6L1rdXW9texUH+LqX+QTzbbyPw38TB/hDbjfV2NQv8APB9jEDdUz9HfdoiVMf0UxxfH3tK7+L4el9yeltK/ba0/HrN/X7dzqc19ePWl6dlG+F6fVjXdt97e1Pm/Pr8zUff/PG33r0G/pWADv/Hvvj6i+uv3x1f7XL6sKR+V+v8QQT3m9qmmzKXw5Tq1VymfellH/WhpfYqTko+HIF/a+2uxLq99wj9+RC7k0POeZ9T2ZeUI/yXyWf2AfgxRXhucawal3yf4/h0aqk/x+Jj1E+5p8c4KL1LOT/EMeptHK/exvHrzdrX09q2c5TntZ2ft5Ketr4+Ln17l7f+cEzL/a5Nbz76+Fff/i77R2fAD8vJM/CD+Owvn81X11d3p5Lvpml/W3u6TaWOMH891XIoabqaotQSgb6PQD/Pc61z7+mu9e2DntJt1Lc95euUepR0HXn/KuqrnPL4h327qHc5l7mkPEW7U8xf+gbgf8N41znCcYTaHqF5lHaOXfUp9vWnuPU59vHH3tsxTkmfSsnv4njwWHJ5GGVL/XHt27L1ZUktnc5pPW3rdlpLO0ZbTy2tT72Vx1z6w7Ic3x1Suv/qT1+9+/TTT9v77gF+cpzNAj8L47/zv01vb+v+9mbZ2k2E/es8T4eypUOt47L/y6X/+9zTvpSym3Kda6lz7nke7/ZP8RMB/3rt621r/bqXfrkqIM4tD7GjvIq95T5OMKOk/XhhoKe0izbnWD7H7VHGiwSlRl1H/TIqgB9fhNdxKfZ2Kb2vUa+pp6XltqQIybH/OscK59innWL5KZf8HPPPOedjTD/l1o+1TBGU82ME6vH56HWJ0l++yzoC8xZt9NPWImyn/twiaK9rhO2+HnOtT0trT9tyfjxN6fH1xxGYs8AM8H0J6AD/ZePqgee768N1rYecd1cpbVc59ava8358XV9LeT+VuotVd7mXXSlljhPhy4sFcYI8XT4e0CPw16lOOUfoj8DfR/BPsTxd9ZL2cdYd7bZ9nFTv40R5N+o4Ud6laCdOwHfRzrgaYe65X64wiL5eyksbMR3tXtrO9TKdesyX6CJFyeMbB2JmzML/lwi0raUegXLUKbJnVHmE3fxd4L3UEWzXeD6Ny51HGaF3jefRqJd4/o7PFZ9jvSWe26d4Xp6j4XPUp5rquOT6VPKoI9RG+o3gvEWf29rXLaa2Hu1GCF5zHu8455GNly2mY6Vzz9s5bekcAziNsi6nU2/5uc7tuL++Ob7K0/HLX3/5LBQD/DQ5+QLg3xrfPvC3vz/sdudtd3z7sMuH/RxhZd7PbT61aT7UMi29z5Hkp9KilDK1tk2l52maak0l1UgeU20pwn+vKddxdUGJsFMj9tRcY4ucy2V6vDqQconwU2qpkW9ivvVYIaZj2bg4YbySED+RgS6XPER86uOFhNh0vKBQaqwXq4x+0mU6klWNEBWl1whXY4M6WooGy6jTFrePPnPMt+gvBhDrlghYl3ZjnDGeFEO8HCtjs++Wj/nodUzHYGL9uHvjC4EjVl2WRYkOx1BjqzE/Yl4eW8e4YgAxlKgvyy+rfzf9n0VvsUn09H561NHfy4IRw6LJSz16vnQTgx2PYNTjTsXvy/Lx6MV9jRtjUc9jVHEHLu3EKjE/tog6Bhmx8TLIsU6LOxM5cWwZ68QDGQ/5NurYqMUDGIGyt7h728vyvMU221ge240gu8UjGfkyUmhMXsb3MsRIprFp9DUai3FEHX2O+v3yGEL0EQn5UkeJdvMW8yV+rxGc46842o/7tY7pCLVbTG0x0DVdwm5dY4BxW1laaeuulmV7el5PMX+odTnW05Kfy/Jc2vluXs83f75ZPvnkkxg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9LSv8EsfTprJCkT20AAAAASUVORK5CYII="/>
          <p:cNvPicPr>
            <a:picLocks noChangeAspect="1"/>
          </p:cNvPicPr>
          <p:nvPr/>
        </p:nvPicPr>
        <p:blipFill>
          <a:blip r:embed="rId3"/>
          <a:srcRect t="10853" b="11628"/>
          <a:stretch/>
        </p:blipFill>
        <p:spPr>
          <a:xfrm>
            <a:off x="5236203" y="1348651"/>
            <a:ext cx="3170226" cy="244619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74320" y="286207"/>
            <a:ext cx="2743200" cy="4572000"/>
          </a:xfrm>
          <a:custGeom>
            <a:avLst/>
            <a:gdLst/>
            <a:ahLst/>
            <a:cxnLst/>
            <a:rect l="l" t="t" r="r" b="b"/>
            <a:pathLst>
              <a:path w="2743200" h="4572000">
                <a:moveTo>
                  <a:pt x="141661" y="0"/>
                </a:moveTo>
                <a:lnTo>
                  <a:pt x="2601539" y="0"/>
                </a:lnTo>
                <a:quadBezTo>
                  <a:pt x="2743200" y="0"/>
                  <a:pt x="2743200" y="141661"/>
                </a:quadBezTo>
                <a:lnTo>
                  <a:pt x="2743200" y="4430339"/>
                </a:lnTo>
                <a:quadBezTo>
                  <a:pt x="2743200" y="4572000"/>
                  <a:pt x="2601539" y="4572000"/>
                </a:quadBezTo>
                <a:lnTo>
                  <a:pt x="141661" y="4572000"/>
                </a:lnTo>
                <a:quadBezTo>
                  <a:pt x="0" y="4572000"/>
                  <a:pt x="0" y="4430339"/>
                </a:quadBezTo>
                <a:lnTo>
                  <a:pt x="0" y="141661"/>
                </a:lnTo>
                <a:quadBezTo>
                  <a:pt x="0" y="0"/>
                  <a:pt x="141661" y="0"/>
                </a:quadBezTo>
                <a:close/>
              </a:path>
            </a:pathLst>
          </a:custGeom>
          <a:solidFill>
            <a:srgbClr val="59C46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data:image/png;base64,iVBORw0KGgoAAAANSUhEUgAAA+gAAAPoCAYAAABNo9TkAAAAAXNSR0IArs4c6QAAAARnQU1BAACxjwv8YQUAAAAJcEhZcwAADsMAAA7DAcdvqGQAAP+lSURBVHhe7N0HfBTVEwfw2b2S3ui9d5DeVYqCBRtYQPyjIijYUVEQRRFEQRQULIAKoqIUCwiKIiJVaiAkBAgJvbeQ3nO3/5137xAwwKXf3v2+fuLue3eUhORuZ9+8GQ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AIRR4BAMCDrTodHWjyy/bTzBZfLSfHl3JtvhbVYpYPX8Ku2e1msyU7056dY7Zr2bk5tuwsH1u2T1ZwdrcKTTMURbHJpwIAAABAEUKADgDgBtYlRoVpubmVLSalApG5rFU1h5hVU5BZMftYVatFVRSLTbOF8YeiKSF2xR6s2SlIUSlAIcVffzn301/QfVRSTESqSSHNpAfSqv6Y/kuVIn+t1xhpdnHQY3q7/sEH/c+z2Umz6ZNZ+pMy9edwQJ+mPy1df8dJUUjVP5Rkk6om6p9Hms1uy9XIlpOj2bNztNxs/XmZNlVLt9m15FzKPZ+dmX3WLyvnROcanTMcfzIAAACA50KADgBQxJYcD/cv629uaFFN1cyKpYJVsYT6KpYAm6JVzyV7dT28LadoFKYHrsEmRfU3kcmXg2n5yyEPds2ux+z2LBtp6ZpmT9UD+SRFVc6TppwzkXrGRMrZXFXLyrJlZdr0x3PstiT9eef08P+kT3b2kbZV26bL3woAAADAbSFABwDIh3DtuH924rlGFjLVsZgtlf0Vv1C7Yq+tB4UNVEWtppJS3qya/fHi6l5sdnuujWzpdk1L1hQ6r//7nFFIPWkh5ZhN0VIybVnpHNTbKTdef94ZxawcP/Lb3pN9+/ZFOj8AAACUGFxDAgBcZlNydBPFrjQNMPlW81GtlXIopzlpSgOTolay6MG3fBp4OE7fz9VsaTbNHq+RdsKkKAfMiiU23ZaRlmXPOZej5R7P0ez7u4a1PCh/CQAAAEChIEAHAK+0PiGipb/Fv7m/6luFNKpj02wtVEWtZSFTWVVVTfJpANdk1zS7/v2Togfy5zSFjplJ3a8H84fTbJnJOTbb2VzVfiQjIzWue8UOp+QvAQA3sUo76EuJiZUsir2ciSxhJtUSbNIoWH8fCLCQ2aooikkh/iBVJZNqUkVZj/+8R2ia/ipAWq7NLrbj5NgoJzPXTsnZttwk/TXinF3JOnZjmbZH5NMBAK4IAToAeKxwLdw/O8Hazs/s0yjQ5Fsth+zt9GC8qVW1VNIvsfKsYA5QXPiiPVezJeqB/Cn9zfeQRbHEZGs557Ls2eeztKzjOVna/i4VWsbKpwNAASw/uSMgyFdpaCa1lv4zVtnf7BNqUsyhuUpuzVy7Vkn/2Sunv/6HqqQGmUj1K8kbsvJmXpr+Ea9fgp/Wp45YTZb92bbsxAxb1plsytptCc7d3lZpm+P4FQDgjRCgA4BH2Jiwp5avSt38zf6N9Yuf602K2tCkmMqqXMgcwCA0/QI+R8tN1YP5M/rwiEk1x+pX9cfS7BkJObk5RzIV2y6k1IM3W5+4s67FTo19zD7V/VTfsqRodeyKrTHZlep6IF7GrKp+8qmGpP/s23M12zk7abEWxRSeZcs5mp6bfijDTlu7lr3uqHwaAHgwXLgCgOGsTdrRwI+snUIsgbVy7bndVMXU2qqag+XDAB7Nrmm5ehAfrwfzh1VF2a1oyr50e+a5bDX7kJZp39WxXItj8qkAhiNWwK1aS6vZt36gybcSKWodO29BUtVaZt6CpHjvFiT9/S41h2x79cD9nywtd29CVtr6LmWaR8mHAcBDIEAHALe2MWNPLd8ctWeg2a+ZHpTcqF+gNTKrZkOvkAAUJ5vdlmPTbGdtpB0ykRqt6Mc0e9bZDFvWQZvJFtUluPVZ+VSAUrHufHgNi8l6nZ/qVyvA5FMm225rQYrWSCVTdT34DOJN3vKpcA059twUG9n+URT176Ss1G0dw5r9LR8CAIPCCyAAuJVNSZEdA9XAzmZF7USK0tWqWsrLhwCgCOTYbZk2LfeU/vO1z0xqZJaWfSozN+d4JuXGhoWoO5spzbLlUwEKbNXp6EqBvkprH9Va18/sUyXXbmutadRID8ArmVSTVT4NipjNbs/OppydFjL/kZibvEUNzvwde9oBjAUBOgCUmmgt2pqeptwcQoEtbWS/TQ/K23IPcfkwAJQwu2bX9EAqSf95PKqQssdMpugMJTM+IzfzsM2WE319mTaH5VPBy/Hrd3xiRrNAs399H9W3io9qqaB/71ynaVoDk2KqZkGmk1uwafbMXC13rf5vsyzRlr70xtDmB+RDAOCmEKADQIlZuHChqdotjbqXMQd3spN2p1U1t1IV1SIfBgA3Z7Pbc3K03DP61cNBk6ZEa6pyOD0342y2LedAdkZOdJcqSJ/3JKuSw8v52q2tfC0+dfw1v/J2xa4H4Pam+ut2NbNiCkYRTuPJsmfv0w/zEmypyzsHX/ePYxYA3AleWAGgWK1PimxYRg2+nRTtLrNi6WT0CrsAcGW5dltmrmbTA3jtgP7zHq3Zc0+k2jPjs7Xso7masveGkOsOKoqiyadDKVoWG+sTVDatntVsrm1VrFX8zD5hqmYqZ6PcxpqmNTSr5ip6EI6MJg+WY885Z9e0Bcm5qUvbhzT7Ez+bAO4BAToAFClOe8xMUe8INAd01+xaHx+TpZp8CAC8nB4M2HK1XO4Ff0IldZ8eAMZlaznx3AteD+yPZ1LO/i4h6AVfWKvPbK9vsVrq+Cjmyj4mn3K+iiU4V8upZyeqrZCiB95qWZMefKMYGzjpwXqCptGCBFva0k4hTZfJaQAoBXhhBoBCW5+4tW6IKewuk6reaVUsN6iK6iMfAgDIF7vdrtnInqp/nNU07YweyJ/UX1uO6sezmbasdD2gT86y5Zy3q3TKRrZzNiX3fPfgtufkL/c44Vq4JSOBKptN5sqKYqlsJVM5/XU2RP8I0FSqbNdya2h2rYqiqOVURQnVA+8ApJ5DYfDKuk3Tvku1pS5sH3LdBjkNACUEL+AAUCCbE3bdHGQNuF0lut+qWmrKaQCAUmGz23PtZM/WSMvUA/t0TaE00rQUUpQk0ihBJeW8WTGfI8Wekas/L8eWm2XT7Nk21ZZl1yhTy83NzFVs6apqScux60fNbpe/dYHZVcXHpCmBqmoKMNkVfz2A9lMUxdeimK0WRbUqqsliIpPZTray+t+pMtmpApFWVr88C9WD7EATKf4m/TnytwMocVm2nKMa2WedzkyZ1b1ci2NyGgCKEQJ0AHBJeHi4xV7X5+4ga+BtKqn3WlRzGfkQAAAAeDDenpKj5S5Pt2XPbh1U/2fsVwcoPgjQAeCKNE1Tt6XsuSfA5HevWTH14dRJ+RAAAAB4oWx7zlmN7F/Gp6d8fUP5FnvlNAAUEQToAPAfG5N29Spj9u9DpPa1qOZgOQ0AAAAgaLpse+7mbHvW7LRAv7md1RoZ8iEAKAQE6AAgbErY2T3EEnivSVX7mxVzWTkNAAAAcFU2zZaWbc+ZnWLK+bCjX6ODchoACgABOoAXC0+OauRvCnpMJeURq2qpJKcBAAAA8k20UqScxSm5WR+2C270j5wGgHxAgA7gZRZGR1vrV7c85GOyPuGjWjqhDy4AAAAUtSxb9taM3IwPW4U0no+icgCuw4U5gJfYEB95XahP8OMmRR2IfeUAAABQErK13GM5tpwPlMDM6c2UZtlyGgCuAAE6gAeL1qKtucnWAT4my1DKpXa8Wm61oqUuAAAAlKwcLfdsji33veSE0591rtEZBeUArgABOoAH2pIU2XDSy1NHnzkV3y81OdWSmpImHyEKKxtGFSuVp+o1q1LzVk2pc5f2FBCI7mkAAABQ/HLtueeztdz3MwMSprVV2qbLaQCQEKADGEiTdu0q2exqI01TWpJGtTTSGuk/xi30n+RMi8nW6du/vmkfYPZ72kymWz6c8JmyYtkq+SuJrFarOGZnX5pdFhgUQG06tKSevW6itvoRAAAAoLjlarbEHHvu5DMB6R91V5qlymkAr4cAHcDN1Oza1dc3MbOSZlb1IFyrRRyEayII14NxCnU861IVKpWn96e/fbZihfLl5ZRw+tRZCgz0v2SFnOdOnzxDRw8fpzUr/6GY6NgLQXvbjq1o0JMDqE59/Y8FAAAAKGY2uy05S8uZcMTf9mEvtUGWnAbwWgjQAUoJB+LW9JxGil2rpWlaR32qkf4DWVM/Xm0ZO5E0iiFFi2zYvIH1zj63tWpQv27jmrWr+8jH8y0tNY1WLFtNC+b+TAnxiWKuT9876bGnBhD2qwMAAEBJyNVsJ7PsOW80C6gzG1XfwZshQAcoZnmnpVNN/c2Hj3nSNDqlvzftJU3ZYSeKMalajG+u747IyDWJW1N29wxU/V+0KuZb9d9Dlb+k0DhQnz19rgjWeUW9bv3aNH7KaAork+eiPQAAAECRy7Hn7k23ZY5qFdxwkZwC8CoI0AGKSMMWHWppqh50i1R0EYTrH0oL/XiFCFfL1B+P0YgO68H4Jg7K9eA9JsDmF8OBuHzSBeHJe/sEmH1G+SiWdnKqWByIO0QTxkwRKfAVK1eg8ZNHi4JyAAAAACUl25azMdWeNrJtcNN1cgrAKyBAB8iHPNLSa+k/RA0dAbni63jW5fRAXFN2aIoIxHcQqTF6IH8obusG/fzadqTE9fNRzW/4qNamcqrYJZxP1IP0Dylqe7QoIsdBeqOmDeSjAAAAAMVPv9bSsuw5P6WracPb+jc7IqcBPBoCdIA8tGjRNTTNlNGINLWlolAt/R2C94UXOC1dPsVl+vuREpm8b4Cv2fKmVbXUk9MlKjs7hyaOmUIb1m4RK+mfzfkA7dgAAACgxNk0e2ZGbsbEmCPZE/o2a3ZpOxoAD4MAHbwa7w/PzTW1zE9aukbKKf0kUv+I0ccxV0tLzy89MFd3ph0Y6KOYR1tUc205XWo4SB89fLxYSeee6eOnvIHCcQAAAFAqcmy5RzLt2c+3CK7/i5wC8DgI0MHjXZ6WrmhaJVJEEM69xK68P7wQaen5xYF5VNq+wT6K9Q2raq4up90Ct2R7YegoUeH9uVeG0h29b5GPAAAAAJS8bHvOisSM1Bc6lmu2W04BeAwE6OAxnGnpiqbU0gNwTkm/Ztuyi9PS9Z+GQ9zCzGy27di9dSuvkhc7TmXfmRr3kI/q87Y7rJhfSfjmHTT6pbfFfvTvl8zCKjoAAACUKrtmz03PyZyiBme90UxB2jt4DgToYDiXtC3LZ1q6otGhwu4PLyoRyXv7+Jl83rGqlsZyyq29MGQUxeyKpSeHPUa9+94pZwEAAABKT449d19ydvqQdmGNV8kpAENDgA5uidPSfVKzOQVdD77tjcgugvCG+ncsB+RXTku/qG1ZcaelF1R4cvQNQaagSRbV3ElOGYJzFT2sbCh9/eMMrKIDAACAW7Brdi1by5lzPOv8iz3LtE2S0wCGhAAdShUH4paUjJYFTktXtVNk56NyKHbbxhj5FLf0z9moRmX8gidYVfM9ik5OG8ozA1+m/XEHaczEkdTpxvZyFgAAAKD05dhzz2TYMp9qGdzwZzkFYDgI0KFEXJKWrlEtzdE3vIUeplaST/kPjXhPuLZXISXGXdLSC2JF0uayldVy431N1sdVRTXLaUNavPA3mjF1NvXs1Z2Gv/6snAUAAABwH1m27F/OpJ97qmuFdiflFIBhIECHIsOr4b6JmZU0s6oH4VotsT9cU1rkJy2dV8fJZNqR7W+JObxmjf6YcY3RNPW+1P3P+qnWt02qKVhOGxrvQee96NVrVqUvvp8mZwEAAADcS67dlphpzxraPKj+QjkFYAgI0CHfLm9bpk9dMy1dl8gV0knRIvXvukNGSUsvqO0pe3v4q75Traq5iZzyGP3vfpwS4hPo6x+nU8XKFeQsAAAAgPvJsmX9fMp+fmj34Lbn5BSAW0OADleUd1o61VQUhY95unh/uJHT0gvqn/RdNctQwEc+iqW3nPI4o18aT+GbI2jUuJeo683Xy1kAAAAA95Sr5cZnaNmDWgTUXyKnANwWAnSghi061NJUPegWqeiutS3LKy3dP9tyyFsC8cstXLjQ1KRX65d9VJ+3TIrqK6c90uwZc2nht4towOB+NGBQXzkLAAAA4N4ybFnzz+QkPdU9rJVXXq+CMSBA9xJ5pKXX0v/xGzoCcuUKAaUeiGvKDk0RgfgOd21bVtq2Je/tEmDyne6J6ex5WbFsFU1+5xMUigMAAADDydVyj6fmZPdtHVJ/g5wCcCsI0D2MMxDXcu0dFYVqkabxvnCkpReDFefDQ6r4lJ3qq1geMWrbtIKIithFI559k+rWr02fzvlAzgIAAAAYg12z2zLsWa9dF1hvkpwCcBsI0D1AgzadGulR9m0aUTf9H7SrPpVHarqWqZFySj+J1D9i9HGMpn8E2PxiEIjn347kvff6mX1nWBRzeTnlNdJS0+i+Wx+hwKAA+n7JLLJaLfIRAAAAAOPIsucsS8hJfbhzaLPzcgqg1CFANzAOzDVNe0v/R+wnpwR9LoYUJRJp6UVvzZmtlcv7l/3M1+TjsUXgXIFK7gAAAOAJcrTcYyk5WQ+0DWmwSU4BlCoE6AbE1dVzbKaP/g3Mea84LdCI/rCY7at3b93KK+VQxKJS9z3mp1g/8pSe5oXBKe6c6j7pk3HUvFVTOQsAAABgPDa73ZapZY26LrDe+3IKoNSo8ggGUa91+465NtMeR3DO1dS1mYqNGsdGbB4YF7F5PoLzorclMarOnrSDKwJNfrMRnDtUr1lVHA/EHRJHAAAAAKMyqaopwOQ3aXfqgUXhWri/nAYoFQjQDaRB644vqKRu1E9DNdL+MJvstWO3b35yb+RmREnFQNM0JTIl9oUwa9guH9XaQ06DrnrNauJ49PAxcQQAAAAwOt7CGJRefuvmpN0N5BRAiUOAbhD1W3V4Sz98yOd64Dg2bvvm27FaXnzWJUbViUk7tC7IHPChp/c1L4g69WuJ49HDx8URAAAAwBNYVHOTMHPgtp2pB26VUwAlCgG6ATRs3WGgoihj+FxTtf5xEZs5WIdiEp2yr38la2iUj8l6vZyCy4SVcTQKOHrkhDgCAAAAeAqzagr0Uy2/70yLGyunAEoMAnQ3x3vONVK+4nOFtMfiwjfPFw9Akdt0blPw7tSD8/3Nft+bFFOAnIY88B50brPGldy57RoAAACAJ1EVVQlQ/d/ck3boN75GlNMAxQ4Buhtr0aJrqKqpi/hc02jq3u2b54gHoMiFJ++9McyvcrSvyXpJyzq4soqVHO3V9qNQHAAAAHgoH9XSq4x/1Q0bE/Y49vcBFDME6G4s3ZT1KilUST9dHRex6QXHLBSlMZqmRqXEvR1q9l9tUc3V5TS4oJqs5J5wPlEcAQAAADyRWVGblvMJ2BKRuLe9nAIoNgjQ3VSDNp0aKaQN43PNpr4oJqFIrU/cWbd/2uH1gWb/0aqi4mchn+rKQnEx0bHiCAAAAOCpTIqpfJDVf21U8r4+cgqgWCAocVOKZv9Q/7+vHp7PjIvcsENOQxGJTNnXv6I1JNJqsnSSU5BPFSs7UtxPnzojjgAAAACeTFVUH3+Tz0+RybEj5BRAkUOA7oaatGtXSSPqxud+Nt9XxSQUiWgt2ror7cBXQSgEV2h16qHVGgAAAHgXVVWVIEvAe7vS9s/WNA2xFBQ5fFO5IVuuqTevniuk/REZuQYbfItIeHJMI2tG0FY/1WegnIJC4BV0q9UqAvTs7Bw5CwAAAOD5/FTfx/akH162wX7ET04BFAkE6G5IU8hRSVxTfhFHKLSdKXH9gk3+EWbF3FxOQSFZrRY9SC8vzk+fRJo7AAAAeBdf1XJrmXRt9eak3WXlFEChIUB3TyK9PTPYB23VComrtOvB+cwAs/98s2ryldPFgvuBe9tKcp36tcXxwD60WgMAAADvYzWZ24eZA/9BGzYoKoo8gpvg6u2kaXs0TYuJi9jcWE5DAaxI2ly2mqnCTz4ma1c5VWhREbsoZles6P3Nq8YclHObsdSUNPkMorCyYVSmTKhYXe7Zqzs1atqAwvSxJ5o9Yy4t/HYR9R3QhwY9NUDOAgAAAHiXXM12IsmWdlu7oMY75RRAgSBAdzMNWnW8Tf9X+V0P0JfrAfptchryaVtKTPMg1X+RWTXVkVMFFr55By1bvJzCN+2g7OxsOftfgUEBlJ2Vk+dzmrduJoLYth1ayhnPsGLZKpr8zifUtccNNGosugECAACA97LZbSnptow7WgQ3XCenAPINAbqbqdeq45OqQtO5vVrs9s1PymnIh6jkuN5+Zt/vTYpaqKIdG9dtobmzFtL+uINyhqh6zapiRZw/+JxXxsuUDaWAwH8LwvOKOq+u8yo7/x5R23ddCNrbdmxFg54cQHVkD3Gj44yCEc++Kb4WX3w/Tc4CAAAAeCe7Zs9Os2f1bhFY73c5BZAvCNDdTIPWHV/QDx+SRlNjIzbxOeRDZErc2ECT3xuKTk7lG6etTxjzIYVvihBjXhnveXt36vtwnwKlqvPvt2LZapo7e8GFVHhOB+cVdaPjz+2+Wx8RX6Pvl8wSheMAAAAAvJkepOek60F688B6y+QUgMtQJM7NaKQ52qqpmmduWi4mqw4e9N2demBRkNn/zcIE5wfiDtGj9z8lgnMOOp8c9hh9/eN0GqofC7qPnFfXe/e9Q/w+d/S+RbQmmz19Ln38/kzDF5Xjz4333PONh4T4BDkLAAAA4L1URbX4qz6Lo1L39ZJTAC7DCrqbadCmU2/StEUa0S9x2zf1ltNwFVvSd1YPoeDFFsXcWk4VCKdrjxv1ngg2OWV71NiXiiUVPXxzBI17dZJIe+/cpT29qv85Rl555hR3/tpN+mQcNW/VVM5CYdjtdjp7+hydPRNPKckplJaaTqmpaZSeliEeAwD3ZTaZxA1evoEZEOhPIWEhVLFSeQrVjwDgXbCSDgWBAN3NNGzToZumKauItDWx2zeLdmveSHwdiDqSRrU0/UNRlIr6OFT/hk3U5zI1hU7rT4upXb/msdfHvzSmerVq5Ry/smB45XzEc2+K4JwLnj3/ypBL9pUXNQ5oJ4yZQgnxiWJV/blXhspHjGfm1K9o0cJf6clhg0SmAORPTnYO7dkVS1Hboyk6KoZOHDtJ8WfPk81mk88AAE9g9bHqgXoFqlm7migcyjc0a9auToVI+gIAA0CQDvmFdwU306Rdu0q5NtNJPSg9FRexqbKc9njy835QP72HSOuof2vmq2c5X+x0vrEd9ep9a75Xo7mo2xMPPX8hOC+pauTcrm3Es2PESvr4KaOpbYdW8hFj+W3xnyJd3+g3GkoS793/Z/VmWv3Xej0o30PZWVfuDgAAniskNJjadGhJ3XveSK3btySTCTsPATwRgnTIDwTobqZm166+PimZCRyg+tl8wiIj1zj2pHsoR993OxfDe/SSoFyjTfr/N9v1OFZVlVOaqhxSVVui3W4SG8EHP/2/d7LTsnod2HfokvZnFStXoAGD+or+464aPXy82HNet35tmvTJ2GJdOb/cwrmLxH50/nt/9PkEQ/ZLd1Zy59UgTnOHK+Oq/n/9vpq2bNhGOTm5chYAgCg4JIi63Hw99bqnJ9Wp5xmdPgDgXxykp+Wk3dMipBGqu8NVIUB3Qw1ad+Ty4S01k9oqbuuGHY5Zz8I3IqzJWRMVhYbJKdI0Wqyq2tTMQN9Nh9esyZTTl1i4cKGp6R1tvvRTfQfKKbEauWHtFlq88LcLLdG4ndlzLw8Rge/VcMA09tX3xH7BT7/64JrPLw7OGwR9+t4pitEZDWcg9L9rsPga/vjHN3IWnPjm0V/LVtNP85fS8aMn5CwAwJW1bteC7nvobmrTvqWcAQBPYLPbctLt6be3CGq0Uk4B/AcCdDdUv3XH+fo/TD+7Rk/ti9g0Q057jPotOrdUTPav9FN55aHNJEX9KHbbxhjHOG877DsCfNJDFvuYrD3k1H+sWLaKZk77SqSrc8A4/PVnqdON7eWj/8X9yj9+/3PRQq20CpxxqvsLQ0aJv69RW5Xdf9sj4ms+b+ksQ2YBFAcOzH+e/ystWrCUkhKT5SwAgOt4Jf1/jz1A13frKGcAwOhsmj0zPTf7lhbBddfJKYBLmOQR3EjZSlWbKYrSTQ9ct50/dXy1nPYIDVt06KZ/13FqTy1N02LIbuoZt2PTl/Enj51zPCNv/6TsqBBqL7PCqlpukFN54jR1Tm8/d/Y8xcXspzV//SNWeFu1a0Em06Xf7kcPH6dyFcqJ55fGyrlTuQplKWrHbvH3CQkNokZNG8hHjMP5de5wfdtS/Vq6i39Wb6K3Rkygf9ZsoqzMLDkLAJA//Lq69u8NFB25h+o3qotK8AAeQFUUs0lRHxw48om/P5/46TE5DXABqpG4J8dKsqJ4VG4br5xrJmWRfhpKGs3xt/t2iou8dgr/1sSddSuoZTaYFVNbOXVVvILLhd64YBn3HOciZqNfeltc6DjxHBeG4xV3d3DHPbeI44plxrwfU61mVXHkmwze7NTJMzRq2Fh6+/X36fSps3IWAKBwdmzbSU8/OlxkiGVn58hZADAqs6r6BVsC/9yWtsela1vwLgjQ3ZHZ5AjQNa2hOHqAhi061FJUO6+ci+A8NmLTY64UwNueGNMuxBq82aSa6sopl3FVcS76xiu6XMiM08j5yGnt3BqMuctqb9ce14sUd95Dz38/o6kr+8Uf89IAnXuTc/G3px95iSLCo+QsAEDR4daLixb8Ss8PHkEH9x+WswBgVCbFFBhIASs3J0Sj2ARcAgG6G8r2t4gAXVGoFhdTE5MGp6nKPFKokkbaHxycy+mr2pESc1OgxX+tWTGXlVP5xuniXB2d27Bx4Dv6pfE0btQksT+YU9vbdnCf10Rn1d6Y3XHiaCTOGx2nTxnv5kJh5OTkiO+rd9+YTB+M/5jS0zPkIwAAxePQgSM07PFX6ddFf8gZADAqi2oKDrUG/bkxIQKtG+ACBOhuiCuYa/p7MLcd80nNNvwPbMNWHZ/Ug/OO/Dn523z7y+mrik47cHegKeAPs2oq9A0KTnkfP3m0CMg5MOdVak5953Zs7oQrz7Oo7dHiaCTOmwvekuKenZVFCfEJFLltJ414bgytX81dAQEASga/l33ywRf01siJlJGRZ9MTADAIi2ouX86n7G+rEiJQZRcEBOjuK1IeG8mjIXEGgF2hkWKgaaNcSWvfmRr3iK9i/VlV1CIrZ86V0bmi+5PDHhPBOZ+7WzEzZ3G4/XGHxNFIqtesKr6uHKB78v7I7KxsOn8uXtQz2BW1h959c4ohtyQAgGfYtH4rjXj2TXSKADA4k2JqUslS5tfo6GirnAIvhgDdTSkar6Azu6EDdJ+UrCcVolqk0aa4iM3z5fQVRaXEPeev+s1RFaVYOgz07nsnLVk1T+z5djf/pokbs7hYxcrlxdETA1be+5moB+UJ5xMoJyeXIrZG0Xtjp1F6GlLaAaB0cceSl558jU6dOC1nAMCIfEzm65Va/te8VgbPhwDdTWmK5qxubugAXQ/M+zkO2lQxvorI1H2vBJj9pyk6OeVVKlYqL1ahOXXaiKvQderXFscD+4yXAXAlmqZRakoqxZ+Np6wsR7u0zRu20bT3Z4r95wAA7uD40ZN6kP46HT92Us4AgBH5mXz67EzdN0UOwUshQHdXJpMjQNeUFuJoQA3adGrEe8/1TyIzO9h3sZzOEwfngSa/SV4ZmV/E6uPI6s/JzhZHI+E0d7Y/9qA4Gp0tN5cS4s9TWmqaCNTZ7p176fNpc8hud4wBANzF+fgEUQg1MSFJzgCAEQWY/F7cmbb/aTkEL4QA3U1ZKOeUPDVskThNs+vBOa+eK8u58J2YzENEauzIIATnhscZAMwT+n9nZmRS/LnzIp3d6dD+IzT1vRmUm2uTMwAA7uXk8VP0+otvo6MEgMH5KdaPo1L39ZJD8DII0N3U7q1bT2kacZAe2rBDB0MG6YqmiB5meuC9WkzkgVfOg00BE+XQ62VnOdKmLVbj1QhxrqAfiDP2CnpyYjIlJSZdWDVn8WfP0wfvfEKZmY40dwAAd8WdSsa9+h7Z7XY5AwBGoyqq6qdaf9gav+c6OQVeBAG6G1MUbS8ftVzVfZp154OmOFb/9UDHmQ1wCT04H4GV839xKjW3zuF96Fx13micAfrpk2cNuYeeA3IuApeRcenKk91mp+kfzaaU5FQ5AwDg3nZs20nfffWDHAGAEZkUk3+Ir/+SFUmby8op8BII0N1bDP/PbtcqiZHBKBpV5KOmaP+pGhaVvn94oMnvPTkEHQe2zFkN3WgCAgMorGyYuMnAhe6MhFeaRHG+rP/u/f9p/lKK23tAjgAAjGHenB8pKmKXHAGAEZlVc63q5oqLVmmrzHIKvAACdLemiABdVTSjrqCLGwsmi3LJCnpk2v4XA8jnfaycX+r0KUd7soqV3Ks/e35Ur1FFHI8eOS6ORuAIznm/+X9X/XdFxdBvi/+UIwAA4+DXtkljp1JKcoqcAQAjsqqWG8un1pglh+AFEKC7M82xgq4zZqs1TROF4bRc1VeMddznPFDxmeytrdSuZk90rDg2b91UHI2ormy1duzwCXF0dyKtPT4hz8JvOdk5NOuzuZfsRQcAMJJzZ+Np5rQ5cgQARuVv9n0kMmXfMDkED4cA3Y2ZzTbRak3TlIZiwmAUUhL5aNdsoXyMTI59OsDkNxXBed62bXZ01qtT37CF+6ma3Id+9PAxcXRnzj3nubn/Vmq/2JKf/xCV3AEAjGzlH2to907n/X4AMKoAk8+U7SmxPeUQPBgCJTdWs2tXX5+UrJP6aaifzScsMnKNCHiNon7rjov1b7B7SFH6/LTmmyA/1fdrVVHxPZeH0yfP0KP3PyUKxM1b+qXYz21EvN9xxLNvUvNWTWnSJ+PkrHtKPJ9IWVl5V2U/e/ocjXph3CVt1tyZalLJ4mshs/5h0s/dUVZalvgAKA78M+Af6i+OxS03x0a5WTmUk5lDmt0YGTZ1G9SmT2a/r78d4y0YwMhyNfv5kxmJLbuWve6onAIPhFdqN9egdccI/dDSTvZO+7Zv2eSYNYYGbTrMIU15tMed3Za/9OozPbllhHwILrN44a80Y+pX1LXH9TRq7Ety1ngS9KC3/12DKTAogH784xs5635SU1JF1fwr4X7n27dGyZF7KV+3IlVvWYMq1a9EwRVDKLhSCFn9jdGWLz0xjWL+3kNb5m/UAxxj3PwA91apYWXqPPBGcSyJ4PxyGUnplHw6mZJOJdLJ3SfoaORhSjzhnvfSnx/xJPW6B4tvAEaXbcvZEhVQs3NfRfnv/jzwCAiY3J2iRYqjZrxWa3a7Im4oKHblVgTnV+csRNb5xg7iaFRhZUJFcJ6akiaCdXfEVeavFpwf3HfYrYJz1axSjVa16KZne9Lgb5+kflMeos6P3EB1OtWjcnXKGyY4Z/6hAdT63rb04IcDKKSS2PkCUGBtH2hP903sR1WaVC2V4Jz5hfhTxQaVqEGXRtT1yZtowPTH6OGZg+j6gTeKeXdaBpk7a8EVt/QAgHFYTZb2TdIOfCKH4IEQNLk5zU6iRZkie4obyb397xC5fzG7HMXPIG8H4g7R0cPHRWDbqUt7OWtcdeo5vlX5c3I3XNU4OTFJjvK2bMlf8qx0mX0s1PLu1jTwy8fp7rf6UJOezcgv2E8+amyhVcPojtfvLrWgCoyv3vUNqOOA68kdd02FVAqhVn3a0gPv96f+Hz0s/q7u8Pc8H59Aq/5cJ0cAYGT+Jt8no1Li+soheBikuLu5Bm069SZNW6RHur/Ebd/UW067ve1pMe2CFP/VfW4a4M8rll//OJ0qVjZu+7DiNGHMFFrz1z/U9+E+NOjJAXLWuCaM+VD/fNbTc68MpTt63yJn3UNSQiJlZl55H/S5M/H0yrNjRCBfavRX5YZdG1HngV0oIMyYtQhc9ddHyylm1W45MiafAB+q2qwaBVUMkTPFz5adS+cOnqVTe7lESeGYrWaq0aom+evfa0X1e5YEXqkOrWKcLIxzB87Smi9W0cndpXvjsnbdmjT9mylyBABGlmu3ZSZkprTtULbpLjkFHgIBupur365zS8Vmj9AD9EN6gO7oYeXmtiTtaRhq9t9gVs1lnMHnoKcGUN8BfeQzwIlXz58eOFwUh/v6p+kiRdzoFs5dRLOnz6U+fe+kocMek7OljwvCcWG4q/nuqx/oz99WyVHJ45Xlm5+7hSo3dvST93Sxa2Poz8m/y5HxlKtdnu547W4KqhAsZ0qOLcdGO5Zsp43frJcz+cc3F/q884D4PFhR/J4lgWsvPPL5IDkyltg1MbRm5t+lWjDxnSlvUJsOhts1BwB50IP0PcmJZ9q2rdo2XU6BB0B+oZvL9reI3igKaZW4qruYdGN/nYuoGmryX87BOY+de6pXLFtF2dk54hz+NXvGXHHs2aubRwTnrLpstbY/7qA4ugNuqZaSlCJHeeNe6OtXb5ajkteoexN68MP/eU1wzgLKBMozY+ox7NZSCc6ZyWKiNve1o5qtC777qX3/TheCc1YUv2dJCCxn3O+bBl0bUf9pD1PlJo7XydLw+5IV8gwAjM6smhr7hYR+LofgIRCgu7nDa9Zk6sGFHqQrvtb0nEZy2i2tS4wKq+5XdrnZZK4pp8Seak5t5/3I3IIL/sWF4cI3RVBY2VCRYeApqtVwXHi6U5G49NQ0stmuXux0547dlJ5W8jegVbOJer54G/V44Vax79ybGKnA3eV49fni4La0VGxYWZ7lH6e256Uwv2dJsPoZ9/uGBZYLonvfeYBa39tOzpSsLRu2UUZ6hhwBgNH5mfz+tyNl34NyCB4AAboRKMpecbBrbrusER0dba1gCfnNopqayinBarVcSG3nCrLgwFXEORWc8b5zo/Y9zwuvoHPKPt+UcYesCQ7M01wIvDf/Ey7PSg4H5He90ZsadmssZ7yLxde4gRang/NHaeP96AV1pb9/YX7PkmAxeIDOuGhc50dvoBuf6Fbivcn5dXnj+q1yBACeIMBk/XJDYnQ9OQSDQ4BuDCLNncjutivoSk2/+RbV3EkOL9Gtx/VilZiruXOqOzgKqZ0+eYYaNW1APXt1l7Oeo2Jlx8riMTeo5M6r55zifjV8wRpRwq3VLL4W6j3uPtHT3FsFhPnLM+PJ1YPYPStLNyuI9zHHrRP3bwskcmmEPPtXYX/PksAF7TxFiztb0c3DbinxIJ1rwwCA5zAppoAy1qDv9Osdk5wCA0OAbgic4s77aBW3rOqyM2X/RD+z7xUrwPHqsLM6+dzZC71+LzpfGHFqO68yjxr7opz1LHXqO+oZHj1SugE6V2PPyMiUoyvbuzvuqtXdixrv9eU2Y5UauXcqcXHjlVD/UOMG6etnraHoP6JKvOAXr3wnHDtPi17/gZLPJMvZ/OMbDKunr6T0xPQi+z1LQqiH9dDn+hNdnugmRyUjIjyKcnLQEx3Ak1gVc/votP3vySEYGKq4G4Czkrt+uiN2+6ZWjln3EJW677EA1Xe2K3f/XxgySqyi84rx8NeflbPehVfNn3nsZUpNSXPLNmRFhW/E8JYG3t5QmvvrU5NTKS0tTY6u7Mfvl9DSn/+Qo+J324g7RG9kIFo6dhEd3n5IjoyJW5XxTZeSwsE0r+AXJf4civr3LC73TeznkcUUN8xZR9sXldxWmykz3qEm17l1aRsAyCe73a6l2dN6tghqtFJOgQFhBd0A/LMt8upVc6t30h0p+27yV30/dzU1j1eLedWY09y5QJq34cyBcaMmieC8a48bPDY4ZxUrOVLcT586K46lgdPa09NdK/oWu2efPCt+Le9ujeD8IpWbll4166LCgS2vopfUR3EE0kYJzvlGQsX6FeXIs3R65Aaqel11OSp+0ZF75BkAeApVVRVfk/+8tSe2l34VUygwBOgGEBm5JlGPNU4RKb4NO3Rwi0Jxm5Kjm/ir1l9URTHLqWviau7PvTJEnM+c+hWFb/7v/kdPNnf2AtF6jL8Oz8uvg6eqK1PcD5Riq7WsjMxr7j1nnOa5P65kVnB51a/zwBvlCFitNo7vFQBXVG9RQ3Q+8ERcOO62V+6ggDIls8c+esdueQYAnsSimMqXC0brNSNDgG4YWqT4f65a6vvQw5NjypU1BS81q6Z8N6Pl9HZOe87OzqaJYz4s1QCuJHFq/8JvHVXbOb3fk6q254WLxHG2xOmTZ0ut5oAre8/ZyeOnKDe3+FcPeeWv5wu3kWrCy+7FuFVZWLUycgRwdfVvbCjPPJNfiB91f7qHHBWvkroxCQAlz9fk0zsqJdZzevh6GVwpGoSikHgn1TR7qVbHCQ8PtwSqfr+YVFMdOZVvvCe5c5f2ItV77KhJInj1ZNxSjau2M/7cm7e6pBOdR+IbEFy5n2/EJMQnyNmSY7fZxZ/tijMllIbftm8HCq4UIkdwsWa3NZdnAFfmF+JPdTvXlyPPVatdHarToa4cFZ/z+mtzVgkWxwSAkuVn8v1s3flw720VY2AI0A1CsdFE0miqxWQvuUpWefBvUvY7q8ncWQ4L7NWxL1Hbjq1E0bTRw8d7dLr7xS3VnD3hvYFzH/qBfSW/SpOZ6drqOTtz+pw8Kz7BFUOodZ82cgSXa9KzGfkG+coRQN5a3N2qRIvxlaYbn+he7J8rbwE6eeK0HAGApzEppqDyPuXmyCEYCAJ0g9gbuflQbMSmF3Zv3XpKTpW4yLS4cb6K9QE5LBSr1UJvThh5YSV93KuTPLJH+uKFv4qWaoFBAR7bUu1KnPvQj5ZCL/T8rAqdOVX8AXqbe9t67L7ZosA94dv17SBHAP/F+7Jb3OGWnUaLRVD5INF+rbidPFZqlxQAUAKsqqV7VErcc3IIBoEAHVyyIzn2vkDFb7QcFglnkO7ckz75nU/o4/dnltqe5aLGqfszpn4lzjljgIvDeZNqNR3VuUs6QOdVoZwc17+HkpKKt+dzQFgANerh+dsaCus6PfgqW7OcHAFc6vrHuoi++d6k9b1tReG44pRwPlGeAYCn8jf5vr8laY9nF/DwMAjQ4Zo2J0S3DDD5fqe42k8tn3hfNvcE56Ji3H5t9EtvGz5I578/33Bg3E6tbQfvWflxqi4DdE7vL0kcnLtSvd2puPdgNtaDcxNWz6+Ji+f1eOFWr0lhBtfV7VSPGnTxvn7dIZVDRdX64pSJPegAHk9VVJ9gk9/XcggGgADdQBq06dSoQeuOL9Ts2rXENmtuTImqGGYNXmxSTT5yqlhwEPvpnA9EUMd7lnNcLPDlrr6aPlesHPPnM3TYIDnrXZwBeknvQc/Jyt/3TnEH6A27NZZncC3l61SgrkNvkiMAEhX+ewy7VY68T4Ouxfv6kZ96HQBgXFaTpUNUStyzcghuDgG6kdjtr+r//9AnNfs2x0TxWqWtMpdRQ342q6aacqpYcUD30ecT6Pslsy60IePVV6Otpq/56x9atPBXkRHAKfycyu+NwsqEUljZMFFjoCTTKLmveX5k5TOgzw9O2UYLsfzhgnGteqOgHhD5BvnRXW/09rrU9ovV7Vi3WLNKMjOwgg7gLXxVn4kbzkU4Vk/ArSFANxRFRDma3V4i+dLlUmt8aVELX7E9Pzgwdwa0vAL96P1P0RMPPU9REbvEnLvjGwoffzBTnA966n8XVpG9VfUaVcSxJPeh57enuS3XJs+KXnGnp3qqzgNv9Ph+13B1Vj0ov3P0PV7fmpBvTlSoV0mOil5+b2gCgHGZVVNAqG/oZ3IIbgwBuoHYiWL4qBDVEhPFKCop9rEAs++jclgqypQNpeatmzlasb00nhbOXeTWq+n8d+OWarxi3LXHDdS7753yEe/FK+ispAJ03ntusxVfwJ1fVZpVk2eQH1zu4pbht6M/upfifud93n2AKjWqLGe8W9VmWPACgKLha7LeHZG8z3t6/hoUAnQDMamaCND1q9diTTnfmrq7tZ/Zz7EMXIp4NX385NHURwa6s6fPpXGj3nPbqrNzZy8Qldu5WvvzrwyRs96tcdMG4ngg7qA4Fjd3Cs5ZlSa4sC4oDtK7PXWz+EDhOO/BQXm/KQ+JegTgULkxXkcAoOgEmK3T19v3BMkhuCEE6Abim+u7Q54WW4r7qoSI0BAl8AeTqrrFxmlOdx867DF6c+JICisbKnqKPz1wOG1ct0U+wz1wYL7w20XifPjrz17YQ+/tKlYuL44ltYJenOnqrGbVytSknqO/+7X4BvmKDygcXkW//70HqVxtx/cSeCbVbKI297Wje9/tS4HlcN14sbCqjkwkAICiYFZMFUPTfKbIIbghBOgGEhm5JlHT6JR+GlpcldwrWkPmmVVTHTl0G9ym7LM5k6ltx1aUEJ9IY199z216pqelponUdtb34T7UvBV6XjtVq+FY+SmprIfiXkFv0bi+/tGA/P2u/eMXUilUnkFhla9bgfpN+Z9YTQ8qj+DNk3Cf73qd61P/aQ9Tp0duEO324FKB+ve8asbXBQCKjq/JMnhL0p4SrTMFrsMrvuFoL5JdG3V4zZoi740SlbrvDV/Vp0QqxBcEVwXnlPeLe6Y/M3A4HYgr2TZel+PgnPfJN2ragAY9OUDOAuMiefxvxSvofCOjuOWn/3lBKFwB4qLj1QRXDJZnUBQ4kOPV9IdnDhL706u3rCHmwJj8wwJEtf7/fTqQbht5J1aJr4JvWiCrAACKkqq/gQZb/D+RQ3AzCNANJi5i8/zYHZsnymGR2Za8t4u/4vOWHLo17pnO7dg4+OPA74Uho0SwXhr4z+W0+8CgABo19kU5CxdzprmfPnlWHItTcQfo+cFVqKHocbDSoEsjumfsffTY7Cf0YL0XXderBVVuXIV8/H3ks8Cd8I2UkMqhVKdjPbFKfv97/cS/3fWPdaHQKsg0cQVeTwCgqFkVc6udybFPyyG4ESw/AK09sb18pdByUWbFVHy9XIoBr8jOmPoVrVi2Sow7d2lfovu/ed/5iGfHUHZ2No2f8oZIw4f/4gyDNX+tp1HjXqKuN18vZ4tHSnIKpaely5FrRg0bRyeO886Ra7unR1eR3r7kr7WUlpEhZ/PW4s5WdOMT3eQIAKDgfhwxn07tPSlHRadPv7to6PMD5QgAvE2uZks6l51cp3Nos/NyCtwAVtCBygeHfW+04JxxIM4B+aixL4kV7A1rt9DTA18ukZ7pvPd98jufiOCcV/QRnF9Z3fqOroD7Y4u/krs7raBjzygAFBV0MgCA4qBf/4eEWvzfl0NwE7iCNKAGrTp+1aB1x3lyWChRqXGjfEzWHnJoSF17XE+ffvXBhZ7pI559k+bOXlisBeS+mj5XpNdzS7WhwwbJWcgLf43Y6VPFn+IOAAAAAK6zKpbHtibt6iCH4AYQoBuRQr31/z/YpF27Qq16RyTvu95f9X1bDg2Ng8BJH4+lAYP7iaJkc2ctEIF6cbT3WvPXP7Ro4a/izxkzYaRoBQdXVrGScw/6GXEEAAAAAPfgKBgXgIJxbgQBujGJsuU2u9pIjApgXWJUWIDZskD/ofSovLkBg/rS+CmjRcDOe8RfHDrqwh71osBB5scfzBTng576H9WR6dtwZc6aACVRxR0AAAAA8seiWNpGJsc9IYdQyhCgG5BGtJePNrtS4AC9rClwrlkxO5pUexjuQ/7ZnA9E0bjUlDSxV9yxX7zwKe/8+/Dv2bXHDdS7751yFq6mTFlHleaS6oUOAAAAAPnja7aO32A/4ieHUIoQoBuQomg7+Kj/4xUoQI9Min3B1+zTSw49Eq/avjlh5IWe6byKzj3TeVW9oBYv/FUUoOPV+edfGSJnAQAAAACMzaKYK4Sk5YyUQyhFCNANSLM7Utw1hfKdX701dXfrALOf11Rr5Arrn875gOrWry32o3NbNA60C7KaXq1mNdF7nfudl1QrN0+Qmupoe4avGQAAAID7sposr/yTssNR3RdKDQJ0A1JUVaygk6Y1FEcXLT+5IyBY8V+oqqpZTnkFDqo//HwC9ZEp6dw7fdyo9/Kdcs2t1L74fho1atpAzoArEuITxDGsjCPVHQAAAADcj0kx+Yeqwe/IIZQSBOgGFLttY4wenWcqitKoZteuvnL6mqoFBX5uUS115dCrcKX1ocMeozcnjqSwsqEUvimCnh44nMI3R8hn5I1X2jmYXzh3kZyB/IrZFSeOjT3gxsbRU6fpXEIiZWZlyRkAAAAAz+GjWB/bmLyzsRxCKUCAblCa5khz90nNdinNfWfy/vv8TH4PyaHX4lXwj2ZOoLYdW1FCfCKNfmk8ffz+zCumvHO/8w1rt4gPKJg9u0RNQ6pW0/g1CbdHx9CK9ZvJZrfLGQAAAADPoSqKKdQU9IEcQilAgG5UihLJB81ubynGV7HqXGQ1H5Nllhx6PS7yNn7yaBr01ABRQO63xX+KAnKX90y/uN/5868MlbOQH3zjgwvrMa6uDwAAAADuzUe19ApPiL5JDqGEIUA3Kk2LEUdFuWaAXsk3+CuzagqRQ5D6DuhDkz4ZK/aoc3B+cc909DsvGhvXbhGZCvw15g8AAAAAcH+BPoHvylMoYQjQjUpxpLjrrho5RqXEPedjsvaQQ7gMF3z76PMJ1LNX9ws903nPOfqdF401K9eLI76GAAAAAMZhVSwdtiXtuUsOoQQhQDco1Rmga1oLcczDtuSdjf1UX+whuQZu/zX89Wdp1NiXRDo77zdHv/PC457z/LXkr2nnLu3lLAAAAAAYQYDZ7215CiUIAbpB+eb6ilZrikK18qrkrmmaEmgO+tqkqlY5BdfQtcf19MX3U6l562YiqOSgHb27C47b2bG+D/dBizUAAAAAg7GqlhZRKXF95RBKCAJ0g4qMXJOoaXRKD9F9fRMzK8npC6LT9r9uUSzt5BBcxKvmkz4eS/OWfomiZoWweOGvYgWdv5681x8AAAAAjMdHtb7NC39yCCUAX2wDa9C6I1c066YoWve92zavdswSbUyJaV7eFLBNVVSznAIoMRyYvzBklDgfP+UN0dqupCQnJVNGeoYcuWbUsHF04vgpOSo6rXq3oesf6yJHhWe32elM3Ck6s+80JZ1KppyMbNL0/wCg9Fh8LBRYLojK161AlRtVIbNP8bztLnr9BzoefUyOik6ffnfR0OcHyhEAQN5SslMHtghp+LUcQjFDgG5gDVp1/Ej/Fxymn74Yu33TRzy3cOFCU4s7O2yxKObWPAYoSQfiDtGI594UBfb69L2Thg57TD5SMoo7QLdYzGRSVcrMypYzV1ZUAXpqfCrt+GU7xazaTZnJ+fvcAKDkWHwtVKdDXWrVpy2Vq11ezhYNBOgAUJpy7LmHI3/bXLdv3742OQXFCAG6gdVr1fFJVaHpRNrM2O2bn+S5nSlxYwPM/m+KJwCUoIuDcy4K9+aEkfKRklPcAfqtN3ai4MAAWvzXasrJyZWzeStsgM4r5uE/bKHtP2+l3CzHn1W9ZjVq1qKxaFkXEOhPioKXcIDSlJGRSSePnaLd0Xspds8+OUvU9NbrqNPDN5Bv0H9KxBQIAnQAKG1ptswnrgus+6UcQjHC1Z2BNWzToZumKZzmvjp2+6buEal7WwYp/uGqqpoczwAoGbznfPb07yg7O1u0phs19kX5SMkq7gD9nh5dyd/Pl5b8tZbSMq7+5xQmQE9PTKff3llCp2NPijF/TR/43z1Ur0EdMQYA93Pq5Bla8uMy+nXRcsrOyqbgiiF095g+FFo1TD6j4BCgA0Bpy7JlH2wUUKuuoijYX1fMUCTOwEyqPUaethyjaaqf4jsbwTmUpOzsHBo9fLyo2M7BOae1l1Zw7ik4OP951EIRnFeoVJ4mTx8vvqYIzgHcW6XKFWjIcwNp5rcfip/X5NNJ9JP+s5xw7Lx8BgCAcfmYrLUjU2P7ySEUIwToBrZ761Ze9kvUP0I77lwz2aqaW4kHAEpIjh6UR23fRYFBAaIgXEnvOfc0nNbOK+eJJxKoRq1q9NHnE6hp88byUQAwgspVK9HkGePp+m4dKSMpnZaM+VnceAMAMDpf1ec1eQrFCAG68R3i/2UkZz4nRgDFhPeYr1n5DyWc53tCDtwnnoPIL76fVqLV2j0V7zl3rpxPnPYWlSlb+NRYACh5Pj4+9OqYF6hxs4aUci6FVkz5nWw5qK0EAMZmVS3XbU/d20sOoZggQDc4jWgvH48fPYnUdii0tNQ0iorYRSuWraKZU7+i0S+Np0fvf4puu/4+enrgcJrw5hSaPP4T+WyHOvVrUViZUDmCguJq7VwQjo0cMwzBOYDBWawWev3t4RQYFEhHI4/QD6/Mo5SzKfJRAABj8ifr6/IUigkCdIOrWLn8ET4eO3xcjAFccfrkGQrfHEEL5y6ij9+fSSOefZP63/043XfrI+J88juf0KKFv4rn8HMZVw7n6ux9H+4jxlC0uJUaV2vngnBIawfwDOUqlBUFHtm5g2fph5e/p7P6EQDAqKwma+ct53d3lUMoBqjibmD/pO+qGf3njj2Tx33sV1ptrcC9cVr60SPHRZC9Xz/nGzlH9Q8u6JYX3kterUZVEYxXrFyB6tavRXXq1aKwsmFktVrks9yXUau4897z2QM/F33OP/nqfRSEA/AgaanpNKDPkAuvTQFhAdR38kMUUDZQjF2BKu4A4E6y7Nl/Ng6ofascQhFDgG5gu1MPLjl77OxdTzz0vAioeB8weB9OS+eg2/lxcVB+JWFlQ6m6DMS5tzanqVesVF4E5UZm1AD9VMwJ+nHkAvFv8cX3U+UsAHiKd96YTOv+3iBHRBXqVaQH3u9PiuraZRgCdABwJ5rubGZCq45lrouUU1CEEKAb1I7U2DuDTQFL+fzu7v3FiuiSVfMNscoJBcMBNwfexw6f0APxYyIYP33q7FUDcUcAXvXCqjh/1Klf22O/T4waoEf9GkFrv1hNt9/dk4aNfFLOlo6MjEzHTR79++vMqTOUmJBE6frX1JZrJ5PZRP7+fhRaJkTc0BHfT/Vqka/+NQGAK/t10R/0yQdfyJFD92d6UNNbrpOjq0OADgDuJjM3+9smQbUfkUMoQgjQDSj8eLh/cFj5WLNirspjXkHni+nP5kwWK6HgWbjXOO8Lj9kVK2cuZbVaxb87B0vOtHQOyPnc227YGDVAX/flGopcul30UL73wbvkbMnZFRVDm9Zvpe1bo+jgvkNkt9vFvFkPyMNCQykwIEA/N1Nubi6lpqbR+cREstkcFalVk0p169WmVu2aU6cb24mq1QBwqYjwKP21ZqwcOfiH+tPDMwaRxe/ar9MI0AHA3ejXCrmnKLXmDQGNT8gpKCII0A1oV+qBD/xMPsPlUBT5+m3xnzToqQHUdwAKeHka/rflf2PeH86rlY4gvDZVq1lFpKkbPS29KBk1QP/74xW0+69oenHU03TrnTfL2eKVeD6JfvvlT/rzt79FFoaP1UqtWzSntm1a0nVNmlC9OrWoUsWKZFL/W0uUg/OTp0/TvgOHaOeu3bR1ewRFRO0UN5MqV6lIt9x5E/W6uyeFhIXIXwHg3eJi9tNzg0fI0b9ufu4WatyjqRxdGQJ0AHBHGfasiU0D6oySQygiqOJuMJvO72zho1pekEOhUdMG4hi+KUIcwXNwwMOV1tlzLw+lSZ+Mo+GvP0u9+95BbTu0QnDuITRumKhTlOK/Z3o+PoGmfzSLHr3/Sfr2y/lUv1ZtmvLuONrw1zKaM+NjevaJwdT1+k5UtXLlPINzZjKZqFqVKtTths703NDH6ZuZn9LGFb/TB++MpdrVa9DXn88T7flmTvvqkr75AN7qSj/bh7YdlGcAAMZjIdMzS46H+8shFBEE6AYT5hM8XVXUS3qecwV3TnM+sO+QCOjAc6z5a71Y3eT09a49rpezAPmXm2ujBd/+TI/3f56WLV5B9951By1ftJBmffIR3XFrT5HGXhiBgQF012230FefTaPff5qvn99KS3/6Q/x5P3y3+ELaPAD861ik6JQKAGBIZtUcVDs4dIgcQhFBgG4gO5JjB1tUcyc5vCBAvzCuWLk8paakiYAOPMfc2QvFccCgfuIIUBBco+K5wa/QVzO+o87t29EfP8+nt0aNoFo1qstnFK06tWrS+DdG0e8/zqP2rVrSrM++pecHj6TjR0/KZwAAy0rLopxM3FgHAOPSY5OXNE3DtukihADdIDYkRpfxN/u+L4f/4QzgOB0aq+ieYcWyVWL1nNPYsXoOBbXslxVi72taUhpN//B9+vSDiSI9vSTUqF6NZnz0AX08aQIlxifSc4NeoT+X/S0fBQCWmZy/uhkAAO7EqlqqR6bGYiWpCCFAN4gQi/8HZsUUJof/wQEcp0HzShlW0T2Dc+/5gEF9xREgv3jFfNqkGdSyWTNa9N0cuqnLDfIR18THx1NERAStWrWK/vrrL9q4caMYnz59Wj7DNbfc3E3/87+mxg0b0JR3PqVvvpgnHwGA7IxseQYAYEw+ivVpeQpFAAG6AWxP2tPZR7Fcs8yqs4I7p0VjFd3Y1vz1j7jZwqvnPXt1l7MArvvkg8/FnvNHH+pHX02fRuXKlpWPXBsH4TNnzhQfv//+uwjMt2zZIgJ1Hs+aNUs8FhUVJX/FtVUoX46+nfkpDeh3P30/50dRqA4AdI4akQAAhmVVLTdsSdndTA6hkBCguzne0xFo8efCcNfc29G1xw2iojunRU8cMwVBuoEtWvirOKJtHhTEZx9+Sb8uWi4qrL82/AVSXawOzyvmn376qQjC+fxq+PFff/1VBOpJSUly9uq4+vsbI4bTU4MH0i8/LBNV3gEAAMDYFF2A4vuUHEIhYUO/m4tMiR0WZA74SA6viYPzZx57WRSMQ190YwrfvINGv/S2WD3/4vtpZLVa5CNwLUbtg77y4z9pz1+76KXXnqFb7rhJzhbMd7MX0rezFtDTjw+iYU89IWev7cSJEzR//nzKzMyUM67z9fWl+++/n2rUqCFnrm3yJ9Pp86++oYFDH6IHH7lPzhYOt3TbunE7pSSnyhnwBsEhQdSuU2sKdeO++/v2HqBnB70iR5fqP/VhKlurnBzlDX3QwQjSUtPofHyieC3Ozs6mipUqiGsZXMd4B5vdlpaUeKZC26pt0+UUFBACdDfGheHKW4IPmlRTsJxySVTELj3AGy9eHI0apB+IO0RHjxzXX9zLX+jz7i1GDx8vetrjBkv+eXuA/s/qTfT26+/Tg/f1obGvjZCz18Yr4Jy2XpDg3MlsNtPQoUMpJMT1IOm1se/QT0t+pXHvv0btO7eRswWz5Kffadan31BWFvbzeiNfXx96/NlH6c4+t8oZ94IAHTwNZ2keO3ycVv+1nrZt3kH7467c0z+sbBiVKRNKzVs1pTr1a4nrOq6bBJ4nzZ7x9HUB9abLIRQQUtzdWIjFb2J+g3PGL4CDnvqf6I0+e/pc+vj9mW6Z7s53WPlmAlcrnzn1K3FT4dH7n6Lbrr+Pnh44nCa8OYVGPDuGwjdHyF/h+WJ2xYrgPDAogHr3vVPOAlzb2dPnaOqkGdS0cSN6/eUX5KxrFi9eXKjgnOXm5orfh4+uemPkcGpYvx5NefdTij97Xs7mX+S2aPpsypcIzr1YZmaWqLsQHblHzgBAceBVcr6ufOjuweJajQvaOoNzvnbhwJuvQ/mDz/laNCE+QTyHt+9NfucTeuKh5+n+2x7Rr/HepNkz5tKalf+IDFAwPrOmPidPoRCwgu6mtqXENA8xBUSoilrgmygb123Rg9wPxUo6v1A+98rQUrljycXOjh05Lo7ODx5zGv6V8N8zrEyoCOD5xf3NiSOobYdW8lHPNW7Ue7Rh7RYaMLgfqrcXgDevoL/2wjiKi9lPi7//hqpVqSxnr40LvfFe8qJy5513UvPmzeXo2o4cO069+z9CTVs2FivpBTH21Yn6691WOQJvdkO3jjT6nbxXqksTVtDB6Hihh4Pxhd9yO1/HzVC+VuvUpb24xrzaNRovyPC1Hy9CXHy8HKfD15Ur7PzB5wGBAfJRMIrzOYld2gY3XSeHUAAI0N3UnrSDK31Ua+E2o+r4RXCsHvQlxCeKQLd3vztEz/Si3g/Ed1SdwTd/OAPy0yfPXnghvxzfaa1Wo6p4gXd+8Pji/UpzZy0QVem9IUjntH6+G82f67ylX+JNqQC8NUDnFMOJYz6k0a+8RA8/+ICcdQ2ntue3bdrVcIr7M888I0eu+WruPJr44TR6c8JI6qxf7OUXr8bkdbEH3qd23Zo0/ZspcuQ+EKCDkXFnmRnTZotrScatfflakq/bCoqD9v36dU/U9mhxrXpg36H/LNzw9VDFyuWpTv3a4iZAYz1o5xR5cG/Z9uzvGgXUHiCHUAAI0N1QVHJc70CLv6MJdhHg4JlT3VcsWy2C5bCyodTt5htE+678vtBxChLvDedgUpxzEH7q7FVTkzjgrq4H3vxniXP9BZ33lvO5Kzj9ndOiPD1Id66e9324Dw16Eq9rBeGNAXp2VjYNfvA5qli2HP00N39V0Y8cOUJz586Vo6IzYMCAfBWMs2uaWEVPSkuhL+dNE/vZ82PogBfo8MGjcgTerK5+If/pnA/kyH0gQAcj4lXzr/TrR2dnGV7VfnLYY8VSG4j/LE6Fj9kdJ4J2vr6M2RX3n0UevhZs1LQ+NWrWQFxbYj+7+7Fr9qyjWecqdQ9r5bijA/mGAN3NrNI0c+W0wwesJkt1OVVkOKie9v5McafSiS9m+IWOC3g4A+dUPaDP0V8ouRInB/d8h5MLgfCL5ZVWw/kFk389B+Gcml63QW3xwllNnyuK1Xres8R71XnVnVfZ+E6qJ+GvLa8C8tfx65+mi68h5J83Bui//PAbTf9oNn0z8xPq0DZ/hda4vzn3Ni9qnTp1ou7d89e/f/3GzTT42RfEVpw7et8iZ13z/tvTaOUfa+QIvBn//PDPkbtBgA5GwyvcXAvIudVwqB6Y5/e1ubA4aD8Qd1AE6ryH/Uqp8eIatkYVatuxlQjYkRpf+tJzM59rFlT3EzmEfEKA7maik/eN9Lf4TZTDYsEvcBvWbREr6ny3Mj949Z0Dbw7Gq9espgfgVcTY1dXwwnCuMHOQPn7y6GK5g1taJoyZIlLI+vS9U7wJQsF4W4But9tp4ANPU80qVWnuF/kvmvrdd9/R4cOH5ajoVKxYkQYPHixHrus38Ak6mxhPs+bn7z392JET9NzgEfn+twfPEhDgT5/M+YAqV6koZ9wHAnQwEl6ceWHIKBEM8/XdmAkj3Sa1/OL97PzBNxDyqmnEf2++TnQWq+NztHsrOZn27J1NAmq7XpAGLoEA3Y1sTtpdtowl8JBJMQXKqWLHL27OFfLTp86IFzm+UxqgB8GBgf7iDiSvhvPKOu8BKu0XN2eQ7njDGCH+TkZ38er5F99PLZGbHZ7K2wL0Teu30lsjJ9L0KZPopq43ylnXTZs2jVJTi75neGBgID3//PNy5LrlK1fR8yNeEzfgeCUkP/ZE7xUr6SeOufZvCZ6lWo0q9Mobw6hhk3pyxr0gQAej4FXrF/XgnFesOcty0idj3X41mrdZcmp8TDRf0x684n52vsng3MeO1PjidzLzbOvrw1p6TyumIoQA3Y3sStk/08/sO0QOIQ/8xsFBOrci40CWL+SN/gLrXD3n1DFO74WC87YAnauX7485SGuW/UJqARo+TJo0KV9t0VzFe8hHjHC9D7tTTk4udbn9bmraqjG9/vZwOZs/eV2YgWcLCg4UxeHcGQJ0MArnlkK+xvpszgeGTBXna0UO2nl13bnSnldqPGdk1qmnB+vNOC2+NrXt0BKp8UUo05Y9rUlg7WFyCPmAAN1NbEqOblLOHBKlKqpJTsEVXB6kT/p4rGFXnbF6XrS8KUBPT8ugB+8cRAP63kcjX8z/ajUH5hygF5fhw4eTj4+PHLlu3HuT6aelv9L8X2eTr2/+fz2AO0KADkbAbdS4qDAHrpM+Huc2ae1Fga8dncE6Z47yMa8Cx3wdxqvrzpV27GcvuFzNlljfr3o5RVFscgpcVOAe21C0QkyB7yM4dw2n2XOhOE6B5RfXEc+NuWoVeXc2d/YCcezZqxuCc8iXHeFR+gVHNt3craucyR+bzT3fL3t270qZGZmiii8AAJQM3nfOATp7dexLHhWcM7525P3ofQf0oVFjX6Svf5wuPsZMHCnm+DG+McHXk2v+Wk8zps6mEc++Sf3velwspDgzC/JaiYe8mRVTaERqTD85hHxAgO4Gtibu7umjWnrJIbjAE4J0fpHn1HZePec3B4D8iNAD9AB/f2p5XcE6GhRkdbsktG7ZnHx9fSkSAToAQIlZoAfnvD2oeetmItXbG/DCSKcb29OgpwbQpE/G0fdLZomgfdS4l8S2Q15J5xvhfL3GwTkH6Rys3929vwjeZ8+YS2tW/oOg/Sr8Vb9H5CnkAwJ0NxBkCXhfnkI+cJDOd0H5zcQZpHN1T6Nw3qnG6jkUxN7dcdS8WdN89wy/WGF+7bUU9AaAj9VKzRo3oj3R/7aDBACA4sPXUIsX/CbOn3zeezvJ8HUlX491vfl6URPoo88n0JJV80XwzkF8z17dRd0jDtp5f/vCbxeJVnQctPe/+3Gx/ZKv7fgxzkgAXkU391ibvL28HIKLsAe9lO1MjXs4wOT/jRxCAfCL4Ihnx4jKnfzCyS+k7t5HnN8MH73/KbF6jr3nRcdb9qBze7XeN/+PHn7wARox7Fk5m3+fffYZJSYW/U2tglZxdxr//of045KltGjFXDnjOt5nyF0poHRY9AtcVEb+L+xBB3c2c+pXtGjhryIAHf56wd9TvIWz1RsH4rwd60pV47k18cWt3vjojdJzs55vFlTnYzkEFyBAL0Xh4eGWwEblDlpNFlzNFBIHvONGTboQpH86Z7K4E+qunHuZ8GZYtLwlQHfe4Hnnzdfo/nvukrP59/XXX9Px40UfzFatWpUeffRROcq/eT/+TG9NeJ++++VLKlsuTM5eHd+o458rbsMIpYtvOA4Y1Fe8voEDAnRwZ/x+wu8rvMDhrUFkYfHXj1u9ccDOwfuVgvZGTeuLqvHVazh6s3vDDc1MW/bWJoG128shuAAp7qXIp1HIMATnRYMvCN+cMEK80PELI+8N4pU0d8Qv4rz3nPFFLEB+nT0TL46VK1UUx4KqWLFwv/5KypYtK88Kxvl5nZOf57Xwz/oLQ0YhOHcT/BrHN0t+W/ynnAEAd+WsZs6rvQjOC+7i1HjnfvbP5kymJ4cNyjM13rmfnVPj+Zp17uyFFL45wiNT431US9t/zm9z716YbgYBeikJPx8e4qP4jJZDKAL84sh90fnIbzijX3rbLYP03375U7xId+1xvfi7AuRXSlKKOJYJLdxWjpCQEHlWtAob+IfJzytZfp7Xwnv+UKTH/XDaLPZhArg3DhhZ5xuxwFmUOIuTK+H37nuHyJT84vtp9NPyby7sZ+/a4wZxUyQhPkH8G8ydtUC/bh1P9936iMhomDDmQ1q88DeP2M+u6EKsIQ/KIbgAAXop8bWEvWZWTcVzdezFOOB19kXnFzUu2OFOQTq/yDoLsQwYhM4TUDCZmVni6OfnJ44FVadOHXlWtAoboPvLzysrM1Mcr4VTCsH98I1I7jcMAO4rfFOEOHLACMWL+6lzloKz1du8i6rG9+l7p3jsSq3enhn4srjpadRWbyqpBd/35oUQoJeCTWmR1XxN1mFyCEXs4iCd33jcKUhftPC3C6vn3rDvCIqHpmniqCqFKyNStmxZ0dKsKHGBuCpVqshRwSjy83J+ntfirttZwBGkA4D7itkVJ468HxpKHl+rcmr80GGPXUiN59V2XnXn1Pi69WvLm50HRSE/Z2r8/bc9ckmrN3fvYuRr8mm8Lj4CeyhchAC9FIRQ8FuqorpnE2IP4QzSOX3IXYJ0/vMX6y+ujO+UAhQUV8pmWYUMfrjNWpMmTeSoaDRo0KDQ7ducQZ3z87yWuvVryTNwN1wICQDcE2ca8ustB4HuXFjXm/C/Ay/gOIsIfzrng0tavXGmAz/OBej438/Z6q3/XYMvpMa7a6u3cr6hKLzkIgToJWxj0q76FjKjZGoJcATp4y4E6RPHTCnVIJ2Dc35BbduxFe5UQ6EEBgaIY3KKa3u0r6ZTp07yrGi0atVKnhVcUrLj8+J0QFdwuiCnBYJ74RuR/DoMAO7JmSrNe6XBfXHQfnFqPK+wz1s6i8ZMHCnmLk+Nnz197oXUeF5td3YOOlDKW440TXlEnsI1IEAvYaFm//GqqprkEIoZ32V8Z/IborUFV3jmF6nSCNL5z+TUJNYbq+dQSGXKOlqPnT5zThwLgwvFtW7dWo4Kp3nz5kVSGf7MWcfn5fw8r4WDwFf1ixYEg+7jjt630IDBWCwBcGdcUJdh0cB4wsqEUqcb24tVdWdqvHM/O7/+ctDO2RF8E4aDc77+fXrgcLq7e/8LqfElvZ/d12SptSE+8jo5hKtAH/QStCkxqk05a9hWVVHxdS9h/CY04tkx4sWKX7iGDhtUoulcvHo+Y+pX4k3wo88nyFkoat7SBz0rM4t69/gfDXtqCD01uPAJObm5uTRz5kxKSkqSM/nHgf7gwYOLZE/7tBlf0IzZX9Pild+TxeJ6ujzfCIuKiBarBKWZLePN+KKRLwxRY+NS6IMO7sjZ/5yvSxCkex5+H+TrX35P5D3sfJ5XQB5WNkxsFePXbv4+4HNXM9jyK9OW9VaTwDpj5RCuAIFiCdqTdmCZj+pzuxxCCeP9ONzCgoN0TgkaMLhfiQTp/AL56P1PUkJ8okhH4jueUDy8JUBnj/V9hlo2aUofTRwvZwqHg/O5c+cWKEjnwnD9+vUrsr7qzwwfSbGHDtDn302VMwDGhgAd3A0XFeN9y4z3OGMPunfgf3cO0vmaOCY6lmJ2x4rtlxfjrFPeHsrBuvOGK58XxfdIlj07tnFA7YZyCFeAFPcSsjl5VxcE56WLX2TenDhCvPBwAY2F3/4sHylenELEwTkXYUFwDkWlfsM6FLVrtxwVHq+A3357wV6ievToUWTBOePPq37DunIEAABFzbmSytdGCM69hzPLacCgvjR+ymj68Y9v/tPqzepjubCf/eP3Z4qU+PtvdVSNL2yrN6tqbbA+KRIB+jUgQC8hwar/GHkKpahth1YXgvS5sxfS3FkL5CPFg1fP+WYA41V7gKLSvHUzOn7iJB056vqqWlpaGsXGxtKqVavojz/+oF9//fWSjy1btshn5k9ERMR/fi/+/detW0dRUVHiz3XVvgMHxR705q3RjQUAoLhg/zk4cf2WvFq9PTlskKgmzyvonH3Kq+4Xt3rrf/fjF/azb1y3xaWq8Zy6XcYUjAvia0CxshKwJXFnuyBL4LvYT+AeqlSrTPUb16X1qzZRRHiUmONgpzj8sXQl/b18rXhxe+6VoXIWiktWVhbl5uTKkWtW/rGGUlJS5ejqGtWpJfZE7z1wmHJyr/7nVG5UhWq0qilHV3dwy346d+CsyLCo26C2nL26wKBA+uXHZVS9alVqed3Vv3/j4+Ppzz//FIHz7t276dixY3Ty5Ek6ffr0JR8JCQnyV+QPp8Vf/nvx73/kyBFxQ2Dbtm3i9+ZVek6Hv5qfl/xGGzZvpWdeepwCAv3lLICxnY9PoGW/rJCjS113ewvyD73693rM37sp5UyyHBWdxs0aUtsOLeUIvMm8OT+J7V1339+LatWpIWcB9ODQZKKQ0GBx86Zzl/Z09323U59+d4ouRHw9G6w/lpmRSefOxNPpU2dpV1QMrfnrH7EgteL31cS99ePPnheLVFxdnhfFLpZLtoqfvjt1uhxCHrCCXgKCzYGvIDh3L7ySPmrci8W+kn761Blx5CqbAEWpSrVKYtvE73+tlDN527p1qygAx4F5aeEidLyS/vXXX4tV9avhz6dhk/pUvuLV9+QCAEDBHT3iSFFupL/eAlwLF43j9HdnqzdOi3emxufV6m3G1Nlidd3Z6o1T5Z2p8T6Kpdk/53e5toLhpRA3FrMNidH1KlhC9qo6OQVuZM3Kf2jyeG69li2C6KJOQ+e7h8f0FyP0GC0Z3lQkjv30/S/0xaff0G8/fE/16vx35Z1T2Tdu3ChH7uPGG28UH5fbszeWej/0KD31wiC654E75Kzrflv8p7gAOKZfeF5e9AbcD6dVOvdCenqLPBSJA3fiLBDHhcDmLZklZwEKh695OUA/sO8QRW2PFivpXD3+chzIm8ymnYkJyctI03aodtq0N3Jz6TZpdzMIGotZmCVgBIJz98V7brhXL6+kz54+V7RDK0pceAXBORSXHr26k4+vD3238Cc58y9OLXfH4JzxKnpeK/rfzv+B/Pz96KbbusoZ100Y86G4Q8/7KhGcGwNfyPENlSceGnZhPywAFL/wTRHiWLeea1uqAFzB17ycAs/X1ryt89M5H4gOAbyvnRfBnPvZ+T06KSH5OoVopKIo8zSTcrBB646Ob0oQEDgWo1WnoytZFPOjcghuytFyzRGkc6/yjWsLVigLoKTxHrEet3Wjn5f+JgqrOWVmZor95u6Mi8jx39Pp1OkztPT35XTrnTdRUNDV96lfjoM8TqkDY+IMJi46xKsvAFD8uC82wwICFDcO2p2p8cNff1YUn5u3dBa99/FYe2BwwCf6U1brH4mapvnW7NrVV/wiqWGLDrUatOr4UYM2nXq3aNE1VE57BQToxaiCv98LqqJeWhkB3BK/cPQd0Fucjx31XqGDdC6UUdSr8QB56fdIH7LZbPTZl1/JGaI9e/ZcEvy6I/77cfV3p6kzPifFpNIDDzl+DvODq8eCsfG+RN4OBADFz5l2zEW/AEoat3pr0bqZ+vniTzbFbt/UXf8Ii4vY3PjwmjWXXLhoZnqQFBpGmrYow5R1sGHrDr83aNnh1csDeU+EAL2YhGvh/lbV8rQcggEMGNxP7IVkHKSHby5Ytk345h0iXX729O/kDEDxqVCxPN19/+00/6dFtDtmr5grzYJw+eH8e0bu3CWqt/fueweVLV9GzOXH+fhEeQZG5iyqCQDFi/cGs7pYQYdSFGjyu1me5ikr0Pcju0ZP6aer9XDdVyPlNlKVCT7JWZwS/4InB+oI0IuJb1rocybVFCSHYBAXB+njXp2U7yCde0DyPljG/SQBSkL/R++nMuXCaNTY8ZSTk0vHjxtjJZLbvyUlJ4u/N1dt71fAIo24yPQMderh3xGguHG9B95WwnuBuTI3QGlRVLpHnuaJV9T3RWyawavsfjbfyhppj5FGm0ihSvrDH1qTMyPqt+rwoOPZngUBejEI18ItVsXyshyCwTiDdH4D4yCd97e6goPzEc+OEYWPuHfkHb1vkY8AFC+uiPrcy0MoJnYfvfXuRNHWzAj47zlh8ke0/+AhevHVp8k/oGB9z7v2uEGegVE1b93M4yu5A7gD3k7C+DoFoDRZVEuZTUm7O8rhVUVGrkmM2755TmzEpk6kKHw3f4eiKI24yJwepL/laavpCNCLgU9K6ONm1YwmvgbGQTrvS3cWL5owZooIvK+E95w/ev9TYl8X96Z+Z8po+QhAyeh4QzuRIv7jkt/o4LETcta97Tt8lBb9+jvd/9A91Lp9Czmbf1yAhivEgjHxSt7w156RI4Cr42KChw4coQ1rN9PvS1bQLz/8Jt6D585eSD/PX0p/LF1J6/7eQNu27BDtnjLS3bseR0lzdkxAgA7uINTkn+/VrNhtGxfHbt/EBRReJNIy9SB9jDU5a54nBenog17ENE1T9qYdPmQ1WWrIKTAw7qs8c+pXIlBnHHw3alqfwsqGUVpKmgjIeS+X83FeBRozYQTSxgohJTmVjh05QYkJifp5GqWkpFKqPsfHrMws8RyTyUR+fr7k6+8rqu/7+/uRr58P//yR/kJN/gF+VKFiOQoNCxHPvxoj90G/XI5+4fryM2/QgdiDdGvXzlQ29Nqff2k5G59Af67bSI2aNaD3po3lnqjykYLjlaFl+s8sH50/k+C+OPOjeatm4saSp0Mf9II7d/Y87QiPoh3bdtLOHbuverP8SkL018LKVStSbk6u/vvF02139aBHnniQvLELLi8m8NeQW1/xzU2A0pRpz45qElC7wHfoG7bp0E0PvRbpp6Gc/p4V7NP98mJzRoQAvYhFpcT+L9AcMFcOwQM4L/o5WL/SRb9oIfHwvdS2Q0s5A644cewUbd24jQ7sO6x/nY/pgflJSk5Klo8Wno+PlSrpF2WVq1QU6bN8rFSlgv5RUQT4zJMCdJZwPpGGP/U6ndcvam/t0plCg92vFMb5xGQ9ON9A5SqWpykz3hHt4gA8GQL0/Dmpvyav/XsDrft7I+2LPSBn/1W1SmWqXbMGVapQgXx9ffQPX/LTP1JSUyk1NU0c+ePkqTN07MQJysn5bwu/Bx+5jwYOfUiOvANvxbvv1kfEOfen5hZYAKVJ0zT7gZzjFXqGdIiXU/nWoE2nRvrv87se1NbSNFqcHezT3+hBOgL0IhaTdminVbU0k0PwIPzGFhWxi06fPCsCdV4lr1i5PDVu2gAr5i7ii6SdEbspfFMEbd6wjY4f/W8qtsVipprVq1OVShUpNCREfISFhVJwUBAF+PuJ5+Tm2igtPZ3S9SA5Q//gY3q6POofSXqQf+jIUVGA7Eoq6QF7/UZ1KXJ7NCUnpcjZqzNCgM7OnDpLI559kxLiE+mmzu2oQtn8V0YvLifPnKPVm8KpbIWy9P4n46icfgTwdAjQXbN143b6af4S2hG+U84QhQQHU4e2ralNyxbUplULalC3rrj56iq73U4nTp2iI0ePU3JKClWrUoUGDHlavI9/9vVkqlm7unym5+NrGH5v4PT2jz6fIGcBSldSdupjrUIazpHDAuGe6ZpJ4crOoXqwPjYuYvNbjkeMCQF6EdqatKtXWWvob3IIABKnrS/5aRn98sOyS4JhXx8fcdHVrk1LqlenDtWtXUsPzquJFPaikCgC9SN06LD+oQfsfDyoHw/rHxkF6BNulACdnT19jka9MFasRLVr3pQa1in9Ctkx+w/S1qjdVLV6FZo4dUyBWqoBGBEC9Ktb/dd6mjfnRzp88KgYBwUF0i3du1KvW3pSp/Zti+w9wenDz2bSjFlz6NY7b6YXR3lPR1zeq89tYHv26k7DX39WzgKUrix79qzGAbUfl8MCc6S70+96eOtLGt0eG7HpD/mQ4aBIXBEKMgeMlKcAoMvIyKQvP/2GHrl3KH375QIRnJcJC6VBDz9EX8/4hLauXkGzP5tKTw1+jHrqF2N1atUs0gux0JBganldM+p9Zy964emh9NF779Av876hiPV/09IFc+mtUa+IlXlPxG3Lpsx4l1q2aU6bInbShm2RlJ1HmmdJyMrOofXhO2jzjmhq16k1fTjzXQTnAED7Yg/S8KdG08QxH4rgnFPX3xw5nNYv/5XeHTOabujUociDc/a/B+4Tv+/ff64V2XHeAgXiwB0pilokhUj2btu8Wg/Q3+NzTaHpRi4ahwC9iGxIjG5vVS2uLZcBeIHN/4TTkIeG0Y/f/yIC9TYtm9MH49+itb8voZEvPEcd27Uptf1vXEiuQb261P/+e6mcG6V/F7XgkCB658M36OHB/Wj/kWO0ZMUaOnLCtf32ReXwsRO05K/VdOj4CXp0yEM0dtIoURwMALwLb3FKT0sTBUBPHjtJ74+bSs8PfoV2Re2hyhUr0qRxb9KKxT/Q//reL7KrilOF8uXEexAX1uTtVt5if9whcUS9nOLDN3y4dhFvJ1iz8h/auG4LHdC/7t50Iyi/rIq50vqkyIZyWCgytX0H70f3Scl60jFrPAjQi0gZSyB6xIDX4j1+WZmZlJqSKqrDjn31PRozYgKdPXNOpK3zavn3s2bSXbffShYLitKUtP8N6ktTv5hIFapWoFUbt9LytRvo9Lnz8tHicepsPP2x5h9avXkbValehaZ9+R71f/Q++SgAeDpNf1/ISM+gJD0gP3PqDJ3XX3N4u1Pcnv006sW3aeXytWQymemJgQ/T7z/Pp3vuuL1YVsuvpEe3ruK4ce0WcfR0XECU35/5BikXTYWiwwE5t/l74qHnRRE+PvJe/wlvThHXQ08PHC7m77/tETHPRYf518C/QtSA2+Vp4Wk0Sp6NMeoqOgL0IrA2eXt5M5n6yyGAx7Pb5IVXYhKd04Pws6fPUmJCEp06cZreGjlR3DHmKunDn3uafpn/rVipgNLFBfE+/eoDeualxylbv3Dm4Pn31f/QwaPHRdG9opCbm0sHjhyjZavWi5sAufrcc68MoY9nvy9aFAKA5+N2mIl6MMg3aLkrR6Y+5haYbO3KDTTutffFewXfvP3h61n0sv4+wRXYS1qPbjeK4/atkeIms6fjtrCsTr3Sr0fiKcI37xBt6zggnztrgQi6ufVr9ZpVRXefrj1uoM5d2osx3xhJTXEUG/74/Zni1/AHXy8BkUlV890P/Urk3vPV+keoNSXLkMXiEKAXgfJq2BOqqmJZEDwer5InxJ/XL7zOOi68MjLJZnMEd6dOnqFxo96ng/sPU5XKlejHb2bTkIEPk8VsFo9D6eOev3fddzvNXvgpPfXiYLIG+NHaLdtp4W9/0prN22j/4aOUkpa/NLy09Ew6dPykqMy+8LcVtG5rBPkFB9Azw58Qf84dvW8lBeVIATxeZkYGxZ+NFynsWVn/BuVMs2v03Vc/0Kzpc0Wqe797e9PP382hxg3ry2eUvArly4u6J2mp6aKIn6eL2RUnjth/XngciI8ePp5Gv/S2yEoIKxsmCu+NmTiSlqyaR198P030mR819kV6c8JIMf7xj2/op+XfiOfwczlg59+HV9ifGfiyCNy9mUUxdxmjaUUWl6pkF6vo+uXHUCOuoiNALwKKoj4vTwE8Dl9kpaeli5VyXiXPzv5voTFOW5w0dhqdOX2WmjZuJFZF6tXBiqm74r7B99zfi76cN43e//Rt6nlHd0rJyhSF3H7+42+av3S5WGFfrwfb4Tt3U1RMHEXv3SeOPN6+O5Y2ROykn5evoh9/X0Fr9OA8PSebbr3rZpr82Xj6/LupdNe9t+WrFRIAGBMH4xyYJyUmiyyay2VlZdOHEz+jP39bRWazmd4b9yaNe31kse8zd0X7Nq3FMTpyjzh6sqjt0eLYvHVTcYSC4fR0XvnmdrEcZD/3ylCat+RLURW/043t5bPyxi15+Tn83O+XzBK/lrcbcHbD6JfGi1V4b2VSTAG3JEZ1l8NCi9m+ZZNGxEUXQn1TMzs6Zo0DAXohRabs7W9VzRXlEMCjZOsXVnzhlZKccmGl/HKcGvjplC8p/tx56tC2DX335XSPLrzmaa5r2YSeH/Ekfbf4C5rx7Yc0bOSTdPPt3ahi9cqUqgfd+44co4hdMbQteo84crG5s4kJ5BcSSF16XE8vvPoUzZz7EX276HN69uUh1LRFY/k7A4An49d+3l/O6ex5BeaM30OmvPspRW7fJTpmfPXZNOp9R9FtNS0s7vLB9u52rC57MucKevUaVcUR8m/m1K9Eejq7o/ct9PWP08WxILhILv9aXl3vO6CP6MvP+9h5ZT6vhRBvUMYS3EGeFhVxx0N/qeomRgaCAL2QLIoVjSTB43A6YnJiEiWcT7hiYO60cO5i2hMdK6rwTn1vfKnsJYSiUatODbr97p56wD5UpOfxxccvK7+nZWt/oKWr5tOydT/QYn08R5+f9MlYsb/8trt6UM3a1eXvAADegPeZ881b3l9+JZzKPmXCdBEYli1ThhZ89Tm1b9NKPlryUlJS6ZnhI2ndhk1yhqjFdY7V5BgPD9C5ijgHgGFlQ1EgrgA4YJ78zie0aOGvYo85r4Dz6jeviBcWB+qDnhpA46eMFv8+vDI/bpToFOZ9FCqyfehMVTTRB11RlHvEhIEgQC+EfxJ2tfJRLZ3lEMAj8EpI/Ll40RrtWg4dOEK/L/mLLBaz6DEeFhoqHwFPoppUsugXEbyHHQC8W2pyqthnfrXCark5ufTRxBm0J3ovlQkLo69nfEx1apducbKff/2N/lq9lhbpR6faNWuQv7+f2EfMBbw8lbNAXNsOpXeDxMh41XzFslUipZ1vTvMe8qLG/zbvTP43SOfVem9jIrWdpmlFVrWG+6ITaXwx29Jo+9BxtVUIZaz+z3A/ZQBPwT1huRXOtVbNnX78fok4Dn/2aWopVyIAAKDkNahdg1o3ayRHRY/rkSTEJ1CaC4Ukv/j0G7GvOyQkmOZMn0b169aRj5SeyCjHHmznvnPG13AN69cT5wdkEOuJYnbFiiO6aeTfmr/++Tc4/3hcsRbZq6P/+4wa+5JYpefVet7v7k3Mqtl/4/noIl341OP9RD4GpKcbagUJAXoBrT+7PsismP8nhwCGxysenNJ+ceXdq+G09p07dlPF8uVpQL/75SwAAJSGRnVrU8PaNSnAz0/OFB2+acs3bzlN+lqW/bKCNq0PF0HGzI8+uBAAl7Y9sY409hZy37lT4waOgGt/HNeT8kzOz61OfbRYyw/eGvDxB44950Off6xEvn7cnm3UuBfF+Vcz5or+9d4kzBpYpAXdFIVO8TGHLJXEhEEgQC+gEP/KD5sUFZttwSNwX/P8BOfsp3lLxfEJbqVmQZdBAIDSVFz5fLZcm2iveaVCcBfjm7Y/fLdYnL/75mvUqvl14ry0nYuPpwOHDovOEo0bXNrarX5dx6oyt7zyVBxoMrRYy59p788UWx+4n3lxpLVfCVd6b9uxlfizZ0+fK2e9hEpF+oXWr2tP81HJtSNA9wZmMj0uTwEMLynx6vsJL3fi2CmK27ufwkJDqN+9hqu9AQAALuCg/LwenNts135/4JW+6R/N1t9LNHr80QF01+23ykdKHwfnrEWzS1fPWZ1ajlXRI4ePiaOn4f7anPnA6e1ckAxcs3HdFrE1gIvqPf/KEDlbcp57eYhIq+cUe2/qka6QeoM8LVqqgj3onu6f+B3NfFQLKm2AR+Ae5/lt6cFvXOy2njeLNEYAAPAsfNOWW6i5cvOWs68+//gbSktNp643dKaXn3taPuIeOK19uP53GvvaCDnzr7q1a4rjMQ9dQXfuP0d6e/7MnbVQHAcM6lsk1drzi28M9O57p7i5snGt45rLG1hVc8g/KTv+eyetgBRSQvho12wi1d0oEKAXQJg15FF5CmBo3E4tLTVVjly3cX24ON51W5F2xAAAADfAAXeiC202nZb/+jft3hlDZcuE0cS33hDF19yJj9VKQwY+THVqOYLxi5UvV478/fwoMSGJMtIz5KzncO4/R3q763gRgivfc0V1Tm8vLV1vvl4cV/y+Sr9W89wuA5cLooAiS3PXiMSdKatJM1SRCQTo+aS/aalmkzpIDgEMLT09XaQj5se+2IN09vQ5qlK5ErVu2ULOAgCAp0hOTKKcnGvvOWeHDx6lH777RZy/88ZrVCbMeO02a1SvJo68fcvTOFfQGyNAd9mCbxeJY78BfUp1W0D1mlWpeetmYi/6Bq9aRbe0laeFwq3VFIUq6dFb5u6tWw31w40eYfkUnhLTt4w5aIEcAhjauTNnXdpbeLF5X/9EfyxdKYrDuVsaY0Hcft+DF/YnXss9PbqSv58vLflrLaVlXH2lpVXvNnT9Y13k6OpWfvwn7flrF7302jN0yx03ydm8bVy/VfQhBgD3YPWxUucu7a9aLHPf3gP07KBX5OhS/ac+TGVrlZOjvC16/Qc6Hn31PdL5eX1y6tPvLhr6/EA5cuCVutQU115jeKV9zIgJepB+jB68rzeNfW2kfMS9rNuwiRo3rE/lypaVM5d67pVR9Offq+n18S/Tjd07yVnj4+1rd3d/UOxl/vGPb+QsXA3XUuh/12Cxev71jzNKfd/+wrmLRKE4LlI3/PVn5axny7JlH2kcKPeeFEL9dp1bKjZ7hP46FRMXsbmxnDYEBOj5FJN2cKlVtd4phwCGlZ2VLSq359f41z+gOP1i85uZn1CHtm3krHEZKUA/cugYDfnfMDkCAHfxxruv0PVdr9wdyCgBOu935V7nrlr5xxr65ssFot3m8kULyK8YWrwV1l+r19Izw0fSg/f1yXMPOnt/6qf05TdzafDTD9MD/+stZz0D99IuowebXBkcro17nk9+5xNRRX385NFytvRwBf6nBw4XRf4+nfOBnPVsds2uJWaeDmtbpm2SnCqQ+q06PKgoyjyN6Je47ZsM9YONAD0fNqZEVSxvCjuuKqpJTgEYVnJiMmW4eBHnxKslQwa8SDnZORS+egUFlkLhlKJmpAB9f+xBeuaxl6n7Mz2oRstC31wGgEJKOp1Ei0f/SK++9SJ163nlvapGCNC5GFz82XiXisKx5KQUGvHcW2Lf9ocT3qZet/SQj7iXyR9/Rp/P+ZaeG/o4PTtksJy91NwFP9LbkybT3ffdTk+/hCY93mzEs2+KqunPvTKU7uhd+nV2OKPlvlsfEQV5f1z+jddU4k/ISbqvTXCTn+WwQBq07jBDD3WHkqKNit22eaKcNgQE6PmwM3XfKwEmv0lyCGBceqB99szZfO8/P370JL324ttUs0Z1+nORo8Kp0RkxQL/jtbupdoe6chageCUcTxCvGWHVysgZcEo8kUBzn5rjEQF6wvkEkVnlqi8//ZbWrdpIHdu1pa9nfCxn3Q+vnvMqOhev63NXLzl7qb/XrqenXnyFOlzflsZOGiVnwRvd3b2/yCT5+sfpopK6O3jioedFn/4vvp8m9qV7g2xbzluNAmuNlcMCadC6Y4R+aKkoWve92zavdswaA4rE5YNJMT8sTwEMLSsrK9/BOTu4/4g4NmvcSBwBwPMte3cJLX7jR9r4zXo5A54mMyMzX8E5BwvrV28is9lMb44cLmfd0/GTJ8WxUcP64piXqpUrieOZU2fFEbyTs2c8V7x3l+CchZVxFF70pkruNtIKVcmdC8Tph5ZcIM4313eHY9Y4EKC7aH3izro+irnI+vIBlKasfFyIXezoEUef2Ib164kjABjf9p+2itVZW85/W2rF/L2bTBaVbnr+JjqwZV+eQTr/Wg7is9Ky5AwYCae0pySnyJFrfp6/VGx56nfvPVS3tvv2187Sg609e+PIx8dKjRtcOUCvVLGiOJ49c04cPQUXiQPX8Y0n5q6r1N7072lRTa3laYFYUjL04Fwkfx2KjFyTKCYNBAG6i8qYA+5X3K2xJ0AB5eYU7EU+LcVx9zY0JFgcAYwk+UwyHdi8XwSZf01dLtKGL/9Y/sEyEbDGrd9LCcfOy1/puc4dPEtbF26mdV+uovkvzBUB+cX2rNxFDW9qSKpZpRsG30Cx62LoyPZ/28nGrdtLv769mDKS08XXDYwnVQ/OXd13zg7sO0zbt0bpQa8PPTX4MTnrnpzbl6pWriyOVxISHES+vj6inVVBb2C7G14N5gruXCQOXHMg7qA4omd86TMrpqB1KRFN5TDfVFJF1U49clsjJgwGAbrrkN4OHoFXPXJzXetve7nMzExxDAwwfnE48A68qrtNDxx/HDGfvnlilljp5TEHorzye/kHB5wb9AB++fvL6LtnvqYZD3wsAvfIpRGUogf4noY/p3K1y9H1g6+nFvc0p03f/0Orp68Uj6UnpNHp2FNUprpj7zkH6Q27N6RtPzsCcX587Zerxa9tcksT2nNZcA8l68DR43T81BnKkK/TrsjJzqaMDNefz3j1nD3c734qXy7vtmXu4vgJR3p7nVrXLqrJlejZuTPx4mh0G2XfbG9Kiy6s/XGOm4/utoLuTun2JSlQ879yYY9r0IhEgG7XFMOltzME6C7YkLitno9qbSKHAIbGwbkeoxdIZoYjhdUTqreDZ+N0bQ7EOSjnFfNTex0X6vmVm50rAvd1eiDKATt/8Co7/54XryS7O/4c+CYDZwZwYJ2XkMoh1P2Z7nRm/ylaOe1PkXEQVDFIBOZOlRtXpvhD58TKO399a7auIX5dYPlAysnI/k+aO4/zSp2Hordz7z5auzVCvyB1/QU+J5/ZVNxic+eO3RQQ4E9PDHT/dYvIndHi2OK6a+9QrFhBBuhnPSNA37MrVhzr1HffLQjuhluaMXdbQR8wqC+NmTiSmrcq8IKyIQWY/Ar8D6EQNRRHs7pJTBgMAnQXhJrLIL0dPEZuIfYwcSEhFhQQKI4A7uhU7En67uk5Ioguyn3RHKxz2juvsnNwumTsogs3ANx9dZ1vKhyNOkTRf0TSvOe/paX6352DbL9Qf0pPTJfPcqySd/hfBzqx+5hIWbf4XtrShx+v1LiSCPZ3Ld9JdTrXkY8Q+Yf5X/g6iH+DZ76m2Y/MFNsJwDMs+2WFOD7avx+FhoSIc3d2Nt6xTSU46NrvWeXLOSrpn89HH3h3xXuVY2SA3hjp2i5JOJ8oCsQFBgW4XSszXkH3xj72OfbcrvI0X1q06MpV9USBuLitG7CC7qn00Bzp7eAxbDbX9xpeLluutvj4+ogjgLuJ/iOKfnxlvlj9LQn853Cw/sOI+f/Zv+1OeNW8xd0tqG2/ttTjpR4UWi2Efnv3F4pbH0sZSRmUk/nvjTsOwtv2bUuHt+WdIcCr6HyTokzNMpcE8HzOfw5/PXgrQf2u9ajjox2vuGIPxnL61FmK2BolgpcB/R6Qs+4tPynu5co6tnIkxBuuntR/HLuo2FkAMt5ccvrkGXGsWMk708ndkUU1FahlUIaaJdLbyaDp7QwB+jWsPrO9PtLbwZPYtYIH6EFyFSIxMUkcAQqDV555lbWo9i5zgOzcP13SOAjllWJemXbHlG6fAJ8LQTgH4LXa16Ibh9xIx3ceoez0bDq155R4zIlT1ut3qU/Jp/57o4NT2jmboHKTSwtv8e/PgfvuFTupy9AuIpC359rJZDXLZ4CRLf/1b1HD5K7bb6WyZcLkrHs7eNhRJM6lAL2MI0BPTDD++xsXiGPe0jO7KPAKOqtY2bHVwV3wjYMRz75Ja/76R854D7NqDuA4TA5dpinUTZ5ulkfDQYB+DRUDw4xxmxjARXyBVVAhoY7q7WfjPWOPHpSeldOWky02g8a/OJK2ztsoZwuOq7O7Qyr14e2HxOqxuwmqEEypZ1PlyIFXvDs92klUaT+4xVG9+GIXp69fzCfQR/zaCvUuXWniVPl9G+Ko/f/ai+ewM3FnqHxt97rghfxLS02ndas2Eu/2GzTgITnr3rjF2tlz8aLFWrmy1y5mV04WvHMGakZ29PAxcWzToZU4wrWdPunoge9uK+gb120VN1yiIhz1FLxNgI9vJ3maH2LlXSPNkPvPGQL0a9HIGO9EAC4qVIAeJgN0/aIHoKA4OK9qK0cL5nwh0koLu0+c9z2vdKN9zhykc5G10sT7y7kwnLNVXJ2O9ejknv8WyuPV9EY3NRIt1C7HQXjP4T3l6FK3vXqb2HPuxCvlORk5IoXeP/Tf+fNHz1ON1rVEVoGzUN2W+ZvE/vairA8AxWv96k2UnZVN13dsT/Xq1Jaz7s2Z3n6tFmtOF1bQzxt/Bb133zup74A+1K3H9XIGroX3nzOLm+0/37Nrrzh6a+u3UGtQ3neKr0IhEnvXVTshQPdE69O2VbEqFqS3g2cpRIAeHBwkjuewgg4FxAEaHcuhiW+9IcaLli6jOh3qivOCWjV9pdsFe5zqzUFySeNAmAvX/fDyPFo94y9aOPx7mj3wczq+8ygd2nKIslLz/jpxoJ4XV+d5zMF8hfr/rj7x6nn6+XSKWbmLZj0yQ/RaP7H7KCWfTqDN329EgG4gq/9aL479779XHI3AGaC7snrOyoRxXSnP2MLFqe2DnhqA/ef5wIX1mNXHKo7uYttmxzZqbw3Qc+y5+Wq11qBNJ149D9UvdU/tjdxsnFYrl0GAfhWh9tA+qN4OnkZRC/5jX668Y4Vh/0HDvuZBKeLK3pELttGnH7wn6hnwBfSS5cupff+CZLA5cKszd2x3xnu0eY99SeM/N+18Gt351p1iH3iv0b3o+kGdKaRKMJksJhGkF5eLV9RZ3No4ys3KpdzcHOr6dFfRL71Zr2Zi/7vZx0zBFRwZOeDe9sUepBPHTomq7Z3atZGz7u/ceUf2SLUqrq2glwlz7KtPTnTvjgxQPDhDhLlTG9mjh49TakoahZUN89p6AiopLeWpqxyF5RTj7j9nCNCvQlVNd8pTAI+hFiJAr1Pfkdq4Iyq6UKny4H14tfTP95fRlAnjqKq8YB4zYRLVv6mh2B9dUBtKIQh2Fae6l/QqutlqJmvgvwXhGAfOXPCNV7ivtK+8qDn//BuH3khNbmlySdr78ajjVPW66nIE7m7tSkdxqhs6tivU+0dJc27FclZnv5awULmC7gFF4qDgnKnu7mDjui3i2LyV9ybzWlVL2RVJm11Lg9Hp16aigruiGHf/OUOAfgXR0dFWC6nd5RDAYxTmAqtsuTAKLRNCKamptO/Af4tKAfB+cE6z5g9uecb9t7ntFh/79Lidbuzk6H4y/6dFFBd/mG4c7Cy2mn+8p7kkA2CuBP3yc0/LkWtO7f3vvu/ixKvk1fTg92jEUTnzL05Dv7gtWnHiP4dXzLni+8Ucld7jqP2Dju8DcG9ZWdm0ecM2cd7t+oJnupSGlJQUcQwKcmzNuhY/P1/y9fERn3NWpnG3X4RvjvDKit+Fxf3PGa9YuwtnL/vON3YQR28VYvPvLE+vSSFHgE5247ZYYwjQryCzmnKPSTWh2TN4nMKugNRv6NgvvD1ypzgCMN5bznudV45ZRt8N+YpmPzqTzHtyaHCPvnR67VEqkxNIrw1/QTyXU9s/mvk53TzsVjG+GLcrO7h5v/j9rpW6zjcASgKv+E+Z8Db9/tN8euShflTexT2trCTS7/kmBRddWzdrjTgGhAXQ7uW7RVV1d8KF5P6Z9Q81veU6KofK7oawRQ/OMzOyqEHd2lSlUkU5awzJKY6uBcGyPagrnKvoyUmO4N6IPn7/c5owZopHVKMvSc79+mmp7hGg8574DWu3kNVqpbYd85vl7Vl8Lb4utVqr2bWrrx6iiwJxfnYfrKB7okBrwM3yFMCjqKbC/djXa+hIcw+PMPTNSShCHCifW3ecfvpyFq1c+jP9/bP+segn+nTye9Sjaxd6VA9qP508UT6baPLHn1GzPi0prOq/vZQ5kF02YSl9M2Q2nV1+jOqkV6RtX2wS7dPy4gzkixOvmE98azT9rX9Od9zSQ8z56BdLN3frIs5dwav8xYWzFX4cMZ9+fWcxnd53kuy2HDp76DSdPXharJavm7mOUs9d2lqttCSdTKJVn64SR84q4P73i17/QfSt54J67tg7HjhA3y6O13doJ45Gcvxk/qq4s9AQx3abFBncGw0H5dw3O6xsKIWVcdxsANeU0b9mzF1ubKyRhRk5OPf2Yn++JqtLe7Os6TmO9mqaFhMZucbQd6gQoF+BotF98hTAo1gshUtxbdTYcSNz5eq1lJGZKc7Be3GgvH3BFlH4zbl37+PPvxSrV3yR+/DQp0VQ66ykfODQYdqwezu1uKsVnY49Reu+XC1W3k/9epgevele2vTn7/Tt55/SvXfdIX79xUH8xXjVmAuiFTVeLe+j/9l8c4FXzPn8ckMGPix6K7uC994X10o2f/7xR85R92e6i+JrdTrVEfu9udUZt0FrfnfzEktpv5bjO49TmeplxN+tVoea1Pq+VuKYq3/P8PaHkt4KANeWnpZBu6JiSFUUat/aeCt4nKrOXP1ZZSHOAD3ZmAF6+KYIcaxewzsLihWGs//5/jj3KDq6Ytkqcex6c76KmHukHM3m0p4oxWZ37JlTFEdvOgNDgJ6HjUm7OlhUSzk5BPAonOJuMpnkKP9q1a1BVapVprT0dFq+0vEGAt6L06ofvLs3b/yiF0e9QTGxcfT19wvE8Z6HHqFet/T8T5BrS88RrcDivtlJHco2o1+/+VYE5Q/e10c8/snns+jhZ56h9oM6U1i1vAs8XWll/Ur4Ir1Hty703NDH6bWXX6Cxr42giWPfEB8fTnibvvz4Q7FSzh+8as7PvRIO4h/t30+Oro1vYhQH/tpUqFeRDm397wUlr6BXblyZfALdY6cW3zhodW8rqnpdVSpXuxwFlg8UR755wX3SqzarJp8J7mL71kiy2WzUsH5dCgk2XsV9rpXCXN2DzrhSPTNqgH5ABpfe2pKrMKrVrCrSyRPiE0s9zZ2rt0dF7BJ/n05d2stZ72Uik0sp7qRp4k6iptEfYmxgCNDzEGLy++/GSAAPYrEWblWt682Oeh3cwxq8F6elp+9Ppmf1oDc4MEhcED885BlqeV0zmjBlqgi4ebX5Ypw2vv63X2n9L0tpwZwvaPhzT4uAl3vrc2B+01330l9xG+j+Kf2p0U1Xrlybn73dd9zak/5Z/ptYFX92yGARXPPfrc+dvcRHr1t60I2dO16oLu8K/pz517gi4bij3VNx6PbkzbTvn/2UcDRBzhgD92Pf+PVGyk7LoVtf7iVnwZ2Ey/7LHdq0EkejycpyFHrjDB5XOVfQUw0aoO+PcxRvbdvRmP9mpcmqXxdxKzPOBOPguDQtW/ynOPbs1U38vbydVTUHr03efu3CJYrSQhzMqqH3nzME6HlQFOUeeQrgkQr7gn991w5kMptoc/g2OnHqlJwFb8J7hnn/MK9E8wUw9zWf8u44sRLN+80zM7PENojb73tQVGy/eE8nP9950fyX/pzHn3uRevbrR6sOb6Feb98jisf5h115zx2vSCefca1XMafK89+L/35Fif/+HPC3b9NazlxZyuni66vMq+g99a/Xpm830ZGII3LWfXFgHr4gnFZ8sIIykzNRzb0I6dcuhcqOuhj//Ebv2CPO2xkwvZ05t9zkJ8U9TK6gp7pJobD8itkVJ45169cSR8ifrj2uF8c9snp6aeDV+99kgN67L7o9O/lovlctZe8oEEf6i5WWGbd1g+GLJCFAv8yy2FgfM5mbyyGAR7LkY0UhL0HBgdS6bXPRC/3Lb76Ts+BN9qzcRTe2bH+hbRrjYLXFdU3pbPx50XuYV8g5fXxL+Ha6/tY76N3JH1HkTsfKBKfA33DLnfTuVx+TqUUAPfrFYOr21M0uVfd2tbWaWMl/a7Q4z9Iv1vfof+aiX5eJGwcFKQLF1ef5ZgOv9HP2CLdx+vKTDy+k5l+JqzcTCop7ind+9EaK+CmCtnzn6JvrrtIT0sk3yJdqta9F5euWpw3frKO5T34lisYlHCu+TANvcFOndnRPjy5kMZvlTMHtjoqhnJwcalC3zoWg1Wj4Z57lZwXd399PHN2p1ZarOL2db0pUrFzB64uKFVTbDo7MgxXLVutfyxxxXtIWzF0k/h05C4JX9MEhQPW5apq7b2qmvBhRYhxHY0OAfpkKlXJ7mVS18O9uAG7MrF/AWSyF+za/o/ctYsVmwU+L6dCR//ZcBs/Fq+fczuvRhx6UM5fiNHZOF39m+EgRqIsWZT/OF+3JXnztDbFivnnbdqrYrir1eecBanZbc9G/21WuBujtZWouF6Zr160njXrrbVq3YSPN04Ps2+9/kMa8O0k87opFS38Tv2bdhk109ly8+Pv3fuhR/fccT3fc6qjwfiXFGaBzBf3vnp5D4T9upvpd6lOdzi4Vuy01YdXDREE75wf3Si9fr7z49w+uaMxA0F0E6sElB6PWQhYCZdF6gM6aN20sjkZ0oUic1fU6DMFyv7q7tNrKD2d6e/NWTcUR8q9O/Vpi/35CfMKFKuoliSvwL17wmzgf+vxj4ggOVpPZ0eP3CjQbOQJ0jdaIo8EhQL9MsCmwrTwFMBzu3RoduZs2/xOuv7n8Q38sXUmLF/5G877+kebOXnjh46f5S0X7nN0799KJY6coMyP/1dhr16tJHa5vS7m5uaJtFniPuHV7qWpYRbFanhdn+jdXbu/d/1HaogezHLA/MfBhURmdV9Ejd0ZfNY39ao652LrMuUecbxhEbVhDi7//hqa86ygIt/j7r0Ubpi/mfCueczW8Evfz0mUyff89R4G5t0aLlnKvDR+mfx2aXbiwz0t2mmMvbFHimyTLJiyhyF+3U7v+7ejmYTeLQmxceM0oUs+min3o6QkZdPeYPvm6SQPFKzrSkd5+XWPRtchrOAvKGTHFPUamZaNAXOH0kWnlfK1U0qvoH3/wuVg979mrO1bPL5Njt12116OmKuINXyPN8PvPGQL0y+Rqub3lKYBbS0/PEEH4F598Ta+9OI4euvtx6ttrIL389Bs0ZsQEmjBmCn008TOaMXU2ff35PJo7a8GFjy8+nkMfvTeD3hs7lUa9MI6GPvwSPT3wZXrj5Xf1XzODFny7iLZujKBzZ+Lln5a3vgN6i5X4P/9eTdt2RMlZ8HTbftpKzw55XI7+xYEsrzS/NOoN6jfwcVr251+UnJpySfDKaeEcwHPw7hNQsArjiS6mQnPgfCX853OwfaVCb5yCzyvvjP++XGX+8v3mFz4P/ehcrc9LemLRX+xvmbeRMpLSqcvQLqIiutFwKv7KqSvpTNwZMeZuADF/70Y/dDdw7ux5sZLn7+dHdWvXlLPG49x7npXt+g2y4EDHz1KaAVPcnYXNvD2w4z7mG9dtodnT59LH78/Ur4U+FB8zp34l9nY7K91fCVdNr1u/tvgZmKlfP5UUbqvGbfICgwJowKC+chaczIp61fQwhairODGbkOLuaVacDw+xqlbvul0MhsJ3c9ev2kjvjP6AHrxjkAjCf5q3hLZviaTz8Qkidb1h/XpiX/CtN3cXBbIe7vcAPTl4oGgv5fwY/Mj/6IHed4vndGrflqpVqUwZ6Zl05NAxigiPomW/rKBPJn9Bw/Vg/9lBI2jKu5/R0p/+oD3RsRfSBlnZcmHiTi97fdy7lFGAlXgwFk6pDjMH/acNGQfnN991r0gBv7l7V7FS/ftP88TKdaMG/24d4xUqDox5P/eVepxfiysp4xxMc+B8Nfz4xX+3i835foFY+XcV73e/Ei6MVtS4b3jV5sa9EOc96Jze3u2ZbtTklsbkX8aX9vwdTfNfmOvyFgYoHs7V86aNGoi2nEbl/Pl37kV3RaDcu52ami6ORsHXBtyai3nrCjoH388MfJn63zWYxr76Hi2cu0jMcao6fyxa+KsI2J8eOFwE8Yy3Mqz4ffWF7APGRXSfe2WIaHHGe9Gd3QyKE980mDntK3HOqe1cRwAuZVbMZaKjo/N8U2/YogNXRQzVPxI9oUAcQ4B+kVDVv5eqKPiagNvJ1oPiH+f9Qg/3GULj9eB8nR6kcxpUjWrVaEC/++mdN1+jRd/NoYh1K2nJ/G9F4appk94VBbJGj3iJXnx6qGgv5fwYMexZGv/GKPGcOdM/Fqm6O9avEr/2o4nj6enHH6Ob9QCsWpUqoh9s5PZo/c9fQhPf+oieeuQlemvke2Ict/cA3dHnFgorE0oHDx+mMe++J//G4IlS9MB4+4ItovDb5fhimL+PeL/5Hbf0EGnlvLp8OedF85bdO0Rxs/xyNXgrXy7v/umJSUm0c5cjALmag4cO5xm886o6F5rj7ABuDefErdquJCstq8hXhtv370S7lu+moxHGrP9QoX4FkY4fUjlE7Euv1a4WNbm1CaWeS5HPgNKyy5ne3sS4+88ZB1j5FShX0DPSM8TRKC5Ob/e2tlwciPe/e7AIvi/eh993QB890B5Ko8a9JD4GPTVA1M7hFHa+ZmGcLTh5/Mf0wpBRdHf3/jTi2Tdp9oy54mZH89ZNxXXWMXnjo7jwzYKxo94ThQm79rjhwqIHXErR47Okappoo3Y5zazK/ufaZjHhARCMXiTY7H/VEv4AJS03J5eW/vwHDXzgaT3o/oaSEpPFCvnzTz5BSxbMpRW//EBvjBhO999zFzVp1LBAFyROnA7Iv/ftPW+mYU8Noc8mv6cHXD/R9rUr6cuPp4hVd/4zNE0PXvYfFivq41//QH9DG0M+vo4/95dlf9APi5eIczC+A5v3U+TSCLFqnnI2hZaMXUTDn3zqiqvO11qxZhzYDh3+sqjYXpA9x672FM/r5gBbtXY9PfDoYDpx8urtAXl/OmeWXOyl194UbePe/eAj+vr7BfT5RfvXr9VDnVvDFaWqzarRve88QOcOnqfl7y2ntTPXUvSyaPmo8XCWAae9N7mlmUuV/KF4cGeOXTsdGaLXNTF2QqGPj2MLTXI+OjYEBThW0NPSjLWC7gzQvSm9nYNoDqw5lT0hPlHcnBg19iVasmo+Tfpk3IWAvOvN14sPZ8A+dNi/xdf4ced+bw7GeZvAQg7a3/lEpJszLhxXXJyfA6fTO/7+L8pHIC9+Zmuedw311y2xV01RabWY8AAI0C9iIw0NB8FtnDx+ip57fAR9OvkLkb7eqvl1NG/2TLHK/cwTg6hhvasWtCwyAQH+dGPnTmLVnVfpN/y1TKyg9r7zdioTFkppqel06oRjHyl7e9IUit23X47AiI5sP0SzB35Oy95dQuu+XC36nX/9+JekpGlXTeW+Gl5t5gD3nc+n0a1v3Ek1WhfsoqewPcW51RoHIecTEuRM3rhS++XVnzmrZMjAh8V+8+SUFLGFpDTwivyPI+bT8ehjorhalaZVRYDLq9JGdGjLIVr50Uqq1a4O3Ti4m5yF0nBw/xHxml6hXDmqWN44BQfzEiRXw7nuhasCZIBu5BV0b7Bx7RZ6cego8XlzOvj4KW/QR59PEH3M85NBwL92+OvP0hffT6Ofln9zIbDv3KW92AvOgXtxfU35ZgB/Dhyc8573d6Y4WoLClfmrvlXk6SUUcgToeljrEfvPGQJ0KTw5ppyPanHv/jTgkThYyMnOoYy0dEpJSqbE8wm04re/xV6qg/sOU+1aNcVq9vyvPqfWLUq/RT/3xOV03vfGvkkbViyjH76ZRU8NfoxqVK8mHs/KyqJv5i0U52A8XKGdV8rzWvHloPae/o+I9mS8h9wV6zZuEm3VevbrR2fLpNID7/cv1AopB6eFUbWyY6U7MODahdUuLy7FqfvDn3ta7KGf+NYb+cpYKezf+2Kc1cCbsbiCO+/ZTo1PEXu5jRSgcwX33X/uphWTV9CR7Ufp9pF3Ijh3Axeqtxt89Zw5t7mci3e9vz7fkGZ8k8JI9svCZ207iExfj8bFcS9OCf9szgdF8nlz73hnavybE0bSj398IwL3ot4ywAH56OHjRTq983OY9MlY9K53hab9525Jza5dffUQXaS+++VasYLuaTS7dovCTZ0BSoAtN1cUJ0nQLxzOnj5L5/VjcnKKaO3y7ayFNPndT0WV9r597qGlC+aKlTt3xD8yzZs2oReeHkIrFv9AC7/+UqTCP3gfmiEYEe8x59Xya5n/0yLRA5zb611cgIlXybmwGs8/POQZat65K42ZMZlMLQLo0S8GU/sHOxa6lVaCixXcr+S2HjeJ2gu1al59/3v5cmWvWlyKW8zxPntX5WbnyrPCi1m5S/Q87/C/DlSudlnq9Ggnsvgaa9/pzmU7xf759IR0sulfm8PbDxX63xYKj1tvMk8I0J3bXM5eVCviWkyqKqrX2+12ysos+uKOxYH3MHPQxyu+nl5cjFfMuTgu473knBJutMB23KhJF6q182q9ET+H0qL/XP7nToxParYoEKcRHYqMXOOo/ucBEKBLIZaAJvIUoHjorx4ZaRl0/tx5Onc2nlJTUkXlVV5Bd/pq5vei6qjJpNLrL79Ab49+lSxms3zU/bVo1lSkwjczeHEhb8RFzH57d4nLK72c4s17sHv3f0SspnP6+k197qNXp02gbSkxVPXeujTouyepzzsPULPbmhdZj+vCrkRXrFBedC+4lto1a15os1YUClIkjj9XrtZ+8a/lOa5iz8XVfAJ9qOFNDeUjxsI3FW4deSvd9dZdoo970ukE+nnUQtE+DkoHvxcd3OdYiW1Uv544GpkzQHc128fJ399PHNPTjdGVxFkYrU694tsr7Q54UYPbpbE7et96yV5yo+BrPue/16SPx4nVenCdqqr/+SZX7Joz9SpSHj0CAnQpV8u9VZ4CFDnez3bu7FlKTk6mnJwcOXupv35fQ2tXbiCLxUIzp06mR/r3k48AFL8N36wrUHsrDmL7PfYEbdi1jR75YrAIyDs9coMoYlZUQfnFstOvvKpdXr8g73pDZ3Geko/CUHlpeV1TWrTkNznKn9eGv/CfonG8SpxfG79ZT8vf/41mPzpTFOpjnOUQVD6IVLNnvH3z58F93Fvc3YJuGHIDRf22Q9RAgJLHdU8yM7OobJkwCg4yXm/9yzmLPF7cbcEV/v6ONPfMDGPsQ3f29fb0/eczpn51oZgat0EzogMyOGfc7u3R+5+icaMcLeH435EDeLgyi2IOXXVwla8cCpqiiVV1RdE2iQkPgQBdN0bTVKtiuU4OAYoM7y2PPxtPyUnJZLPZ5ex/7YqKoe/m/CDOx48eJfqYe7pFS3+jL+Z8m68etVA8eN955BJHxdqC4IJqrXq3IZ+AS4uqFYerpYp/8/mnRfaz8+B9fWjL9ogCfX8++lA/WjjnCz3ICZIzBVtB5zoATW5pQjc8foMeoEeKon28gu4pwfnlTu4+SYHlgqhiw6tXxIficWDfEXGsm4+tG+6sXFnHHvQ9e+PE0VUBfo4V9IwMY6ygO6uNc1swT8XVzlcsWyXqfhi50jnfXOj7cB9RhC6sbJi44bBh7RZRiZ4D9ru7PyjqD3HLOM6mRNB+Kd6KbA0NuyxFUxEduBQiBOie5taU6E6qqhb/lSV4lfS0dLHHPDf36itnvM/t84+/JrsewD82oL+oju4N3p08lT74+DORIs37lqF0JBxPcGnf+bWc2XdanhWvK7Ur69Gti9gTHiDTUy8v8JZfvALOWzbWbSjYez6n1xa2doR/WABlpmaKFWZOCU89nyJSwLliuydJOplE4QvC6dSe0yIDoyRu9MB/HTrg2NKRn9oK7qxxgwaifSi3TMzPjTbnCnqGQVLcY3Y5bkBUr+G5Ldbmzl4gjj17dTP8PvtBTw4QRejmLfmSPpszWbR+4/30XMmdb0BwCjwH5xykc9D+kOzxHr55B4J1nY/Z98L+G0eBOGpJpGVmBvoiQPc0wYp/e3kKUCS4GntKcgpvO7+mX378nRITkqhT+7Zi/7a3+HTyRBEEcYo0V/nmyuBYTS9ZvKrrXJUtLJO1ZGolXOvPqVbV0YXl+Imr9zl3Bfd1dzU91vm8AHlxz7ILeZOgUsPKdCbW0cKQV825KFzS6UTKTMkke+6VM3KMZO/fe2n7D9up8U3NRIV/Z3DO35tF8X0JrjuwzxGg175GAUWjCAoKFDfKsrKy87UP3bkHPdMAK+i8ssz9u8PKhnpsgTjee86V2zl49bQ929xjnXux8376T+d8QPOW/hu0O1fZudI7B+yjX3qbXhwySnwtvDlQt5B64U6UJSVDFo1TYg6vWWOMO2ouQoCuM6umdvIUoNCSE5NEBXZXnDl1jpb/+jcXvqDXX35RHL1F+zat6fef5ou2VUxUBpcFx6Bk8L7zoqqcHVY1TJ4VL7M1733t3M6Nb/Y4937nd9/p5XgLBqe488q8K87KVk5c/Z3x9/Ffq9eK82vhYJSzGFZO+1N88H7z07GnRK/4hGMJF4JxDtJ5Jd0/zJ9yMj3jAs2Wa6P6NzakRjc1ETULeP/5sglLafr902jl1OXyWVDcuGr5kUPHxHmdmjXE0RNwLQkWE+t6mrvzJpsRUtyd/c+bt2omjp6IU9tZpy7tPL5KPVdzdwbtF6+yc1o8f+68us5V7LlNG6fHeyN/s59j74pOJdWxp02jNeLoQRCg6zSia5f0BXBBSlJKvt7U533zk0iBv7/3XVS/rve14ecVyiEDH6bF339zYTX99vsfFMERFK/C7ju/mNlqpjod6spR6eBVslFvjafgQMe+b26tVNBCcZzRMf+nxfTlxx9eqAR9LTFyn2v1ao6b+6PGjhd/JyfrVdK2eV89B+V+oT5kDTTToW376bd3f6Elb/2sB+V60Brh2BvM/EP9qefwnqKCuyeoel1Vil0XI1L3181aTX9O+Z3K1AylLkO70LlD+S9aCAVz7MgJUTOFuxxcnAVidI0aOAqnrc3HVhU/X0cNqsxM4wTojT24QByvHrPON4qtxl6HA3ZOi//6x+liZZ0D9ajt0fTC0FEUvrlo3sONJMeWe6Hrlh6/iQBdU7QdYsKDeH2AvjElqqKPaqkkhwAFlpGeTun6h6tOHDtF27dEkp+fLw170pgVSYsK73nk1fQ+d90hgppX9UALKe/Fx9V+567i1U/eL10STJYrp7jv2BlNf61eQ9WrVhHfR3tiHRev+cVZHQvmfKFf3NeXM9fGfzZr3rSJuMG0Odz1ugqc1l2udnkKLBdItdrVEhXNbx52M1VvXU1/VKO4tXEek9J+OW4X175/e4peHkWHth6gbs90E0E7Zwtc7d8aitZBmd5e14NWz1mHNq3FMVL+fLrCV39PZlmZ7v/+wynujIM4T8SfH39wenvXHtfLWe/FK+ufzfmA2nZsRQnxiTTu1UleF6RrpF18N8px18ZkQoDuaSw2Sw95ClBgvAqekpy/1bp1qxz9fvvceceFarPejFfTJ741msa+NkIU9uGU92eGj0TKezFYpQfnRbm/t819JbdLiFeQr2bMhElUoxoHtvrPWAELvDXOR2DuxCn2LCw0VBRAzK86HevR8Z2Oi23GAWqNVjVEoF6hfgWRCu6puAgeB+b84cwMSD6VTBUb4N55STl4wJGlUdtDCsQ5tbiuqdh2wtlZrr6XGGsF3ZG546kt1pzp7QjO/8Vp8OMnjxb78bn+AAfpURG75KOez6yqotBMk3btKilEtfSQPTNu6wYE6J4m2BzgfXnFUOSSE5NJ01wpCedgt2uitQbrfYd3VG13Fbe3+nbmZyLlnQOsh4c+Iy6uisu1qux7msilEUXaZ5r3DwdVCJaj4netlXpeOd+wZas4dwbNxY33uzsv/j/6bCYlp6SI84tdqzJ5i7ta0YndJyn13KU3+jhQ5xV1i69Fznimyz+/I9uPUM3WjlVBrpPA37d/TV0u9uhzf/iC9OyHKzu4z/Ga4Gkr6Iy7MTBXa0I4A3R3X0HnoIwDNEf1b898fViz8h9x5CrncKlBTw34P3tnAd/k1YXxk9S9pRR3dyjuzhiuw4brGDAGbOgGY2NjBoMhGzBssCEfNtwdiru2UBwKddckX87NfUsplXjevDn//bIraUvapsn73HPOc6BN+xbsOTDv+8UQGRHF75E2dio7H2yPnaa0F3qqnuejpLB5ga6QKRvyKUHoBTq9pqbqZth06/od5txevFhRdsJPvAv+TNYtW8KM5FD4dO1nmlZsGCGxJYGOQufUX8f5yjigQDcnnlocBgiHZdj/OLfnzfWbt3OsVccyi9wOiJavWcdnAHHxWbeBQwO0nEAB32Z8WwhYGwAJUdqXykgRbLuWEJXIHPu3TN4I/32zFV7eeQauPs7gWcAdwp+FGv15bMvg38uLZ5oDJsFDQUq0b9uGjXsPHmZjbmDZGYItUMUM9shGpJreHnDqAjNCK1q8sGS/R0OZNGMsS3fHnxP2UrcF5GpaxVwvo37d0tSfg0xS7dUEyCQOwJ+PBKEXcXoYUV08p6kZouh59mAE/a/FvzEXbYyKonHXHi0vsLQlKso2TpwRdAo/8OtevjIOPkXymN0cDv9NXVj7r6Z/bnZgzXqXfgNZ3XhG53ecY5lFq07dc4y8objfviv3n6uTu+aiXwB/HxgVxt/JP2PWwop+S+Hw7wchJT4Fji44Cq/u2m5px629t9Q/h2Q4ueIoFKlRmKX5V2lfBYr6F4UCFTVp71gSQBiHiPBISE1NAw93N3DjLcakBL6H4PsJ+kRok43l4qz5GSQni1ug3+UGcVJNbz9++DQbm7VuzEYia8Z9MZLV6GM5gK3UozukyUqDSqVpsaaSnkEcYtMC/bTyroejzF7aPRsIk5KclAQKhe61oQ/uB7OxYT3q8JcTWJc+f+53zOkdRfq0b76DRcv+4vcaBkaNQkNtJ00WXcKNnRZct4+QYWY+0ExNF4T2a9mBhnDo1o4ivGu/QVCn+QfshvMLl67AptUr2PMvO1DEZ5XSnpnMKe5CNoOThwPU7OEPrSa0gqajmkDDIQ2hfMvyEBeqnwO9tRP2KIzdKrSuwIQ5GsZlBNvLvbjxAkpauGuAlAh5qWnXVCCfNC+H8H1EaJeYMdslO9ADBRF7irvg4F5agtFl7PMdcFJTqtSmXXM2ElmDru79h/Vi883rtrNR6jjaOxaUyWTMIM5V6byfbUoMmxbodrEpjdW/YBlfEoTOJMTrnooar/4cdHB3dHCAShXMmx5sjeDFFYoovKFIX7x8JcxbtJTfqz9hYWGsdssWMEVqO0ayzZ3ejuC/m1s9d0bwOfPDvAV8lTXYRWDJvJ/g9IHdcHTXNnbDOR4OCX3VswKj7Npc8GPdfOYUdzxoQHO9N0FvWF9zrMFGgzSfoj5QtmlZdrNF8GfRaFgjKN0wawGOjvZlGpbVqtSB0I43IZqDuwL5pRuvQG8TFN5Hjp/MtTuIs5Pm9SVF/dohZoQ+2KXKlmSjlDhx+DR7f8bsAKn3PjcG6O6OUXT0JRCc/aVM0NUgLE/2Vqkg5Pr1E5JMhbRpge4hd6/IpwShM0qlkp3y6srDwEdsRHGOIp3QjiED+jIRhRdZKIrQ4V1fMHoeEhLCV9LGFKntiCWi5wgK3cJVNC7t2oJmg9oaRHl4uLObNqBbuzbRc7dsjO3q9m0ARasVh2NLjrG6a0Lj0p+3ZF6+ehdM+396+Sk0GEgpr8bk9SuNQC8oYYGOh3DoaYJ/r9jCMyecuEAXc4q7IMKwPluKBnFkDqcb6Ozepr0m02Av7xsvZSJeR9ZiE5k0DeIQmxboDnJ7EuiE3uhrICOkt9eoVpWNhHbYyeVQp54/LP71R/D08GCCS1+RjuLcVqLnd4/cNnpqO0YvLRE9FyhctSifaQ9G0XMyg9MVNJ/bc+AQX+WMh58Hn71LzOtoFl2Xy+RwatkpOLPyDEQ+i+T3EhnBTIObu25C3b714cXt53Dv6B14dP4hxLyJ4R9B6EtIiCYSm99Pt/IRa2P2NE0LT/SbyKnsRYigY/aNWHnNf2c+ebzZKCXw8OHSuassItygaV2+S+SGUKv/MEgTBJIyQfcfsvpzmUwlSYM4xKYFeppKQcfwhN7om/72itf7Va1UgY2EdqCI8XR2h/JVysKCn+foLdLj4+Ph5cuXfCVtYtXi5fTKE3xlPDDya0nwcECXNHcEuwFMmP41XxkGXtyPmTSVr3Ins7Ed9qBfNXg5cyd/ciUYitcpDpXaVoKClQqytmrEu6BpHLrbpySkwK0DN+DW/usQeOouXNl+ETZP/IeZ7BmzdaCtIaRKF8wvbYGO5SrdOnZg84nq14LsUt3fRtDFK9AjwzVZvVJM/xai59j7XKrt40wBehHgoUbwg8d6ZXdaE/duB7FRBkACXWqoVCqZo8yBeqATeqNvBDY6UpPKmj+ftC+GTAFaRuT3zAtFyxSB7+fM0Fmk4+/s4cOHfCV9TqnFeVqKcdvIYfS8QstKfGUZMA26GO+RrQuY6v7N3JzTW3MDo/D4fNMmtV0gb6l3/9bxcAHT9PH7wB7npRqUSr95FfTiH0UgyXHJoEhTQO3etaHjNx2h6aimbO7f3R/qflwX2kxqA6UblYJ9P+1mUXVCN5hZ5uswNpeqSVxGpn/xOUt3xxaMy1f/zXffxRpq0IWe11KMoKMbOVK7HjVZ0gVMc/fx9Ya42Pj0QzcpgocPQpaAc5qzJB3cEZsV6Ofjb1Wzk8s1Vp0EoSPYOxtr0PUhKkqTkpnX15eNhO4Uy1MIylcqDdO/nqC1SE9MTIT79+/r3LPeWsGIYvC5B3xlPCwdPRdAgzV92LBlu96dAFCcY7s/bVo1ZSR/ufeN5lqPbwvuvh5wctlJeHFT+qY++oLGeXiIkdnNXQAzDtBgz8XThZzd9SAqIpq1WPP28gRnZ92yUqwRNB2dPV2T6o6Go/hakDmSLri4i1mgoxhD4uPi2SgVML1d6H2OEXRCN9z58yJVwhH059x/QaVS3ZOqQRxiswLdERyr8ylB6Eya+oJGX6LTBbpu/ZyJdymepwjUqVkDJkwdzd6UshPpgiEcinNbqTtHY7jjfxzhK+Mhhui5ALqg61sHjxfmKLRzc3POyL3AINYvHXsp6wLWmGd0HMf09stbL8LOb7ZByP0QZg53adMlOLLwCGshRugGHm5c2XIF2k/vrHPZAwEQ+kbT+98WoucCaBY3/4fv0kX69Ux/05gmjIg5TdjdQyPE4uJ07yQjZtav2sRGqj3XDzd3VzbGSezgJiPoVI/IQLoGcYjNCnQ3cM76OJ4gtAAj6PqAJ/JJiUnsAsDDXTunaCJ7ivgUhBYNGsFnX44ENzdXJtJ/nP87REZGwps3b+Dp06dw/fp1ePHihV796q2VazuvmMQ8S2zu2U2GNWMCWB8w3b1r34Gw5+BhvpM1KOJXrFkHA0aOYXXsupLxEAHN+rBe+tW951C4eiFoNKwhtP+qPev3XbN7TRYJJrQD+8RjXXrgsUDo9v1HOvfHJzSEh0WwUer155nBvuh/LfqNtV+rWK4c39WAUXYkVcQHukJqe2S4dEwl8UDk8nlNxnKbdi3YSBCZuXv7Phud3Vwvs4lEsVmBrpQpxREGIqwSfQV6TIzGRdrHi+pMjUVBr3zQqkETGD1hKDg4OsDqfzbALwsXw7NnzyA0NNSmhDmSEBkPFzca3zfFUn3PcwLFedsv2oO9oz3f0Q1MVZ847Wto16MP662/fddeFiFHh/a1Gzax++o0bwO/qu/TpeY8I9U7va2jxJpzzOgoWLEgu+EaRbm7nzvrf05ox4V/LrCMg4gnEcyLAA8+8HlP6E4sf0/Km8f2Mrowko7p7pnbKqanuIs4gi4I9Ne8h70UCDh5gdVPY3o73gjdEZ6zUjbXe/5EY/LbuF193U/MrQibFehqmEU/QeiDUqFf/bmDg0ZIpNhIHbS5KOidD2qVrwKffj6UrXfuPwQBFyV9uJotF9Ti3NjGcIhYe0+j2Vr7aZ10iqT7eL9rrIRCHXvrT/3mO+g9eASLlv/w6wIWXc/s5NyscUM+y53qnf3fSW/Hx9h0eHO4uu0qtVMzgOpdqkPzMc2h1ke1QCZXQeDJu7Dhs3Vq0X6AdS4gtAcPjBBPz6xbAdoiQoq7mP1K0L0d09yxXjs4SBodDM6e0mQsd6Xe53qTbh7oK80DX8EgDv9GB47rb/wLHRFhswLdTiYvzqcEoTP6GsQ5cRMeNCwjjIednR14OLhCvUrVodfHXdmF1Z9r1sPdQE0rDmPxLOQ1hEVGQVKyfj3wTU3k8wi4tf8GXxmPAuULQikRG3BhFPWjn/uwCH9O0XS8z87eDn7/+XsWPdOVkYMHwA8zp4Odgx37N3OqecafWd0+7xvq4WNsNLQZnFt3Dq7vvE5153qAxnHodl+gYgEo1bAU+Pfwh9YTW4OjuwNsGL+OWq7pAZptEhrSa9CTxfu3iRHSWvU0caa7twPZaM2g2d2Jw2fYz74h1Z/rjdB+z53XokuNG1c1fhGlsKUc2EnaadkmBfrZqFt57GX29G5E6I1SqV/atJA6hwJPX5FPZE0eTNFMUULXNh9Ax25tmUj/ceFSeKkW1cbiyq17cOj0eVCI9HeH0XNT0Hh4Mz4TLx75PFm6+8AVw1hNcpPhzZnjfMOBjaHtl+2hz4L+8Mn/xoFnAS/WQeGvxb+luznnBvZPxo+fNO5T8FALGTTh6zyrGwxdOwo+XjKI/Xv4b+C/hf8mPo6eP/fJVsBXbFkJPvqlL8jl9nDgxwOslpqc3A0D3dxL1C0BNbrVgL1zd7HfEaE93p5vMz1sHaxBx2w3fA8JeSnedlXNW2uymgJOXWCjNSO0Vstf0A/u3Q5MjwQTuiEY4Qou/1LjxhWNQVzFyuXAUeYg6RctmxTodqDSrz8PQXB4VqDOYB9vRy4IEpOS2EgYB29vb7XgUb+kqUX6R+3aQ606NdgF1k9qkR4arjFCkjIYPQ86pTFPMSZVPqwGBbJoEyZWsK4b096x9rtun/pQs0cdKNu4fLqJGLqoe3q4s4twNIjat2UjfKEW3hXLl2X3C6BwRyOp+XO/g31bN0KTBvU1++rPw2gjfh2MpGNtPv57+G/gv4X/Zm61+iGBr9hhypNLj8DBxYFF0V/deQXKNDq0MwT8+T2+8Jh1GsDfDaE9lOL+Fnyf7vhhW5b+//eKDXxXfFRQixQERYu1972O4IIc26zNnvoT9O00DEb0+wwW/bIMNq/fztL4xewJIAaElnuCw78Uef5Uc5CNz30HmYN0v1E1NinQHe2c370SIwhd0FOcC7i6urAReyoTxgPT3N25M74D2MFnwwZDpUrl1OI8HP5cux5SFJIuVzJJ9BxTwvXtNy5GUhJSIEUtrDEKLoDR8RGDB8COf/+GGwEn4MzB3XDp+CG4cfYELJn3E3T4oHW6q7MAivf7x+9C0OlAeH7jGcSFa/+3fGrlcdj7w061gJRBmy/aQNspbaHpqKZQu3dtFgUm9ANd3bGnvFcBH2g+uhXfJbTFiwT6O4wZMRTs7e3h+OHTatH4nO+KCzSKa9O+BYuarl+1me9aJ737d4NZP06BXgO6QemyJVmqO4r1PTsOwqo/1sOngydBz7YDYczgL5hoP7TvOIn2TAgt96QaPUeEFmtoIiiXg6SdLW3yasBd7kT2kITeqAxU6AUKafrNPnrylI2E8WBp7hwHuT2MGz4E/Px84e69QNiwayeo1KJIiqAxlimi542HNWOp49ZAzOtouHPoFlzafB4C/j4NB+fvg/0/74G/R6yE5X2WwNLuC2F53yXoP/Ke4BbAfUx/z+zqnBlskXhy+TE48Mse2PH1FlgzdAUs6bYA/ujxO/s3Nk38h6VZ46EJPp7bB24yp/GQ+6/g1t4bzOCsfMvyrJaa0J/kuGQIOhnEXN0vbrgI/l1rs/ICQjdQDDk70XMxI0ULF4LunTqwUrQNa7fyXfHRf2gv9vvD+m1rNotDUdmgSV0Y+kl/WLLmV9h5bAMsXTMPxn05Cjp0/YCJdgQNwlC0z5uziIn2fp2HwbfTfmIiHlP9bTk1Xmi5Jzj8Sw3MEkGXfzTAwxr0VGVaMX6XJLFJgZ6iTNXdHYggOJj+ZojMK1xUky4c9DCYjYTx8PT01KS5c7zcPeCTwf3BwcEBDuw9CscvnQeVi/Re9u4evcNnxgNNzjC9XWy8uPUcru64zMTvzm+2wYp+S2FJ1wXw98hVcHTxITj3z1m4vPUiBJ64Bw/OBLJ+8CmJKSB0XihVwnB/0CYN67PXAXe1kMcbZm+olCpQpClYlD704RsIPvcALmwIYI/n2NLDsPHz9bB1yib2MRjpvXPwDjw8+xDePDBdaipGlZ9dfSbZ+vaIZxEQHBCs/nmHsi4DYny+WgPeXlR/nhWjhg5if9soft+ItJ0ZurmjgMUo+qb12/muNEARht8binQU7Rt2/QVz5n8Nn4wfyozkUKihYDt78gJLgxdS4wf1HM1Eu62lxku9xVrwA80BVMXK6UnQBfgoSaQZTsqFO3HBwc52TprjOILQg9DXoXqbvB3efwLW/bUJenXvAt/NmMp3CWNx7949iI9/tyfyybPnmKs79kn/7pfpUMQvP8jjVcxM4IuZ3xnVSE7Av2staDSkKV/lzJFFB+Hu4dswcfoY+KBDS777Pg8DH8GYIV9Ah+mdoSR3VUczrH8+XcOEqDHBmu2MJmeZDc+c3J35TAPW/NplclDP/Dn2mT4GPyez63rGz0lJTIXY0Bj2vaEzd1yYbr3IMUUVXduTk5LBL68vVChXltWb42gIyeqL4b//3QR3AwMhNCwCYuPiIPjx4/dasukCRtPzlc0H7nndIV/pfOBdxPAoCEv5Bjd4EfYa2s8wbWQZ67+T4jS+GugDYC7w3w17FMYi6YpUJTPvM2fWR9TLSFg/eg1M/WYCNG+TfSvCB/eDYezQL/nqXfouHAC+JfLyVdZsn/E/djiVE11aNwNXF2fYefgkxOvQKaRs6ZIwe8okvsqZSpUqgYuLpkzLFpg0Yxbs3n8QuvRsD6MnDOO74gIji/i+gGJViDjbChgxR1M5dLJ//uSFegxKjyRnBCPwFdTCrpR6RIOxIsULS07InjhyBubOnA/NWjeGabMn8F3pgFkSeOgydHR/6NW/GyQpkoMquZfSGDFIEJsU6IHxT+Ls5faSNhcgTEt4aBikpennEoxvJD/OWgD+1avCxlXL+S5hLF68eAEhISF89ZZV/2yEwydOQ958vkykuzm7gF2cEr6cYd0CHVPbD/y6l82Jd7G3s4O/ly+BWjWq8x3TgH4SzTt0hbhMB0OGgBF6N183KFS5EBuLVCuic436mZVnoGWVOrDnyHFo8lkzk6bUY5p5RHA4qNRXFa2/aA0Ozua9+EWh/ujCIwgOeMRa7plLpEtBoNf2rw4TR4/gq5yxNYF+LzAIuvQdyFqkrtu2DDy9xFmrjy7o875fzNLd58z/Cqr5V+b32B4YNRcEO9YsYy274G4ugEZq+QvkYz+najUrM9Mxa08Nx9R/rM8Xsg6kxuSxM9nvE5/ftev5Q7Iy9XVFtxKSjaLbXIr7NeU1NxLnhKHI1Rf++lK0WGF28R30IJharZkAdHPPigG9ekCl8mUh7E04rFjyN6jUv8I0T/VLoJW/Cgaff8hnRGbSFAqYNnsOXLh8he8YHxTnA0Z9alRxjqCDdFxYHASeCISr267Crtm7YNc3u5joTojSmAHlBgryBLVQc1MLqqRY03aNcPdzh1pVK0OxAgXgTZD5HaXx8KJ0w9JQsGIBVlpAaA8ZxGUPZts0rl+PZeHs23mI74oPNIsTUt1RqFu7q7shCKnxo8YPSU+NF+rZM6bGYz379s2701Pj+3Yenp4ab4317IKLuxRN4jB9/97tIDbHDAhEfekmzWbvHJsT6AkxKts9ViSMBtal6Que3BYrWYRd0F+7eYvvEsbCzc2NRREyg3Xo40YMAT9fXwgOfKTZxBwimXUnEuUWVbN1HAq4wKiJX8IP8xYYvXPCxq3boWWn7pDsboae26q36dx3DmjnOYAlBHhIgW3lUOybEp+iPvAmLBwK5s/HHqOlKNWwFLy4TX8TuuDuSjGLnBjYrzcbd23dDwr135NYGTV+KIsIozj/atIcmxbpGUHBKoj2mXOnwIadf8HWA38z1/j+w3qni3ZMjcd6dkylFkS74Bq/Y/Me0dez46EDIsU2a5gNgYdP6N4uHEDIQf5unZ3EsDmB7gAOmrxQgjAArG01hGo1KrHx+KkzbCSMi9BuLTNenp4w9+up8Ovsr8Ehzfpf/rD3eUKkcSO3UsPe3QH6LO4P12IDoU2Pj2DFmnWshtwQMCLftd9AWL7rX2j/XRfwKeHL7zEPGKFGsZ4bmGaOdfFe2Lc9LpnvmoY8RfPAqzehUKJoYYtE0An9wbaBRPY0bVgfShYvBmGh4XDmuPHbWRoLrKme9u1EJmIwrfvzUdPS21IR7yK4xqMLviDa1279E6bNnvhOqzfBNf7Phavea/WGNd94CCIW0S7lCHrG9moCcpncXqXCoippYnMC3cXORdKuf4R5MFSgV+UC/VSAeN/srRl0c88O7EPvijWUMWngkGLdr+2vA9+vtSfe5enVJ+Dq4wZNhjdXi+mu8N+1I9CsYxeYOO1rOHT8BISFh/OPzBkU5RiFx4j5mK+mQbFOZaHbnI+YmR62TzMnqUmp8Opu7v8mE+gpKeDj7QWxoboZ7OkKptOrnDQdLhQJaQYdCGAKP6by4w3N39CNnjAd1GItZ7AkbUCfj9h8x//2sFGsYB31kjXzoHZ9f4gMj4KvJs5h9elE7uQv4AfNWjdKb/W25cDf6anxWEKQudUbGrKhY7zQ6g170VsyNV7ogy7FCDr+zJFq/lXYiKj/LmUH46778aXksDmB7mTv6MOnBKE39g6GCfSy5UuDi4sz3L0fBKFhlksHlSo5CfR3iFMAWLENAEbQiZzBDAPB4d6nsA/rk91zUT9IrmgH8zevUIv1rtCuRx8YPm4CTPtmDhPhy9esg1k//AxjJk2B3oNHMFE+aspkuJUcDA0nNIeBK4ZB2Sbl2ddEF33scW5uXt3JXaA7eThBfEIiuLm6QHKsaSPoiFcBLwiPioaSRQprdYCQFRh9P/3nKahasDTUL12FtaO7c8j4bQSJtzg7k0DPjW4dO4C7uxvcuXkfHj18wnfFCUbSMSqMTtdCTfqIfp+xdnGE9uDPUUiNnzRjbHo9O6bGo5N45lZv61dusmirNyn3QRd6/KMTf0ZcQUUCXSqkKRRUg04YDPbaNiSKLreTQ6VqFZgR1LGT9KZpbLDePKs69CxR/w6sleR404suKYAt2jKCrdwqtKwE7ad3hiFrRkKDL5uDT5uCEFMqDYJdX8OpsKsQki8GnBp6Q5kBVaDV7PYwFD9uYGPIX+7dJKyY19EW+T2E3A3JNUqNLeaEGnRtjeUMAevQse0c1qFHPnu/1VFuYF/4KxsvQ7c2rdVfww9Onr/EjN/q9qvLP4IwBRRBzx3MvOraQdOqcM/2A2wUMyguUURiyjb2SseU97mz5rP0bIyoW5sBmlgQUuPx8ENIjd+wayUT7Zgajx4AGMHG1Hehnh1T4zu36JOeGn9o33GTiHbh60mtfRx+XxhBx2s6dNvPiFwlN299mRmxOYGuBKVhDXAJgoM9tQ2hXsNabPzfjp1sJIyLl5cXn0mXzH3HiazJKQUdxbpPkTxQrGYJJtqrd/KHun3qQ5UPq7FWdgXKFwTPHFp2WcqkT5GmgBc3XvBV1mhq0JPBy0wCHZ3cI6KidK5Dx3p6dKoPv/waBvboAg8ePYFthw9D5e5VoUr7tymNhGkgga4dfT/qzsbDaoGVmKB9GztLginbK/79naVpo1BHoYMR9UE9RjPBuOrP9ay+V6hfJnQHI9Yo2jE1/ufF38KW/W9T4zH6nrmefd6cRUy0C6nxKOKNkRovfL7UatCxzz2Ssf5cwC7NXrJZ0TYn0O1k8kJ8ShAG4WigsU7t+jXAw9Mdbty+A3fva16ACOOBbu5Sx81b0l1GjAbWoZsKS6S3C4Tk4kFg72zPatCd1BeHcqWM1a6bEsEoLo+3F9gpZBD9Kprfkz14cHBy2UlwjbGDLh+0gsOnzsLj+NfQcnxLyFc2H/8owpSQQNeOMiVLQN1a/pCUlAxHD5zku+IHI6ooFFGoY6QXRbujkwMTjJvXbWf9pft2Gs7SsufO+o2JSEEUEfohpMajSM+p1RtG2TENPrtWb7ocnAgRdKnVoAvPxax6+zvY2WlZz2h92JxAtwc76RVnEBbBSX1Rg+Yx+oKt2pq0aMDmG7ZuZyNhPLSuQ7diMOpL5A7WodtHqMDP0cfot9DA1/xfMT+hD0Ih/HH2JnfO7s6sBh3xcndX/xxMG0VHo7gUZRo7FMAoeuTznNPcMQ0e681rlqwAzRvUg217D4KqoAM0GNSARf9zAtvGPbv6LP17wig8fj2sWbcz0CPE1nCiGnSt6dtTE0Xft/MwG60JFOoY6cW09393roQ5879mIlIQPpiWfeLwaZaG/fnIadC5RV8m3jHKjmnxmCZP6AdGtbNr9Yap8dm1euuRwTU+t1ZvUq1BFwziMqe3I3YyuWQjMTYl0I/FXMorl8v1b2BNEBlAcW5oFL1Fm8bs6+zefxASE60jZc5a0KkO3UpBB/HiJNK1wuWZHOp5Vjbqzd+5HLwOtpxARy5tupRt+rrcQZ7et9lcdeiuPq4QHRsHBfPlgzeB2ae5Y735+TXnoFOLFlC0UAFYt/U/yFevEFTvXJ1/RM7g93Jl6xU4s+os/PfVf7Dvh31qcX4XClcuBp1ndeMfRWgDRdC1p02LZuDt5QkPAoNFbxaXEyjWa9erwSK6LC1bLRYXLJ8Ln4wfyhzLMZ0YDeYw/R2j7ILRHEZ4UbRjhJdS4w1DqGfH1HhBtAtR9m69Ombb6g1T4wXRLqTGC78HKTq4Z9ViTUAt0CX74mVTAt1BKaMrWcKoODs785l+5CvgB5Wqlof4+ATYvnsv3yWMRXb90KVE89GtWA01kTOXzl3lM+PxXAQRJUWSAq5uvZplX3SMQiepL7IRN1dXSIwy/SGge153iIyKhjIlimUZQRfqzd+cf8nqze3t7WDLvoNQuVtVZginLfnK5GMp8OgXMPa/CfDJ/8ZBnwX92dojB88A4n2wBILQDjz47fRhWzY/uOcoG6UACnaMUHbt1YE5lmM6PEZ4UbwLjuUo/jBKi4IJI7wo1DHCmzE1nkS7YQhR9lHjh2Tb6i0lWWOahj/v9NT4TsPZ5ztI7G8ZDx+wXSAeVODPJjNymVyyL142JdDtlc7vH78QhAFgaqAhae5Iu86t2bh89TpITTVtjaitYQsCHcVIz5/7UCQ9F0xRUymc7FsSfM3wVrnC+X/O8523aEziNAIdXdEjnpq+LZ+zhyatHlu7OYH9O3XoGevNe3Vux1Lhdxw8ArX714GCFQvyj9KeSh9UgitbL/IVoS8yuWHvYbZGt04aN/djB09CWpomQ0WKYIQX098Fx3I0P1u75Q+Y9u1EFuHN6FgupMYL9eyYIr9s4WpKjTcQPDjRptUbZjsg2MtdSgjv25nbqwnYy+0kW89kUwLd0d5Osv3yCMuA4tzQ+r2qNSpBmfKl4NXr17Bp2398lzAGhmY4WAvoRN5pVjeo1aMO2JOze5bgRSJeSBqTZ08s4+CemXx5fcEpXs7qrzPj4OLABLOfbx5Wt21qsA4dhTdSomiR9Cg61ocfX3yc1Zt3aNUcYmLjWOQcxTm2Z9MHr4JeILOTWdSoTwrI1P8R2lO5YgUoV6Y0REXGwPkzl/iubYBO8M1aNWIRXoyuYy274BKfMTUehdX2zbvTU+N7fjgwvZ79xJEzFGU3gKxava3d+icT7SjipcTdWxqBXru+PxszYwcyEuhSwEFOBnGE8XF1NdxJu1uvDmxctnotJCVTb2tjgb8b7FlvK2Cf7q7f92S16cT73LsTxGfG4d5t4349fXn07DkTva+vvoLHF9/t+Y5RdKxD9/X2gtSYFJM7uds52KVH7Vm7tcA38PjCY1Zv3rllC6hZtRKEhkcwcV69Zw2dxPn9o/ffS+XHz8+pjR5BmIIenTuyEVuu2TIY4UVRLkR4UazvPLYxPTW+WevGTNSjYzlmHGE9+9yZ899JjUfzM7zP2H3BbQmMnKNoz6pO25oRIujZfV8ymZ20mr5nwKYEuovchXoSEUYH+6E7GOgaXKV6RShfsQy8CQ2DDf/bxncJQ0GnfKkbxWWmQLmCrBa3oVqs59S/2xa5ceUWnxkOXkwK7rKW5tXrUBa17tH+Awg6HAhhj8L4PTzNXX0f/i24O7tAXKjpo+gCBfP5wau7r+DVmWes3hwFO0bON+3aB5U6VtapjRoKc2Ys98/5d8zuUhNTWdSe0B8Dq7Rskk7t2oK9+m/qwtnLEBWZeztBWwJFu5AaP232BJYWjzfmWK7ey5waj+ZnGF3/atIc/hUIQkPwA82Bs9BpIDNKlcKDTyWHTQl0hUpRlE8Jwqi4GqHndrfemij6irXrIDEpic0JwzFGhoM1UrNHHfh46WBoPb4tCXWOMSPewSIR5wIPHj9l/cfbNWsClzdfThexzCguvQ49H0SHaMQEit3kOONn6yhSFewwAME69A9bNGH15ugij5H8/w4cgbKtykHhqrpFeuT2cshbMi+4eLjC6b/OwNGFRyFgbQC8CXoDhSsX4R9F6AcpdF3xzeMDzRo3ZM9prEUncgaj6MyxfHT/9NR4oZ4do+8o2PEAVQy+HoQ4wLI0zLzA5w6m9WeFQqWkPuhSIE2lKM6nBGFUnF2c0y9K9aVilfIskh4eEQlLV6ziu4Sh2IJRXHZgunGFlpVg4Iph8NEvfVmNui2LdYx4oyusMRBLervA5Ru3mFjAKHXjGjWZeBUM2hJ4C0c0igsL1kTXsYd4xkg7IvQSR+GON7xfVxGPBwMoxgUqlyuT7hK++/BxcC7urpNbe0awhRv2/h/813Bo/fmHUL9fI+g1r596X7KtcM0CRdD1o2tHjVncwT3H2EhoD0bZhXp2rF/v2ktTMrBj8242EoSQ3l46C/d2ARWoJHuBZ1MCXS6T6W4TSxBa4upmeKS2/7BeYG9vD6vW/QuBDx7yXcIQbMUoLjfylyvAatRRrA9S3zCyjoK9VL3STODYirlcwP0rcDf+scG3mw/v8a8oDhISk+DEOY1hVfVK5aFcgeJw8s+TzLk9jfdCz2gUh6nuGR3WkadXn8KlzZfh5LJT7Pb4/BM4of4aWZnPZQdGtEsWfT86fur8JQhXxIJ/96zNfjKDXye7enk8eCpcpQgT64a2GFRfF0BeB28o7lwAyrsWh0pupdhY1Dk/eNqT8Ceyp2XTxuDj4836oWNfdEJ/2rRrzsZL564Z7RCVsG7eOriXY2NWqEBGAl0KqN+HffmUIIwOCnRDo+gFC+WHdl1aswvqr+f8CCqVit9D6IutprjnBLZmw8g6Cvb20zvD0DUjYcS/nzLh3u37j5h4bzK8ORPwFVtVZkKoQPmCkhDyZwIuwMPE5wbf7ossgo7cvHsfHj/TtDRqWq8WlCpaBJQKZbppm2AUh3Xh9k728OLmi3dM117ceAFtv2jPng94w+dCnqJ5wN1Pu2sgjLh7Obq9E0FH0BTu6r170GBQA76TO0EngyD47LuiBw8UjGWA6CJ3gjIuRaCWR0Uo5VIY8jv6gpe9O7jbubCxoGNeqOBaAqq5lwVfBy/+WdLE0Fahtgoepnf68AM2P3bgFBsJ/WDR9NaNmAM8ur8ThJCllqNAVykle4FnUwIdVHI6DidMinumC1N96NKjHfjlzwvXbt6CDVu2811CX2zRKE4fMCqJwh0jkyjeq3fyZwK+1WcfQOdZ3VivdRRtn/xvHBPyuG77ZXtmRlflw2rp0Uxs+SZmjOH4jXXWYmztpVK/ox87ez7dFK5j6+asLl1oe4Z7aBR3/9h9qN65Jjt0EaLjKH5j38SyPYEXt55D5PMIKOZfjO+8C6a/vyPw1YK/QulSfPWWQ6fOsp7lWA+vC1gnL9TS47+F6fcZH58+2MvsoIRzIajqXgbyqIV3bi3GnOWOUFot5Mu5FgMn9VyK0EGw/rRv05qNp46dZSOhPx26tmXjob3HydHdxhFMWPHaLacUd5mM2qxJAjuQU64rYVKwFt3BwbCuD+gKP3B4bzaft3gpvAmlHr+G4uRkHNGYN483FC9MlTIo5FEolW1cnpnRNR/dion4j5cMYpH4oWtHMSd5FPAYic8o4C0dgUdhjQLbEFC0ihH8vmQ+9mqRfoGtUZD36tQOqlUsz9YIGsXFh8dDlbZVofknrSD8SQTcO3oPrm67yg5k8KBGAAV6duIcU9CPLDgCsaGxbI0C+tmVZ1C5fBm2Frhy8w6kuqqgRN3sL7KwfVpW6exFqxeDMyvPMOF/c+9NqPVR3Xcen6642jlDZbfSkM9R977r3vYeLKIuxbR3IcOC0J0a1atC/nx+8OZ1GNw3chtHWwOdujFaGhkeCQEnNa9hhG0imLBie7XsDOIQmUpFAt3aUalUMrlMJtl+eYR48PA0vOsDvlHVaeAPcXHxMG329xThMBBj1aHXr1EVGtasBi7O1NYpJ1y9XVkqMgp4jMRnFPBCBB7Tp3G/bt8GLI3eXEZfyfHJBkfRUbiKlfBH4XD/8SPm6o6gkzreBNAormCFQuznjbcu33SH6BcxkK9MAajRzp8JUEzpLuSUF5Jexr+X3o6165c2XWImdMVqFgOvgpr0b0yPr1C6ZLohHIKR+7OXr0L1LtXZGkV9VsZ0eECQOZ0dBT8+N1p/1hZCg8IgOTaFPZf0Bb+nimqB7STX/zIAPxfr073tpVX2SF1D9AfzLz5s1ZLNTx0LYCOhP81bN2Ljnv8OspGwTQQ3/+zaqwmogCLoVs/xl5d9ZVRoRZgBjIBjJN1Q+g/tpRb77nA64DysWLOO7xL6YCyBbifXvGTKZdJ56cRa3AKOvlDCpRBUdCvJblXcS7OUXtxDoYaiDc20jIWQSo+R9bp96rM0epybC0MFulgj6IiLlwu0m9YJDp86C/EJGvf2jKBRXPjTcPZ797H3hErFysKU+ZNg+uyJUNOjAosSY0p3Eaf8auWmZPXqGOHGVHiMZgesDID8vvnA2cOZpa0LBJ0KguqVKvCVBoyeF6xeCNzzagQt1pWH3A1hcwGMwONBQfC54PR0doymJ0QmsIwLzLzoNKsby8jQt3zCz9GbfU92MsM8QhBMiS+r/tvwcZBONwRdBDodFr/Ph21asfHkUUpzN5T2Xdumt1wTTMII2+PSuatszKn+nCGjCLrVI3OSGcdZhiC0AKPohp4Heft4wajPBrOvs+CP5XDp6jV+D6ErVIP+Lii28znmYQZYWItbzLkA5HPwAQ87V3ZzlTuzlF7cQ6GGog3NtCq6lQA/B29Wx2tszHl+amj9uDHq2E1FYnQi2DvYQ+UuNZhIzwwaxTmrr2lcn8rVQrMoM0PzdfXOUrx+PKYPNG/aBCoWKwf+FarBkE/6w6Kt81hLyHxl8rHe5AiKeD8PbyiY7+3bLEbPL9+8DaUbaFqqCTXkmZ3jI59HQjH/4tBwUBOWZo/iHL9ekWpFDUpnF0BxXtJZt57ruYEiHQ3mpBJJT0rSvpVeIm/ZR7zFv1oVTZp7SCiluRsItl9r31VjvHdoL7Wvs0Ww/hwj6HjdVrt+Db6bNSoVkEC3dtS/aMN6sRCEDsjlchb9NpSqNSpB+y5tWH/jSTNmQVR0DL+H0AVqtfYWFNhV3cpCCeeCzABLW1CUeNi5QUmXwuDvUZ45X7urxbyxQFdxc/H0ymP22PW5OSscRGkQl5H7R+9A817NQeliB9fv3Oe7GrAuvXL5snDuWO41ngWLFYC2PVpDt0GdoWPfdlC1bhWWIRQWEpae2o5gZLxm1XdTEW/ffwB5Svmmp8hjCnyBigUhISqRCXWBp1eeshIHvJWqWwZOLTsFt/bcYt4GhoJp7cYW5wJCJB0Ps6wdXSLoCQmaLAfiLXi42LZVCzanKLrhdOgiCPTjEB8Xz+aE7SAczGB6e07154j6T8/40QKRYDMC3U4FurvCEIQBuLi6gqOT4ZHbnn07Q9kKpSDk9RuYPHM2pRjqAQp0PDSxZTDqjfWzKLANqcNFUJxg7+hKbiWhslspliptKJgybS6wDr1iUhFo7lNT51upmPz8q4iXF1efq3/XxWDU1GFw5tKV91LdK5crA2cOBEBCnP5iS+4gZ/XjmJqeEp4EZUq8ayZ34doNKN9SY06HUXGsM28yrDkzosNIOaazo1BPjkth5Q4YLcea87aTO0C7KR3ZniGgIRweQpkS/DsobuJ/wxzoEkEngZ417XiaO9WhGw62XGvYtC5vubaH7xK2wub1mu5FbdprDr1yhCLo1o+dSibtRqaEKPHy8jQ4dVduJ4dPJwxjdVknTp+FVev+5fcQuoCRQ1sF20OhmMb+zsbGzc6FpUpXcSttkMO1h595a3rv6ZmK+jrkDZ+Jl+iIaLh37T6LgLfq1oLVgmcETeOKFyoIB7Ye5ju6kbdAXrhz4A7s/2E/3D1wF+rWeNc/AHuxu+R3S4+y39p7C8o3r8iMAyu2rMSi5VjPfnHDRWYemJEC5QqyunNDwMOosi7FjFJznhsOEvAo0iWCTinuWeNfjbu5h4RC4N0HfJfQl669OrKR0txtixOHz8DrV2+Yezv2xdcCiqBbO3ZyB2kUixFWhVwtCo2R6p7H1wdGjBnI5vMX/wEXr2gMNAjtMbT9nbWCkcQqbqXAWW5a53n8dzBCj6nv+vSLdvUxXrq8NqAJkT7cvWUdxkVCCnvLTs3g+t176b3QBRrW8ocDWw7rFUXHrzln2SyYv+FHcFL/XWVurYZp9YWraVLLMVquSFGyyLmA4M7eYmwbJtqNDRrCGZolYksk6CC6sdyKsrjeh9LcjQuag5UuW5KJtYBT1HLNFsDa81V/rmfzXv3fPbjNDhmY4RTWQtiMQHeQ2Zv36o8gOJjq7mSEVPcatavCh51aQZr6AmnMpCnw8NFjfg+hDbZoFIeiGVtLmSOSiAip79XcyzBneF3wKuDNZ+bh2ZMXfKYbwUHW8Xd3+fQ1SFVf8GC0279Rjfdq0T093KFk4UJ6RdGxDh2j87s37GPO7Rlbq2E6/eNnz1nKOrZiS41Pg/bTO7/nwI5R8lL1NAZyxgSfd6bIFJEykVHvGvflRlpaGp8RGWnL260FnLrIRkJ/0CyuTfvmbE5p7rbBsoWr2IEMHs5old6uRiVhHWszAl0uk9ne1TkhGjy9vYySYt27fzdmnBEdEwsjPpsIYeHibfckNmwtgm7ONN/MoFBHZ3h0icdDAm1AQYflHOYCXWLxxF5X7t2xjgg6RsYxzR1Bg7frd+6xeUYwir5/00G9ouiYRn9yz2moVlFTZy6A/dddPFzh5s6b0OaDlvDt0q/Bz8s8Hq3YOq6os/g9AsRGeMRb0z5tIIGeNTWrVwUvT0948ewlvHwu3k4P1gKKNGq59haszcYIM2YUSM08D1Pb9+w4yAIp02ZP4Lu5IwNQ8qnksKEUdxsuQCUsDhqUefl4GaUefewXI6BUmeLw4uUrGDl+ItUEaomtRdAx3dzSab7oEo8mcoWd8vGdnDFGWy1d0PWiLzIiCuJirefC6NQBTaptsTJFoXDpwkw8ZwSj6JXKlILta3fyHe05uusElCtZnNWzZ+T+w2D4ZNowlv7etmdr9hzE5yJ2DzA1JVwKssMhQjfCI0mgGwN8n2/SsD6bXzh7hY2E/qCDd4MmddkcBZytggfJc2f9Bqv+WA+b122H2VN/gh5tB8KgnqPZ/o7Ne9iBs7WKdnwfnjtrPpuPGj+EmQRqixIbrUkU2xHoSunWKRDWAUZwsT+6oWC6/MTpYyB/AT+4ffc+jPtyGqsLJHLGlkziijsXYOZtYgAFU2EnP6joVjLX2nRzOrkjugp0a4vi3Lhwi6W5I9gu7crN22yekQa1/Zmj+6unIXwndzDijvXrmc3hML09JikRKtQoD1553vqy4nMAuwfg89JUYF9/bANI6I6uEXR6v8meplygXzxHAt0YCLXIGF21xZZrKM6/nfYTnDh8mmUT4M8DsyhxjunguP/nwlUweexM6NtpOIzo9xks+mUZM9fTt4zLnOB76leT5rB5h65t1TdNiz1toQi6FLD1HkuEKHBxdQHXTBEnfUDjuUkzxoCnWvCfCjgPX82Zy+8hssPeXrLdON7B294d8utY/20OPOxcWW16TpFUczu5P9SxntxaDOIEUEjfVIt0BHuYo3h+9ebdHu5YP16nahWdougYmS+U149F4DPy+PkLKF6mKKtRzwp8XmI0XW5gJlFm0Em9qJZZGsT7oIu7LkZxSqVkr4kNpmmjhuxyEyOaurSvI7IG3byr1azCWq6hSLcl8EBiwshpcOncVSbIf170LQwd3R9+Xvwt/LtzJaz493eY9u1EJmrRUA9/RijK8ec07/vFTKz3/HAgE++YGn/iiMYhXSxgVsTksbNYVlqz1o1h3Jcj+T06IJORQLd2VCqlOMJJhM3j4eWZ7QWsLmAa0MTpn4KTsxNs27kHFv6xnN9DZIUtRNCx7hwjlWJFiKSWcC6UpUhz9TFvBDQw8AE8Tnql9e3Jy+f8M62Hc8c0hlX4moMp57fvv99ernql8nDn4h0WcdeG3f/ug4a1a/DVW169fgM1G/vzVdaggVt51xJ6Of1nB5ZQWMJrQUroEkUngZ49Pt5eUK1yJZa5cu3STb5LGELGKLqtgOIcxevDoEfsWu+3ZXOhVNm37SfRRI+1ImvVSC1sR8GSNb/CzmMbmXhHEY/1+3g/il88LMLU+Lkz57O0eLxhVB5r2i2RGo9ZAcsWrmZp7XiogJFzXerO30HCLSVsR6DLZOTiTogGbx9vowjGkmWKw7gvRrDa9KV/rYa1/27i9xCZsQWTODRms4a+zPkcfaCi6/sp714F3qZFmwNM677w/Cbcinuo1c0aOydcPn01Pc29SduGEPzixXst1/C1qGm92rB5xVa+kz1Ye+7j5gF+vu8bvz169gKq1anMV9mD2RQajwTDRToaw+HziTAMXQQ6pbjnTPMmmv7NFwIus5EwDEzp9vH1tpmWa/h9fj5yGhPnKLIXLJ/LxtxA0Y4/KzzQmDRjLIuwb9i1kon2zKnxZ09eYDXtGVPjsZ4dD0FM2akEf3/4b23fvJut8XBBr8h5OhRBt3oUqjQS6IRowBQ4nzzeRqm8qFqjEgz/dAAzoPth3gKdRTperAc/fgIXLl9553btpn59osWKoQZ9YsfT3o21OLMWsEa+kltJ9rgF7J3Mf4gS+Vy7TgiKVAWEPXo3PdwaQHF+ar/GLA7rwms0qPZeyzWkfOmSYJesZLXlOZF99DwUZA52rK2bNqCBYAUjRNLRGI4wnJBMpQ85QQI9Z5o2asDGiwFUh24MUHh269WRzaUeRUdx/PmoaSxVHdPWUZzjtaK+4OeiMM+YGr92yx/pqfF4H4L/HtazY/36p4MnQecWfdNT441Rz45fY8zgL5jBHR4QYCs1/N50rTl/D5mKBLq1IwMZpbgTosLO3l794umjFumGC8dGzerB8DFvRfrKdf/we7Jm3qKl0HvwCKjTXP0C3aAZtOvRBwaMHPPODe9fsWYd/4y3oKAPCw/nK+tB6inuJZytT6hgtD+jw7e9k/mj/y9uaZe2rq2QFyNXzlzlM4yiN8qy5RrSpF5tVoueXds1jMa7yO2hYD4/vvMWrG2v1fh94Z4T6PCOhzQYBdcHPNwhYzjDcHLS/OxD3mhfm0ou7jlTqUJ5yOvrC6Gvw+Bx8LudEwj9QCGnabl22yrMz/QBxfnkcTMhMjyK1d3/vHg2c7I3JnjYgSnzQmo8ivYtB/5mYvmT8UPTU+Mx9VxIjRfq2ft2Hs5Euzap8djxBEX5VxPnsDp4/BqYEYCZEHhYgP8einRDUamwFbo0saEUdyCBTogOewd78PbxMUp0t3Hz+jBi3CAWlf95wWL49fcl2Zbn7Dl4mEXIY2JjmSt8qRLFoW6tmu/dhJYxGRkxbgK07NSdCfjlagGP0XdrQMo+kYWc8oKzniLH0gh16di/2snN/N9DyH3t+hXHvInhM+sDa8vDQsLYHB3W/Yrkg2cv33dtx7T1iiVLwD9Lss7CQfHeoFbWNeZYf16xRgW+0h48pKngVkIvkY7dAQjDyJtPU6qgSwQ9NVVTMkFkDb6bN2/ckM0vUrs1oyC0XEPheGjfMb4rHVDwojjHmvGGTevCrLmTjS7OswNFO4rlrr06vJcaj2IaHw8ejkSGR7LHmTE1HuvZ0XwuIyjcUdCjKL90/ir7nvDr44HA2i1/pnsKGAmKoFs7KgWZxBHiBM2bvFmPdL5hAI3UL6SjPhvMosUr1q6HzyZPh+Tkd+tNkXXLlsCmNSvgzMHdcOPsCdi3dSOsW77kvVuFcmX5Z7ylTk1/cHJ0YgIfI/Fd+w2Eqd/MsRqhLjVQ4BR01C6tWMzg91C58PvPN1PzWkuBru3HiZXLZ67xGUCtJv45RtFvnrsJ9669mwaP0fOkyHgoWijrVmkv1QKvdMWSfKUb+oh07FZA0XPD8cuvee0ggW5cmgkCXS1QCOMgpLnv3SGtlmsBJy8w0zYUshjBnjl3itnEeXYIqfEopvHxbNn/d3pqPP4e8D5HJwdez36ef5YGB0dHdj9+LxpR/kd6OjseBhgT9XWzZNN5bEagq79T6wwvETaBo5MTeHkbxyCrfuPaMOSTfmx+8Ohx2LB1G5tnpHChglCjahWWhqcr40YNh9NqYb9k3k/Q4YPWbG/7rj1MqE+cPhNevBSnkJFqBB2j51JxsC5UwHR9srMjOT5Zq+i4Nae4I1fUAlugZadm8DIs9D2zOAQP9+rXqA7rl2zkOxr2bNjHeqZnBfY/16X+PCt0FekF1c97wnB88+ZhGVyhYeGQpmVtOQn03GlYtw57z7lz8x5zrSYMB13MMfUbhSyanEkBTAOfnUGcYwRbrAip8aPGD0mvZ8do+6QZ4/hHaEARjqIevxcU5fh5JkOlkmwvQ9sR6AQhcpycnY0i0l+9CIH//fMfm+f384NmDTWGNcYEeye3bt4U5s/9DvZt2Qh9evA2KAcOwYBRY+BUwDm2FhNSNIlDg618ju+7aVsr+QpZJmU5/k0sO+TI6Rar/hhr5u61++lp7q7urlC5ViV48Djr+tgKZd41jMNe6hEvw6FMiWJsnZmIqGgoVMzwwxUU6eW0cHen2nPjYW9vB75+eVg5VGiodt4iKNAl3N3IKLi7u0Gl8uUgLTUN7t5635SR0I9uvTqwEeugrR0U55gGjgjO69YECnGsVzd2VFwX1K9CSXwqOWxJoNO7CSF6nF0ME+lhb8Lhx28WQnRUDDRuUA92bV4PJUsU5/eaBozGz54+GXb8+zerW8cI+vCxE2DRsr/4RxCmAmtwsYZbKmC5hyUyHVyCZdDOt0G2t1YetSH0kfYmWmJF6ImOYMu1rHqiIxhFb96wHmxbtUMt6sNh94Z9ULdGNX7v+6BBXOlKpfjKMNA4Ljd39/yOumf+ENmTv4AmwvVKS6M4FOe2GkXHUq6J07/WqqSrDvdruH6Z+qEbi1r1/JnRGBrFYT20tYIHDII4/2T8EFbrTeiOTCVL5FPJYTsCXcJOf4S0QJGOfdJ1jfhiO6Xff1kOUZHRTJz/Mf9n8PL05PeaHjSa+2vxb0yso/Hc4uUrYdo3c/i9hLHBVGBraqumLY7OhvfG1pXcXIGfS8Q1OGOaO5rFRcfHs/T0rMjj7QX+lSvCgq8Xw4uHL6By+TL8nvd59vIVVKxenq8MB0V6WZeiYC97v3QDhbuPvQdfEcagAM9cCXmt/SFUcrJkM0tz5PDxk7DnwGEYPm5CliUiGalXqyYbb1y7w0bCcDBaK9SiW2sUfZH6Og2N1hCMmnfl3w+hOzI7edYtRyQARdAJQoQ4OTuBN+uTrr1IX/vXRnjy6BmULV0Klvz6o/qNzPxCB1PfMd19ya8/MZG+bdcediEjBqSWkilVB2tXN/P7eQYHPeKzrHkdYv3Rc+TBneD0NHfMVqjeoGq2ae5I3RpVIS4sJsfoOYIp7gWNkOKeEVc7ZyjrWgzkmQ4qC0iopEMs5CugeS15Hap5bmhDUpJkM0tzZFC/3uwwGjPFZv3wM9/NGjRUxYyge7cDszRrJfQDa7Xx+gZbrmE7L2sCo+Z7dhxgjx8N1/B7IfRHplRRBN3akclkkrXiJ6SJ5rJUO4F+9dJNOHU0AJydneH3n39goyXB9mx/LfoNPD084NTZc8zt3dIoldJ5CXCUO0IeB+OYCooNn7zmzwrACHpOrsB3bwXymfWTMc29fou6cP9hMF+9D6a6D+zZBapXyjk6HhMbZ5BBXHZ42LlCWZe3de8YUZdi1oilEVLcX+vg5G6rAh0PodEgFQ+g0RwV39+yA+vQK5Yrq6lDv0l16MYCHcYbNK3DWq5t37yb74obNAqcO+s3VneO4nzmj1OY4RphIDKKoFs9KoqgE1YEXvzgybA2ohKFxepl/7D51Anj2Om+GMB69Pk/fMvmazdsYqmBlkRKAj2/hKOInj6WOXh4/Sp7cWJtUZqcOH/0rfuxkOaeU6ouivScCA2PgOJlsjaPMwZe9u6sRz6Ch1Jo2EcYl/z8cOV1qPYCPTFRsoGrXMH32OmTPmfzWXN/zrFzSd3amjT361dvsZEwDh26tmXjob3HRd9yDcU5tlE7cfg06yeOLcdq16vB7yUMwU4mk06/vUzYToq7kixHCesgJTkFoiOjtU7JRsf26MgYaFy/LvTt2Z3vigOMpOOFDKb3obFOWLh2LsGmQEop7lijK1XyF7JM6v6zp9nXmWOvV0uBKbLGjE4/efAMXj0NYXNMcy9btQw8e6lZ6wOmt+ctYFrTNuyRj90K/Ch6bhL88uVlnidhERGg0PIgMyFBsoErrcBSLnx/Y6nuapGeHXhQjdy4QgLdmGCf7QqVy0FkeKSoW67h4cGEkdPg0rmrTJz/vOhb1i6OMA5ymSyOTyWH7Qh0OUXQCfGjSEuDaPUFr7Y8ffwcThw5Cw4ODjB7xhS+Ky6wZg9bsqFI/2HeQr5rfhRa9vi1BqTk3J4ZN/VFjCW4l0Mae/CDx3xmflBElzGSQ7rA5TNvzeLQff3Va+0jp5mJjo0zev15VhR3LgBudub3J7AF8Dnmk8dL/RqphLBw7fr94+uprRrFCcyepjFExTT3jVuzNiyrU7OGpg79ThAkJ9n2z8vYCPXbOzbvYaPYQHE+eewseBj0iPUC/23ZXBLnRkalkkm2nYTt1KAD1aAT4gYjvFGR2qW1C6xf9T/28UM+7gtFChXiu+IDo+hYj4590i3VIz0tLY3PCDFj72jPZ+blycvnEJIS/t7tWdxriIu1XBads4sTVK1bha+Mw6n9Z/kMoFDRAvDGgMyW0LBwk6a4C0j5UEoMvDWK0/6wJi5OssErrWAtRtUiHZm36I8sU9093N1ZHboiTQG3qQ7dqKBAx6g0CmCxtVzDrKvPR05jjw17hWNaO46EcVGAhCIvmbCdCDrVoBMiJz42Ti0itX+tuXntDty/EwT58uaF0cMH811xghcyIwcPYPMVa9ax0dxIKYIuZSzh4o48evwULsXcfe925O5bMWsJPH08oVqdynxlHF49fZWe5o7p8wnZtFrThmi1SMubn/qSWzv5BYH+Rnsnd1sX6Ei3Th1YhlhMbGy2qe7169Zm440r1A/dmGDLNaFFGZqviYXgoMfw+ahpzHy0dNmSTJyjsR1hfNKUCsm2R7Adga5SSTYNgrB+0I00Pl63mr4d/9vLRhTnri7iT/0c2K83i6Kfv3QFrt80/2k3/owJ8ePta5kLmcjnEaBIff8QJyHSsh405auVBa88XlCwWEG+YxyO7jrORq88nhBvgOGXxsGdBLq1I0TQ3+jQai1WLUqJtxli2aW6C3Xo1y6TQDc2bdo1Z+OJw2dEYRaH4nzyuJkQGR4F1WpWgZ8XzwY3d8uUbdkCqYpUydaN2I5Al7DTH2H9xEbH8Jl23Ll5Hx7cD2bR855dOvFdcYPtaVo1b8rmh4+fYKM5SU2lMzprwMfPh8/MT3wWYjzmjW5/m8bGw9uDjbUaG9f199zRi5Cakgqu7q4G9WiOT0hkBwiEdeOXX3cnd6xBp4NPTYbY9Enj2Xz5mnUQG/tuZkEd/+pgZyeHwLsPDcpWId4Ha7sbNq3LnofbLVyLjmn2KM6xJAof06y5k0mcm5g0mYL6oFs7cpkdHfUSoiQhPkGn1HZk/67DbBw28GPWU9NaENLct+/WRP/NCaW4WweWcnFHYrMQ41ntmRN010aq1TFuHXp0RDQ8vBPMDMLcvNyZ0NYVdHAvZOTIPmEZ8ucXatC1j6AjMTGW/fsQC5jqLri6fz9vAd/V4ObmBlUqVmR+Mbeu3eG7hLEQQ5p7wMkLrJUainOsjZ85dwqJczOgUiolG3y1HYGukq4VP2G9oDGcrmlZb16Hwo2rd8Bd/abfu0dXvmsdYP9YTAVEY6m7gUF81zxgb3lC/Li4uaSLUnOTlRhPjrdsBp29vcY0D3uWo5g2JqcOnGGjt55p7hh5d3UnZ3UpIETQ34TpJtCjo7XvOiJ1BFf37bv2wIXLV/iuhnp1arHxOrVbMzrYbg1vaMyGqe7mBg8GZmcQ55NmjOX3EKZGJeHgq80IdPUFH6W4E6IDxbkuru3I4X0nmLDv0qEduDg7813roUmDemy8ftO8FyqU4m49ODhZps97VvXmlq5Bd3Z14jNMc/fnM+Nw48JtluaOKer6pN7GoEGcEXu0E5bDzd0VXFyd2aELGp5pC0bQdX0PkyoaM9SBbD71mzmQnCH9v15tqkM3FWgW17x1Izbf899BNpoLFOfzvl/M5r36dyNxbmYUyjQS6NaOApSU30qIChTZmN6uCygyTx3TtCn7uFcPNlobdfmFyt375oug48+aIujWg6Wc3LOKlls6gu7p7clnADUbGVegC2nuaPKG/cx1BT+HDOKkQz6e5v4mTPu2eyjOKc39LSMGD2CZYpjqjpF0gTr+/uDs7MxMxMLDtOs1T2hP+65tWcu1G1duwb3bgXzXtGxevz1dnH8yfggMHd2fzQnzoQBZFJ9KDtsR6EoqQCXEBYpzFI66cOXCDfZ5/tWrQumSJfiudYG1erOmTIL+vc13wIBmRoT14OHpzmfmpYidH3zo2+Cdm7vKsincxcu+7TGORnGmSHNnRnF6mH1pUtxd+YqwdvzyaQ5bdHFyRyIiSHAKoBnq9C8+Z/OMvdEx9b1BnVrsPf/8mctsjzAeGEVv064Fm5sjzX3RL8th1R/r2Ryj5kIdPGFeZKrkSD6VHDYj0FVAbdYI8aBP9Bw5e/ICG7u0b8dGawQvYDq1awtxMTFmi7xQ9Ny6sJSTe1pKGtjL7N654Z4lyV84H58BE+fGTnO/fPoa+7r6OLljKrQfpbhLBqEOPTRcN8EdFRVFJpwZaNKgPnRo24b9fSxavpLvAjRv0piN589cYiNhXLr26sDGPTsOmrTlGkbN9+w4wAx6p307kdWdE5YhVJEo2dNBmxHoaao0EuiEaEhWC0Zd6/ZiY+Lg5rXb4GBvD+0/aMV3rRNXV1f2/T9+/BgSDejBrC3x8WRBYU1YSvSlpLz/NhFnwd66WZnlGTvNPSEugaW56yOwklJSLFaOQBifdKM4HSPoeOAcHq59WrwtMGns6HTDuOs3b7O9Fk01ddLXLt3M8rWGMAxsuVa7vr/JWq7h72zurN9Y3TmK85k/ToFmrTS/U8L8qF93lF39GlMNurWjfv+gZp2EaEjUw5Dp0vlr6otoJbRs1gS8PN/WpVojdnZ24ODgwGrqHzx4wN5QTQnVSFoX1Fdbg72DxsE9I/Vb1jG6Mdv9G/r5QSQkJtHvSkKkp7jr6OSOhOnxOVIGDeMG9e3N5rPm/sRKSPL7+UHF8uVYydXVizfYfYRxMVXLNRTn2EbtxOHTrNZ9wfK5ULteDX4vYQkUKoWkaxdtpwZd4r9IwnpQpKXpdXp+WS3QkbatpJFO9fPvf8CcXxcycX7//n2TiXSMDCYk6F5OQFgOe8f3hak5yOrv0pKRLmeXtw7uGUGRbkySk5IhTY8Iepr6tczYNfGE5dA3go5gJhRlKr3L2FHDmWEcGqIKhnEtmmgirmdPnmcjYVyq+VdmkXRsuRZwSlMSaAz27jgIl85dZeL850XfQqmy1ukBJCUUoJL0C44NCXTpNrMnrIvEBN3roRMTk+DurUDWE7lZo4Z817q5/+Ah3AkMgifPnptUpGN9JGFduLhYpn1gahbPv6z2zIWnT9aZMi07NTe6MI6M0r2fNfZO98pj3dk8xFvy+vmysorwSP1qyt+8ecNnBIJ+KyMHD2Dz5WvWsSh6uzaa8jT0k6G6feODZnEdun7A5pvWbWejMWjQpA5069URfls2l8S5SFCplJJOjbQZga4EpWSd/gjrIilJ9/R2rFnDaBX2UnV3d+O71k37D1qz8a5apCOCSDd2TTo5DFsfJPo0FC5RiM/eBVubVaxRnq+Mw9OXryBCR5FOLu7SwsHBHrzzeDF/kPBI3S+ZItWfY6pMKGsFu5ZkbLtWrkxpKFm8GMTGxLL3dcL4YJq7j683a7dmrCg6RuVHjR8CRYsX5juEpVGpL+/4VJLYjEBPBRU5mBAWJ0V9QYt15Lpy46rGZKZl0yZslAJNGtZn46Vrb2vxBJFurJpxdG+n+nPrwyevZVzcU5VpEJ0W985N11aIxiQ7gY606NSMz4xHwKWrfJY7GA0kcS49/Pw0deihevTqxr+VkJAQviIEMrZdCwsPhw9bt2TrU8fOspEwLhhFH/qJpif5778sg2dPXrC5LmBpkymd4AnDkckglE8lie1E0BUyyr0iLA66t+vD7Rv32Ni4fl02SoEaVSuzMSj4MSRkMM3DtL+goCB2oWeoOHrxQvc3ZsLy+BW0jIt7eGo0nIq69s4tTWW5NFSZ+r/swHZrBYsV5CvjcO/hI3j2MgRiYuNyvb1RCziMthLSIi83igvV05UdzeLQ/JN4S8a2a7+qRbqQPXbmBKW5m4pmrRtDw6Z1ITI8CiaPmwnBQY/5PbmDAZF+nYfB5LGz+A4hRuQgl/RpYPbv/hLj1q1bjq6lfcgojrAooa9DdW6vhqe/X036HgoWyA/H9+zgu9Jg4KgxcP7SFZj46UioXaMa332Lt7c3lChRgrm+6wpGzlHo58YXM7+DlyGv+SpnurRuBq4uzrDz8ElWf5sT/l1rQaMhTfkqZ44uOgR3Dt+CCdPGQNuOmuhKVjwMfARjhnwBRUoWBg8vd74rTe5eu89n5sPOwQ6c3N+tf0+MSrBYFB0PKvLm1wimrIgIjYTXLyx39owmdiXL23Y9JmZFPbz7CKZ+MwGat9H0uc6KoHsPYdywyXz1Ln0XDgDfEjkfSm2f8T94ces5X2WNLq9PAvh6029wT74C2PLvTti1bT906/AhfNRF44itK/nz54ciRYrwFYEEP34CXfsNZPMd//4NYyZNYXvf//Y11KpLbuCmQHBeR3M3bIvWpn1z6D+sN/jk8eYf8S5oLLd5/XbWRx3B/uaTZoxlc0J8KJWqH8q4FZnBl5LDZgQ6EhT/LNVOLreMPTBh82BUIUKPtMH9u47AhrVboVf3LvDdjKl8VxqsWLMOfl20FFo3awxDP+7Dd98F31jxYs/HR/u0Z0xtv3fvnlbRCTEI9FN/HYfru67CyM8GQ/fenfju+8THJ8DcmfOZKCAIQhzgAeLoCcOgWInsRSnWG08d/w1fvYuYBPqJw2dg1Z//QJMGdWH0EI2g1BW5XA5VqlRhrTSJt8z64WfYuHU7dPigNRQvVhSW/rUaPujQEiZOH8M/gjA2KNJX/7Eetm/ezdZ4PYEmb+j2nsfXB9w83ODZ4+fw/OkLZtwnfMzQ0R+nt2wjxEmyImVGRfeSP/Cl5LApgX4//kmsg9xe2mEnQrTExcbpVdM07/slLOVqwY9z0h1gpQJGENr16APeXp6w9JecX2e9vLygYMGC4OaWs0kemsxh5FzbNEsxCHQU5yjS23f5AD6bPIrvEgQhFXZvPwCLf13OV+8iJoGO5VQ/f/s7VChbBmZ+qamd1gc/Pz8oVqwYXxEIGsW169mHmSv+8dsvMHrCl+Dq6gIb96xiopAwHZiJuH7VJtauNi426+sw/B00aKpxa69QuRzfJcRKbFrihOoeZRbwpeSwmRp0RCXxnnmEuMFew7qCmbUP7gezOTq4Sw10t61YvixERcfAjdt3+G7WREdHs6h4YGAgq0/P7BaMwvzZs2dw584dq6uBzFcmPxtvXb/LRoIgpMVNbvQpdgytQRfAWnTMZCLeUrhQQejWsQOb7953AKpXqcz8V86coJ7opgbd16fNngj/7lwJs36cAkNH92dCHNPYcY6p7Cv+Xcg+hsS5daBQpcXyqSSxKYGuVCnj+JQgzArWnWObNF158ewlewMvVrQI5NEhxdua6PBBGzZev6WdOI2NjWXmbzdv3oSrV6/CjRs32IjC3Fr78OYvVwCcPZzh6eNnOpnZEAQhfhLiE+DiuSt8lQUiymX0zevDeqFH6tkLXQB9G8ik832wL7qTkyPsOXiYtVxDjh44yUbC9KDDe4MmdaFX/26sbRoKc5yjUMdWaoT1kKZKIxd3qaCSyaL4lCDMir41w0E8el6zelU2SpFWzTVp4AGXLrNRF/DgA6PluhrviQ25nRzKt6jE5lv+/Y+NBEFIAzSdSojPPuXcOZMxoSWxt7cHbx8vUKoFdniE7r3QMxIVFQXx8ZS4mBGMovfp0Y3NHz99pv5527G066jIaLZHEIR2KFVKSZ8A2pRAV3+z1AudsAiZ07G1RUhv96/2vsO5VNAlzV3K+HepCXaO9nD04Em4e8v8DuYEQRif8NAI5gydHRitdvEWVz/5t2nuupuaZoai6O8jRNEvXrkKJYoVYwfMxw+f5vcSBKENifKUJ3wqSWxLoMvkz/iUIMyKvhH0hzzd2b9aFTZKFSHNfd/h42y0RdzzekDNbrXY/MdvFkBkBCX8EIQ1g2VNP8ycD7Ex2VfXueZxYxk0YsJYdegIliRhy0viLXl9fdOj6OERmkOQw3uPsZEgiNxRKpWKFp61w/hSktiUQLcDu6d8ShBmA+v49KnlS0pKhpCXr8HJyQnKlCrJd6VJt07t2XgnMIjV3NsqtXvVY4Zx2I912vjZEBVBaY8EYY2kpqTCL98tgts3cvbWKF5TfH3k8+bV+J2EGSGCjlAU/X2EKHpkVDQ4OjjAg8BH6QfyBEHkTBpI31PMpgR6sjIlgU8JwmzghZo+PHn0jBntlC9bhvXZlTIYUcDesFhPvu+I7UYS7OztoMOMLuBV0BseBz+Fz0dOhXu3A/m9BEFYA3jA9sWYr+CEFmnLJeqU4jPx4JtXE0E3tAZdICEhASJ4pJjQgO95g/r2ZvNUbiB7cPcRNhIEkTNKlco4L04ixtYEOuWMEmZH35Zfjx9qEj6qVKzARqnTrbOm/czJs7bdcsYtjxt0/6EX5CudH0LUF/qfj5wG8+YsYoKdIAjxEvYmHFb9sR5GDZgA9+884LvZgwdxJWqJLzsqr18eNhqjBl3g1atXfEYIjBw8kEXR8SAeOXLgpN4H+gRhS6hAKWkHd0REzT1Mz7mY213yOXjv4EuCMAsRYRF6ifTli9ay/qjfzZgKvbp34bvSJTklBVp17M7qHid+OhJq1zCPMd4XM7+DlyGv+SpnurRuBq4uzrDz8EmIT8w5Fd+/ay1oNETjUK8PilQFnFxxDG4fuMl3AEqWLg5ValSCosUKg5u7KzOYIgjCciQmJsGrFyFw5+Z9Zu4oiC1taDe1E5RuUIavcmb7jP/Bi1vP+SprdHl9EmjbsSX0G9yTrzS8fB4C0z7/FvL75YXfvv+G7xpOyZIlIU8ejfgnNPwwbwGs/XcTXwFMnjkeWrbV/32DIGyBZEXq9oruJbrzpSSxqau701E3ahdy8r3IlwRhcvBiLfT1G/XIN3Tgmyk/waOHT2DjquXgL+E2axnBCxW8YKlUvix8NWk83zUtYhXoCD5/9s3dBcHnH/IdgiCkQPkWFaHN5x/yVe6YU6CjqemIjz9nLdfWLl1gtAtFV1dXqFixIl8RyIuXr6Bdzz6QzI1kq1SvCL8uncPmBEFkTZpSMb+cW7FJfClJbCrFPVWeQg4chFlRpKXpJc4RNIhDShQvykZboE/PbuDp4QF37gfB3cAgvmu7YIT8g0ntIG9JP75DEIS1U6hSYWg1VtO5Qow4OjmCu4c7c6GPijKeUSXWopOj+7tgX/RuHTXlXcit63fh6eOcD2IIwtZRqRSSN7WwKYGOlvwKpVJ3O22C0JO0NP2ebjHRsSx1EsWqj7c335U+To6OMKifxjhn6669bLR17J0coPOsbpC/bAG+QxCEtVK4ShHoMKMzyO3FbfyZ10/j5B4VbVxBHRoq+dJRnREc3QX27DjAZwRBZEWyKk3yLW5sSqAjClBI3pqfEA8YgdAHIXpesngxNtoS6GxLUfR3cfVxg+5ze0HZJuX5DkEQ1kaVD6tBl297gJO7M98RL75+3Mk90rhmydHR0Xq/L0qVzFH0I/tPsDIDgiCyJgVStKtLtGJsTqArQUW9PgizoU//cwTdu5ESxWwnvV3Aw8M9PYq+cdtONhIAdg520PaL9tDx6y7gVyof3yUIQuwUqFCQCfPmo1uB3M46Lrt882rM3ELeGDfijb4aYWFhfEUI4HueEEWPi42H41q06CMIWyVZoZR8ybLNCXT1m0MInxKEyUlL1TeCzgW6DUbQkRGDB4Cfry8EBT+CkwG23XYtMyVql4Lev30MfRb0h/oDGkGRqkXBu5A3OLq8TZEkCMIyOLo6gU9hHyhaozg0GtwE+i0eCD1/6gNFq1vXa7lvXiHF3fiZpJFGjspLgVIlikOTBvX5CmDPdkpzJ4jssEuLv8+nksXmevTci3+8xlHuMIgvCcKkvAl5rZdJ3KJflsOl89fgt7nfQfsPWvNd22L7rj0w9Zs54ObqAj98PU0t2E3TnkfMLu4EQRCIOV3ckUvnrsGiX5dD/do14bORQ/mu8ahatSo4OtKhYkau37wNvQYP5yuAxat/hTLlxNcnnyAsiUKpSC7rVkz8dUIGYnMRdHuVnPoVEWYB6+z0dnBPT3GXfgQdUx6joqIgNjaW72jo1qkDNGlYH+ITEmHZmnV69ZInCIIgdMeXm8SFhpumKhBf84l3qV61MlQsX5avAHZt3cdnBEEIpEGaTZQq25xAj1Ml0rsCYRYUejq4IxHhmhTAgvmlXWucmJgI169fh4cPH0JgYCAEBQUxwS7w4zdfMQMdNIxb9c8mvksQBEGYkjy8Bv1NqGnqxandWtaMGDyQzwCOHzrF6tEJgniLEuAln0oamxPoKSqlTfxiCcujr1OtUqmEhHhNeqKnlycbpcrz58/fMdLDi7bXr9+mm+f19YWl835i5jknzp6DS9du8HsIgiAIU+Hp6QEODvYQGxcHScnJfNd4xKm/bsbDWEJDhw9as3p0JDk5BQ7tPcbmBEFosFPJgvlU0tieQFcoKMWdMAv6OrjHxyWw0cvTE+zk0v4TTUl5v5VMSEjIOz+7CuXKwvRJn7M5prqbKuWSIAiC0CCTAeTx1aS5h0cY39QNX+NRpBPvI3xtvbQAAP/0SURBVHQxQXZt208HGQSRAXuZnU3037U5k7hjqkfOxZMctXNPIQgDiFJf1OAJuK68evEapo6fDcWLFYWD2zfzXWly7dq1LA8yChUqBAULFuQrDWMmTYHDx09CJbVgnzL+U3BwcOD3GIY1mcQpFUqIfB4BsW9iICUhBeiyjSAsi4OTPbjn9YA8xXzB3tGe7xofc5vEIT/NXgh3bt6HqZ+PgWqVKvJd45HV6zwBEBsbB43adki/fvh+/tdQq14NNicIWydRkfxlZfdSv/KlZLE5gY4Exj+JtZfbu/MlQZiE8NBwvdLcg+4Hw5wZv0KNqlVg05oVfFeaXL16laX0Z8bOzo65/OIogBctXfoNhBcvX0HnDz+APt0783sMwxoE+uNLj+Du4Vvw7NpTSEnU/dCHIAjTYudgB4UqFYYKLSpBmUZlwc7IYt0SAn3Fkr/h9LFzMGJgP2jRuCHfNR6+vr5QokQJviIy8sO8BbD2X43vSoMmdWDWj1PZnCBsnfCU6MF1vCqt5UvJYpMC/U5ccLCznRP1riBMSmjIG1DqkZp27dJN+O3HP6B5k0awbIG0DwkvX77MZ++TVXTlwuUrMGDkGBY9n/jpSKhe2fCojpgF+svbz+Hk8uMQ9jiU7wC4e7pBgcL5WY2oDPNQCYKwGFiSFPLqNURHxKSnIrv7ukODgY2hfHPjRZ0tIdC3bdoN//1vL3Tt8CH06tKR7xoPT09PKFv2rWs58RY8iG7Xsw+LouPr/JotSyF/AWmbxhKENrxOjWzSwLPKab6ULDZ5dXc7LviYi51Tc74kCKODF2pv1AJdH04fPwcrFv8NXTu2h59mf813pQemtmOKe3Zgj9wqVaq8J0KXr1kH8xYtBW8vT5j79VRWq28IYhXo59adgUtbLrC5m4cbdOz+IbRo0xhKlJR+6z2CsDbCwyLh5LGzsG3jTggN0Tifl2tSHpp/2hocXQ3v920JgX7i8BlY9ec/0LRBPfhkyAC+azzc3d2hfPnyfEVkZuo3c2D7rj1s/tHHXWHYp8b/HRCEtfEw8ZV3mzy1o/lSsticSRxiD3Z3+JQgTEJWadvakpKi6fft5eHBRqmSW19zNJCLiHjfEA4NdLA/elR0DPy5ej3flRAqgMMLDzBxjocTHXq0hXXblsGQkf1InBOESPHN6wPdPuoA67aq/1Y//RgcnBwg8NR92DZ9MyTFJvGPsi7yqL8nJDzS+CZxRO707dGNzwAO7D6S63smQUidNGVagi2Ic8QmBbr6+vcZnxKESTBEoMt5xFjqBmDauNy/efN+FoKToyPrj+7n6wvXb9+BnfsP8XukwalVJ+De0TvsAn/WT1Ng3MSR4Orqwu8lCELs9P64OyxY/iN4+XhC2KNQ2PfjLlApre8V3Zf3Qg8zgYs7Ipd4lxJDqV61cnrLtZjoWDh28BSbE4StkqZSaJfuKAFs8tUxTpEQwqcEYRJUBgh0IaVbqdSvTZu1oE00ICEhAWJjY/nqLdgffa5apCNbd+2FB48es7m18+B0IFzfeQXkdnL47pcZUL9RHX4PQRDWROkyJeDnxd+Cm4crS00PWHeG32M9+PppBHqEWqCb4njBWJ04pMzYUcP5DGDnln18RhA2ikxmM62ybVKgJ6elBfIpQZgEpQHREkGgKxT6i3xrQNt0vaioKD57F0xzx3R3/Dp/rl6nFvPa1VyKldTEFDi18gSb9x7YHWrUqsrmBEFYJ8VLFIXJsz5n8yvbLsJp9d+3ItV6Dl6dnBzBzd0VUtPSIDbm/YNSQ3F2duYzIjtaN28KhQtpzFIfBAbD3Vv32ZwgbBEHmd1NPpU8NinQnZKSr6kEu1WCMAGGPL3SBbrEI+jatqALDw/PNh1+0rhPWTs6NHlb+c9Gvmud3D54C+Ij4qBQ0YIwaHhfvksQhDVTr0EtaNJK06Ls2s4rzOzNmmrS8/gKdehZH5QagosLle7kBpZ0dfigNV8B/LdlL58RhO2Rokx7xaeSxyYFeu3CtRPSQGETJgOEpTBAoMt5irvEI+hJSdpdpKI4zy6KjhcvmOru6eEBARcvw5ET1tt54/ZBzcFw30E92EgQhDToM7A7nwGE3H8F/83aCqlJ1mH4ZUqjODc3Nz4jcqJPj24smwE5fSwAIiOMf1hCENZAgiKJatCljkKlfMqnBGF0DMnPeBtBpxR3gewEOoImOtMnjWfzvzdv1bplmpiIfBYBkc8jwMnZCVp+YFjvdIIgxEXpMiWhWKmifAUQ+vANnF6lKWcRO748gh5hZIGO4tze3p6viJzAFPe6tWqyeVqaAvb+Jy1jVILQlhRQPOBTyWOzAl0Oslt8ShCiwsVFU5cXFxfHRqmSnJzMZ7kTExOTo+t7t04dWJQBRf+iFat1Ev9iAKNqSMWq5cHOzo7NCYKQDo2a1uMzDbcP3ISnV8RvbimkuEcYOcXdx0fzdQntwPc3gb07DmrVBYUgpIYqJZpq0KWOTCW/y6cEISq883iz8fWbUDZKEazRxz7n2oJt67Jyc8/I9C8+Z9H0J8+ew6p/NvFd6yDyhabfe+WqFdhoafDi78XzV3D10g04fug0i9js2rYf9qnH44dPw/XLt+DVi9cGtRMkCFsifyE/PnvLmbXib5vl46t5PzJmijtmieXJo3GIJ7QDzeKElmvhYRFw5sR5NicIWyFNmRbb2K+x8d0qRYrNCvQEZaLN1DEQ5odnqeuFTx4vNr4Ola5Ax/ZpuhIfH89nWYP16L/N/Y7V6p04ew4uXbvB7xE/gmmUs6tlXI2Tk5LhwtnL8OeCVfDZ8CnQrfXHMKz3WJg2fjb8+M1v8PvPf8KSeStgoXr8cdZvMOWzWTCk16fs4yaMnAZ/LV4Ll89fg9QU68pcIAhz4eWteV3PSPjjMHh2XdzVdm8j6Maz7fH29qYWa3qAXUsEdm8/wGcEYRukgcKmSpNtV6ArEm2mlx5hfoQ6cn3w8vZknx8WHiHZCKW2BnEZwTT33KhQrixMn6Rpa7RszToIVf8MrQHB9V9uyMmOHty4eht+mr0A+nQaBjO//AEO7j4Kedy9YVDf3ur9r2H9ij9g/7ZNcPrALjh3eB+c2r8L9m3dCOuWL2HmfB9/1BPcndxg97YDMGPid+zrzPt+Mdy5Sa2ACCIjdnZZX24FnrzHZ+JEEOhRWrz+akuBAgX4jNCFDh+0STeLu3HlFjx9/JzNCcIWkIHcZtLbEZsV6EqZ/CqfEoTRMUSgy+VytUj3YGnGoeHhfFda6CPQ8XO0qbvDWr0WTRpBfEIiLFu9zurq0c3BqWMBMGbwFzB57Ey4cv46dP6wLaxe+jucP7of1v65CL74bAx07dge6tSsASWLFwO/vHnBx8cb8vnlZWmWaFjUvVMHmDJhnFrEL4Xzxw7AikXzoW2L5nDu5EWY+Ml0GD9iKpw/c4n/iwRBZMWLW+IWWYKLOx4YG/K+JoC1566urnxF6IKHhzt069iBr4CVHRGErWAvsy3vMJsV6E28q0WmKtOMdyRMEBmQqUW2IQh16G8kWoeeW7p6VmA2gbbGcj/O/hry5fWFO4FBsHXXPr5L3L5xD8YO/RK+/+pXkCtl7Od0cu9O+HbGFGhYrw44OmqiM7ri7OQETRs2YFH1E/v+g9nTJkNSbCLMmjyXifWge5SwRBBZERMSDSmJ2vtxmBtHRwdw93BjB51JyYY9ThT4hQsX5itCH/BgVODI/uOQlKS92SpBWDOxNlaabLMCHVHakF0/YV4wCm4IQmubZy9eslFq6CPQEW0/z9vLC776cgKb7ztyDK7ftm1PyIT4BFg6/y+YNHoGxEfHw7zvv4Xdm/+Bbh3bg7OzE/8o4+Dm6gp9enZjqfFzvp4GYSHhMG7YZPhryd86OfcThK2QEKHf66G5eFuHrptRHIr6gIuX07OYChYsCE5Oxn29sTWqV60MFcuXZfOE+ES1SLeOdn0EYSipyuRAPrUJbFqgy1X2ZINJmARDBXrR4kXYePP2HTZKicTERL1r69PS0vgsd1o0bQL9enRlF4dYjx5txBpKawLrFMcO+ZKlQ44Y1B/2/m8DdPywDb/XdODfwEddO8Me9b83oE8v2PLvfzBu6BR4+TyEfwRBEIgiVdwtswSBHqJjRtf8P1awtpdHTp5mae1Ue24cBvXtw2cAuynNnbAB0KcnwcPuCl/aBDYt0FPlqRRBJ0wCihND6vVKldG0U7khwcivPg7uArrUrmO6dr+PukP1KpUgKjoG/ly9nt9jO2Ct+ecjpoIyTQn/rvyT1Za7urrwe82Dp4c7y2ZYtWQhJMTGw/gRU+DKxev8XoIgxE4e3motNEx7TxSMnF+/dYe5taOXRYkSJYxSw05oWq4JZnGPHj4hU05C8qSqFDEtZFXi+NImsGmBnpiWRIWRhMmws7PjM90pVVYj0O/cuy85J3d909sRXQ3fChUqBJ8M7g/eXp5w/fYd2Ln/EL9H+mDEHGvNS6kvjLf8vRJqVq/G77EMjerXVT+OVZA/rx/M/OIHOLzvOL+HIAgxIxjFaZvijt0zVv2zkc37dO8MtWvWBBcX8x4MShk0i0MzVIE9O6jlGiFtFCrFEz61GWxaoKclKM7xKUEYHTt7/QW6h6cH+ObNAwmJiRD4QFrnSFFRUXxmetzc3CB/vnwwSi3Ska279sKDR4/ZXMqgOMe+5S2bNob1y5cwF3ZdwXKCwMBAOHbsGOzfvx+2bNkCu3fvhlOnTsHTp/q1Iy1YID9sWLUMalSrwtqxUf0kQYgfH25aGhGp3Ws3inPsotGgTi3WsjFPnjz8HsJYdMtgFnfq6FmIjbGp4CJhY9jJZDf41Gaw+XyjwIQnMfYyew++JAijERcbB/Fx+keLly/+G84cPweTx4+FYQM/5rvWTWxsLBN9+oJ1jBUrVuQr7Xj16hW8fPkS1m3eCvsOH4NCapH47dQv0lO9v5j5HbwM0c4ctEvrZuDq4gw7D5+E+MREvps1/l1rQaMhTfkqZ44sOgh3D9+GEeMGQY8+nfmufuBz5rsZv0ALtTj//ecfwNHBgd+jHSjMAwIC4OLFizmWFDg7O0OlSpWgefPmbK4LCeqL9+HjJsCN27dhzvyvoXrNKvwew0lJSYXnT17wFWELFClemLmNi5kL5y7DzEk/8NW79F04AHxL5HyItn3G/3JtyabL65NA244tod/gnnyVNXdu3oOfZv8OlcqXha8mjee7WYOmnOs2bQU39evr6iULoVrVKpTabiJ6Dx4B125qOk99Mn4IdO3Vkc0JQmqkqtKml3ctPpcvbQKbf9W8E/vwmrO9c3W+JAijkZSYBNFR0XylOwGnLsKfC1dD/Tq1WW9qKRASEgIvXugvnjAiXqFCBb7SDkyLv3XrFnMQ/27e7/Ag+BGL7IwbMYTdLyWB/kwtTLH/eMlixVh/clcd00rxIGP79u0QHa3989bX1xfatWsHxdT/pi5Ex8RCn6EjITwyAhau+BEKFMrP79EPPAzDqPzZkxf4DmEroN9Em/bNoVf/bpC/YD6+Ky6sWaC/evEapo6fDQXy+cH8ObP47vtgaju+nuJr7nczJkPPrl0MNkwlsmfPwcMwcdrXbF6sRBFY/s9CNicIqRGWEjWwrlfldXxpE9j8K6e9nR05uRMmAc1xDKFqjUos8nD56jUWcZQChqa363Oxh78HFPY4Yj06RnbQwOjIidP8I6RBovo5gn3HPdTf65+//aKzOMfMho0bN+okzpHw8HD2ebpmRnh5esBfi+aDncwOvp3+s87+AhnBqPnnI6eROLdRUlJSYM+Og/DttJ/Zc4EwLoJJXEQur9/zly5nf8cd27aBHl06kzg3MWgW5+mhSQDFbh23b9h2O1FCuqSmpV7lU5vB5l89U5XKID4lCKOCNehyuf5JKu4eblCqTAn1C1ManLt4ie9aL3jhZohBHKLvoQdGeRFMbx/Qqweb/715q9aRc2tg7YoN8PL5K5j/w7eQz0+3mvPXr1+z+nJdXPIzgmnxO3bsYF9HFwoXLAjfz5wGwUGP4d/VW/iu7mxev51lDxC2zcOgR+y5QBgXJ2cncHVzYYcfcfFZd+HAVmpPnj2HgvnzwVeTJxpkkkpoh5OjI3Tr1J6vAPbvPMxnBCEdFEplaiPfGppaDhvC5gV6nJKc3AnT4aB+AzWE6jUrs/HIyVNstGbevHnDZ/qDqaz64OnpyWcATRvWh9bNGrMDA+zRi/01rZ27twNhx+Y9MHRAP6jtX4Pvao8h4lxAEOm6fp2WTZtA7+5dmbB68ugZ39WNG1ds7r2byIZgtUgnjE+ePBon98gsouiY2v73pq1s/t1XU8HHWxNxJ0xPRjf3k0cDID6bAxSCsFZSVak51/ZIFJsX6GnxKWf4lCCMjr6CUqB2fX82Hjp2AtIUCja3ViIiIvhMf9AkTh8w8p7xd4FRdIymY8TndWgY37Ve/lywCgrkywdjRgzlO9pz9epVnSPf2YHp7vj1dGXCmFHg5enJvg99oLRmQiAu1rAsHSJrfIQ09yyc3NG1HQ88u3fqAE0aNuC7hDkoVaI41KiqMdlEn5XjB63/MJ8gMiIDuManNoXNC/RGBWu8SVWmGq4cCNERGREFN67eZpHFZQtXw/pVm9kcaxVPHDljkMO6tjg6GSbQCxctCIWKFIDo6BgIOH+R71of6N6OdaKGgrXk+pKx1Q8KdjSJw9Ha+8wHnLoA9+8Ewedqkeuux8/nypUrfGYc8OthNF0XMOL2ydBBcPXSDbh++Sbf1Z7SZUvwGWHrVKhcjs8IY5Jeh55JoGNq+/Vbd1gt9KRxo/kuYU4G9uvNZwAH9hzlM4KQBnKwN+5FipVADh5q0lQq3a8ICVGCdagoxgf1HA19Ow2DyWNnwp8LV8H2zbth/cpNbL7ol2Uwd+Z89f3DYUS/z2DVn+vh0nnTHNDZ29sbbJRTp0FNNu4/bL1vvGFhhkepM0fBdSWzuC9etAgM7K2pR7dmNqzdCiWLF4OuHdrxHe3BfubGip4LoMlccHAwX2lPn57dIJ+fH2z4W5Mqqwvo3o2eDYRtg8+Bbr2p1ZQp8OEp7hmN4tC8dOO2/9gcxXle7vVBmJemDeqDEw8GBN59AI+Dn7I5QUiBWEU8pbjbKnYyO2nZOdsYmN6KUXEU23hDMf761Rvw8fWBav6VoUPXD2Do6P7Qf1hv6NarI1vjvqOTAxP0m9dth68mfsc+98Rh41c8oMGOIdTlAt1a09wxcm6M9HYfH80For54eHi8d1jSqmlj5iZurWB/YrwgG9K/r169hg1peZcT+nxdNDwa2LcXXLt0U+cLTGytNXX2BNG22CJMD/7uZ86dohaSVP9sCrJKcV/5z0aIV4t0TLHOWAtNmBcPD/d3fv6H9hzjM4KwfpLsFDaZ4m7zfdCRy9F3h/g4eupX/EhYDExR385S1g9AZLjmogEv0ho2qQvt1SK8aPHCbC87UNjfux3IbijwUdQj+Hmjxg+F2vV0N9vKCqwLi4p4v25PF6aO/xZevQiB5b/Pg2aNGvJd6+DZs2dGMYirVKkSuOjYOiwzt2/ffs/EzJr7oGPf73MnL8LJff/pVZ//zz//wJMnT/jKeOTPnx+GDRvGV9oTFR0NTdt1hg7dPoSR6p+FruDf9I2rt5grPNWl2waOjg7sNbtWPX82FyvW3AcdwXKxed8vgRpVKsHkzz6FB48ew8y5v7LI7b4tG6FwoYL8IwlLcDcwCLr2HcjmeXx9YP2O5dTmjrB6lEplWmnXIo4ymcz63Xx1hAS6mpMxVyoVcch/my8JkcOi3uu3s2i3UNdcumxJlubarHUjttYVvJg/tPcY+7oo1DGVGiPtQ0b3N8pFX+jrN+oXGv1fX7Zv2gM7/rcHOnzQGubP/Y7vih80Drp165bBdd7e3t5QunRpvtKfR48evRfNt1aBnpqaBn07DYU2zZvBj998zXd1Y+XKlUZPcUfc3d3hs88+4yvdGPvFVLhy6yb8s2MF3yEI60esAr1EqWJQjXcLSU5KhlT1eyG+H+J7K464jo6KYeZ7UZHRrDRo7tdTYeaP8+BB8CMYN2o4jB2p+2EcYXy69hsId+9rOgf/sGAm1KxTnc0JwlpJVqQ8qehe0iZNZuh4TU1Tz5p30pRp2r2bERYDhfncWfNZKjqKabyAQEG+YPlcWLLmV73FOYIiHAX5in9/h0/GD2F7mCqPNexCZN0QnJyc+Uw/Gjevx8bDJ05BbFwcm1sDWHtuDBO2QoUK8ZlhGGIyJzZuXb/DLpo/bN2K7+iOoX3ps8OQlm0ftm4J4aERLHWfIAjTguUkO7fsY7cDu4/C0YOn4PTxc3Dh7BVWbnL7xj14/vQlJCUmQbEihaFR3drMGA7FOUbNRwwewL8SYWlGDNZE0JGjB07yGUFYMXLZZT6zOUigc9JAGcinhMjAdFVBmGPUHKPbbdq3gLVb/oBpsyca1bUXhXrXXh3h58WzWbo8pr9/NWkOc4Q3BGcXwwS6X/68ULFKeZYuv/fQEb4rfkJDQ/lMfwoUKGBwaruAsb6OGLh68Qb7W6hXS+NRoA9xJjrsQRd3fK7qQ6P6ddmI3x9BEKalQtky8FGXjuzW/6PuMPTj3jB6yACYNGYUzJo8AX7+ZgYsm/8TrPp9Hvw4cxq0bdkMtu7ayz530rhPmXcEIQ5aN2/K3PSRgJMXWAYbQVgzKqXqEp/aHCTQOfYyOR03igwU45+PnAafDp6ULsw1Ue6FMGnGWJMaQqHox2g6ps5rIve/sXQ/fcF2a4bWgzVpUZ+NO/jFkdjB6KyhFwhYV22s6Dmibx91MYIGcVUqVgAXAw9/xAa2XCtbuhT7/giCMC3YAaJbhw/ZrX2bltC6WRNo0qAe1KpeFcqXKQ1FChUED/e3mUfrNm+FqOgYZgyHJVeEeMDDkm6d2rN5fHwCXDxrk92pCAkRm5bwkE9tDhLonCRFCkXQRQCKYDRswzZpGDXHCDa2zkEH9rVb/4BxX44ym1MzRtPnzP+K/Xs3rtyCb6f9xO/RD2cjuLm7uLrAles34MmzZ3xXvBgqzrGtWpkyZfRyJ88OOzs7dpMCD4MeQ+WK5flKP5ydTSfuDfk5V65YgX1/BEGIB/TqOHxC0/Rm7jdfsZEQF+jmLrRcO3vyAhsJwlqJTUsxfmslK4FM4jinI643KeSSl6LoFgKF+d4dB5gre0Y3dY3xW2Mmli0FRtAnj5vJnOJn/TgFGjTRpODqCgrWiDDD2o2tWb4Bjh08BaOHDYbPPx3Fd8VJQkIC3L17l690A4Vj2bJlWdaEscns5G6NJnFhb8Khf7eR8O30KdC7R1e+qztLly6FqAx9jY3J9OnT+Ux3/lq7Hn75fQlsO7QeXF21L0vAwz30p3j+9AWrzyd0B//m8hf0g9r1/I1mkkmI1ySuXeuWMKBXd77KmZ9+XwrXb92B3t27wrczpvBdQmwMGDkGLly+Au4e7rB572pycyeskhRFakwF9xJefGlz0F8tJ9UnIkCpVFLBjpnBVmnrV22GQT0/gT8XrmbiHIU51pZjijnWmlv6AhEfz9BP+rM5PkZ8zPqAEWF7e3u+0o+mLTUt1rbv3gtKlbi7TmC9N37PuuLp6QkVKlQwiThH9HlMYuPNa01tv6GtjUyVTYAu7oYgfF+hr8PYqA1YhrLol2Us64bEuf6g+SYeSqJJ5oSR0/R+vSOkBbZVQ3GOr58Txoj7cNjW6dNT0xM9LjYObl67w+YEYW0oQGnTT14S6JwWshZpyarU+3xJmBi8AMQezn07DYf1Kzex6DTWewvC3BBHdlOAUfxqNauwAwSM8usLpqgbQqkyxaFIscIQ8voNnAk4z3fFCaamlyhRQuvTexTkJUuWZJFzU6ahS0GgR0XGsNE3Tx426ouvry+fGRcvL8MOvYXvC9s6aQNGzU8c1qTeEsbjYdAjWPXHer4ibJm/N21lY+9unZhPBCFe0BugUMECbH7+tM16bBFWjpPMwabf1EmgZ8Ae5If5lDARpmyVZkowij/0k4/ZfPO67XpHldDN3dC6kmatNFH0rTt3s1HMYDS8XLly2bY3Q/GOH4PCvGrVqpDHQMGpDVIQ6IkJmvRVNzfDTO+wv7wpMFT4u/PvS/g+cyPgFNVamoqzpy7yGWGrnDx7nrVV81P/XWONMyF+2rfRtN88S6+NhJUSp0i0WYM4hAR6BuKVSbf4lDAymHaKJmsZW6WhI7spWqWZCnyMDZvWZYcKm9Zv57u6gYLU0UCzOHwM9g72cPjYCYiM0i7CaElQnGPKOgrw0qVLs6h6qVKlmHCvVq0ai5ibQ5gLSMEkTqHQ9Ja3N/B7KVasGJ8Zl8KFC/OZfgi/I+H7zI2IcNPU0RMAkeGRzCOEsE3QO0Voq9a5XRvwMLB8hTAPg/r1BrlMBiEvX0O4gd43BGEJYlMSr/GpTUICPQNpypRjfEoYCRTjYwZ/wdqloaOoIMyxVZo5HdmNBZrWIXt3HNQ7im5oqy90ta9ZpzqkpqXBrn0H+K74wd89Rmwxuurj4wMeHh6SEMuWwN5e83PD54AhGCqksyNfPsP+roXvS/g+c6N02RJ8Rhgb9OAgozjb5WTAeQgND4dCBfJDq6Zo2Ep9z62BfH5+0LRRAza/dukmGwnCWlAqlWmNfavZdPoHCfQM1PWuFpyqSqNQjIFkbpWGdYyWapVmbDCKjrXoaEKlby069kQ3VJg2bq7pib59l/718LaKMdu2WQpXngIeFxfHRn3B7Ib8+fPzlXFAgzhDhX8cP/wSvs/cQI8IwjTggSphm2D0fOe+Q2zeg/fXNtTolDAf9evWZuOtG/p1UyEIS6HWYo/V12rapdBJFBLomVColOSooScozHds3s3S2NFNWXBknzRjLPy7cyX0H9oLfPJYv7kMfh+IpoZev9RPQ83iqtaoBN4+XnDnfiDcD7LpMh2dkULLGZ88GhO20HDDUxcrVarEZ8ahYsWKfKY/YeHhbMTnuDZU868MQ0drOi0QxgMPPrr26shXhK1x5OTp9Oh5gzq12B617LIe6vj7s/HWVXJyJ6wLuUx+gk9tFuqDnon7cY9mONg5zuFLQgtQiB/ad5yJc6G9EQrz/kN7i9b0zRBQlE8eO5PV1ePhA7aC0xWlQglhb0LBkEZpm9Zth73/HYLBH/eFaRM/47tEbrx69QpevnzJV9bZBz0yIgr6dhoGX0+ZBP179eS7+oE94bEfesbe8IYwfvz4bE0BteWPlWtg4R/L4b8j/7KME21BE0osP8ERvSII/cCOGrXq+0PtejX4DmEo1tYHHaPn46fPgqjoGJj46UioXaMa28cDPWyhSYgfhVIJtZu2hsSkRNi0ezV4envyewhC3MSmxU+o7lFuAV/aJCTQM3Eu8kbXfM6++jmA2Rh4Ebx5/XZWZy5cDOOFXf9hvaBBk7psLVXwe8b0fTyIwLZw+hAVGQXJScl8pTsvn4fAtM+/hby+vnBy/06wo8iGVjx//hxev34ryK1RoCMftRvMnHq/nT6F7+hPQEAAHDtmuAVHgwYNoEUL3Q+sMjNx+ky4fPMGrPnfUr5DENaNtQl0jJ6vXL8RihctAnO/nsp3SaBbG/2GjYLL127A9799DbXq0oEbYR2EpIY3b+hZzaaj6HRFn4kIRcJRpUpl03UPuZFbqzSpi3OkQdO6rI4efxb6tnjClmuGUKhIAShesihLBz53gSoztEWplMafd5nyJeHWnXt8ZRh16tSB4sWL85V+YC17kyZN+Mowbt25C2XKleQrgiDMSVa154R1UqlCBTYGBz1mI0GIHaVKmZbsEX6GL20WEuiZaJ+3fkyKKu0pXxIZkEKrNGOBrsbdenVgc0w11wdnJ2eD6/kaNK3Dxl37rcfN3dLgxacUqFytItwLDIJYA43iEDR+6t27t97mbijO+/TpYxQDqVev38CTZ8/Z90cQhPnJ6NwupLYT1knF8mXZ+OTRMzYShNhJVaUFt5C1MKxFjQQggZ4F9iDTHB0TDBTjKMoztkrr1quj1bZKMxbtu7Zl7vR4cHHj6m2+qwMytUh3NiyKXr9RbeZKfujoCaq51RKp/Jyw1Z5CoYAz54zTiQTFtb7p6Rg5N7TuXOB0wDk2+qu/P4IgzAtFz6VFiWJF2YglcQRhDdiBnc0bxCEk0LMgXpFk8/nCmVulYSq3j683a5W2YddfMGr8EJsV5gIYRRf6oq9ftZmNuuLsaphAR1f8MuVLQVx8PJw4E8B3iZwwlhmapalYpRz7/e89eJjv5E54eDirN9+/fz9s3LgR/vnnn3duhw7pdzaJ9euZvxZ+/d27d7N/78WLF/wjc2ffoSNQuGghKFFKc2FJEIT5yBg9F5zbCeulWJEibHz5/BUbCULsJClTbvGpTUMmcVlwIvJayaLOfsF8aVOgMN+74wDr8Y3u7AgaoaEQxZY7KEqJt8THxbNDjJTkVPh58Wy90vzD3oSxSKi+HNh9FP5dswXaf9Aafpv7Hd8lsgKj5zdv3uQrDdZqEocs+3017NtxCE7s+w+8vbJvSYau9adOnYKHDy3Xkg/T4DFCX6pUKb7zPiGv30CLjt2g7+CeMGBYb76rPVhnefzwaTZSRon1gRlJpcqWhDbtmkvuANgaTOIwev7FzDlMoI8bMSRLgU4mcdZH5XpNIC0tDXaf2ER97AnR8zI1rGljz+qn+NJmIYGeDffiH79xlDv48aXksbVWacZk1Z/rYfO67ewAY9rsCXxXe+Ji45jQ15fwsEiYNPorcHJ0hLOH94Kbqyu/h8hMVFTUeyLVmgX644dP4ZOBE+CLz8bAiEFZ9wHH6DZGscUAXhxWq1YNPvzwQ77zLr8tXQbLVq1lvhb5Cuj28osZP4t+WcZXhDWDZVTTvp0gKcNRaxDoJ8+ehz/XrGPR81+//ZrtZYYEuvXRuG0nCA0Lg3/+WwG+efPwXYIQH0qVKvWZS5Ar1aBTinu2qFQqw3sOWQGYuj7v+8Uwot94WL9yExPnGAWe9eMU1j6MxHnudOjyAbugDDh5IT3rQBcMdXP3zesD5SqWhqTkZDh0jEp3ciI2NpbPpEGJ0sXAv3Y1+HvDJvb7zwymsotFnCMYxbly5Qrs2LGD77wlNjYONm7ZDg2b1tVZnKMPBIlz6YDZD3Nn/qbX6ymhPzv3H2Qj1Z5LCx/e/zw2xnBDUYIwJcnKVDKI45BAz4ZUmULSFv/ZtUpDUY7t0myhVZqxwFRM/Nnhz3DH5j18V3swqmho2pnw+9q1j9zccyImJobPpAOmg78JDYN/N2/lOxpu3LjBxLAYuXPnDly8eJGvNKz5ZyNERUdD30E9+Y72YEkOIS3w9fTEEZvvtGM2rt++yzKJ/Hx9qfZcYtjbaa4vDCmlIwhzYC+XH+FTm4cEejbEpiRLsv4B3cZzapWGae2E7qCrPYJptvqkq7u4GpYyWLeBPxP5ARcuMbFGvA+aw0nFIC4j1fwrQ+16/rBs9d8QHhHB9vD7PHxYe/M4S4Cp9/Hxmr+VV2phsPqfDdCsVSNmeqgrwUGP+IyQEg+pd7PZOHJCc8nTtGE9NhISQqapZlWpVGwkCLGSrEq9zqc2Dwn0bGjkU/lqmjJNMvmwQqu0yWNnUqs0E1CqbAmWmotRn03rde+Lbmiau5u7G9Sqp2m7tXGrfn3ZpU5kZCSfSY/RE4ZCfGIC/LRgMVvfvXtX9IcRmO5+4YKmRdysH34GlUwFw8cOZGtdoYNFaZJfx1IHQj8wcn7p2g1wcHCA1s0a811CKmCXF8TJyYmNBCFWEtPijvOpzUMCPQdSlUqr7luVVas0FOLUKs00CC3X9uoRRZfL5Qa/ebZu15yNKNDRjZd4C0YOwsKkm1mAbcn6DuwB/+3Zx8ocMIXcGggODoZ/Nm+FE2fOwoBhfcAvX85GWdlBJTnSBA89CdOzdddeNjZrWA+8PDX1yoR0ELxXPL092EgQYiRVpYiu51UjkC9tHhLoOWBnp7LKWggU5ujGjhFzNE5Cox2MME2aMZbVmPcf2otFXAnjguZ61WpWYUZ7eDCiK4ZG0ctVKA3FSxSB8IhI2L1fv37WUiUiIoJlN0iZPoN6sOfgtz/Ng7v3reM97kHwI/jl98VQq2516NZbUyaiD9hBgcSctMADT33aVhK6EREZCQEXL7PoeacPP+C7hFTAw/qo6BhWAufpSQKdEC8KZdolPiXUkEDPgcjkeE3+pZWAQhxbfvVsOxD+XLg6XZhjbTkK8zbtW1AfcxODhx8ICnQ8KNEFJ2cnkPFaMX1p06EFG7EeWalUsrmtg2n/2Adc6mAWxow5X4C9kz3sP34GEpPed3UXE9gG6sDJs+Dp5QFffj2e7+oHvq5NVb/OYbkO1uRjP23C+sDSK/z9zZn/NQwdnXXbQMK4XLl+k421a1QDP19qwSU13oSFswyyPHl9DL6+IAhTYie3O8qnhBr6a82BWSqVvH/isxg7mZ2or/YwdX3z+u3MjV0AIw+9B3Sj1E8zg6Ic6/yx7RNmLOChiC7ERMVAopb9a7MCxejkcd9A2Jtw+PX72RQRUfP06VMIDQ3lq/ex5j7oWfHgfjB8qX4OOtnbw4fNGrL++GIDDw/2nzgLKjnA/D9/oBpyQvKItQ+6wNyvp0LxokX4KnuoD7p1cf3mbeg1eDi7JsQOPQQhVsJSYjrX9aq4iy9tHoqg58BsmUyZplKK1s09c6s0hFqlWRaM5AmO7nhooiuubq58ph92dnbQqXtbNv/jr9VW59qanJICa//dBGMmTYGu/QZCneYfQLsefWD4uAmw5+Bh1itbF8LDw3MU51IEXdBnfDcJEpI1IlhskXQUDvi40lQK+PaXGSTOCcLCFCqQXytxTlgf4ZGazh4+Pl5sJAgxor5WVUQmJFMEPQMk0HNBoVToXkxsYi6dv0at0kRMg6Z1wcfXmx2gBJzSrUrC3sGe/T4NoUmLBuDrlwcePnoM23drzH/EzouXr2DitK/VgrwN/DBvARw+fhLu3g+CmNhYCH78BE6dPcfub9S2AxPs+DEXLufc4xvF+ePHttmmqXZ9f5g5dzKkpKXBvuOn1T9H3Q42TEVEdAzsO3YGVHIZ/PDbTKhYhWqMCcLS9OjUns8IqRERGcVGLxLohIhJUaU+aluwhu49iiUMCfRciIckUQh0TJ3GKDmK8q8mfket0kQMRtF7c0f3Tet0j6K7uRseRe/RpxObz1/8JySKvN0Wus537TeIRciRDh+0hh+/+Rp2bPgbzhzcDfu2boTpkz6HGlWrQHJyChPsGGUfMHIMtOzUHVasWfdOZB3N4B49emSz4lwAe6P/unQOOLk6w+5jpyDo8VN+j2W49/CRWpyfBndvD5j/5/dkAEYQIsDB3p7VnxPSJJILdG8fcucnxItcZqe5ACTSIYGeC/U8Kt9OVaZarD8TCnM0HENhPu/7xemt0tBAh1qliZf2XdsyoyqsRb9x9Tbf1Q5HJyfmuGoI6GhdqkxxCA0Lgz9XreW74gJFde/BI1gPbIyU9+nRDfZt2Qjz534H3Tq1h4rlykJeX18oVaI4DOrXGzatWQE3Ak7AuuVL4Itxn0LF8mVZ5P3XRUtZZH3OL79BwLnzcPPmTebaTmj68y/86ycmhs9evg7Hz12ChETzHtjEJyTCodPn4Py1W+BftzosXPEjZfkQhEioV8ufObgT0iQqOpqNHuTgToiYxLSk63xKcEiga4EKwOx5wijMc2qVhi1oqFWaeMEoeldei75+1WY26oKhLtTo1tpvyEdsvnrdv/DshbhczNG4pku/gXDt5i0oXKgg/LX4N5g9fTKb5wQantWtVRNGDB4AO/79m31e6+ZNWWR93cbNMOLzL9N7+hIafPPmgV+WfAfDPh0AryMiYcehY3D9biCkpqbxjzANyerXsKu377F/Lzo+AUZPGAbf/ToDvCnVkiBEg4cHCTcpgy3WEA9PdzYShBiJUsVZZVtrU0ICXQsSFcln+NTkUKs06dCtVwdNFP1WIIuk64KTszOrRzeEsuVLsUg6Gq999d1cPGgSBVhfPmDUpyz6Xbd2TfhPLbSbNKjP79UN/Lwl835iafCYGo89X1Gg/7RwKYSGUxQ9Ix993BWWr18AdRvWhmt37sPW/UeYgI43ckQ9Vi3GL9+8C9vUX//GvSDWoxz/3S49qc6VIAjCnETHkEAnxE2KMjW8uVfNIL4kOCTQtSA+OW63qd2wBUf2QT1Hw+Z121kdLRo9zfpxChPm6M5OZI9gyHZo33E24trSYIZDm3Yt2O9y++Y9fFd73N0Nf0P9eMhH7I353MVLsHnbf3zXcqA4R4d2jHj37dkN1i1bAh4ehn+fmAaPqfF/LfqNReGv374D07+bCwEXL/OPIJB8Bfzg6x++hN9X/gy16teAm/cfwNZ9h+HgqXMQ+OgJxKnFtT7ExsXDvYePYf/Js0yY3334iJkl/vH3fPjy68+YaSFBEARhXtIFuhHeZwnCFKjl1Qk+JTJAAl0LGvvVepmiTH3El0ZFEOaCIzuCUXIU5XPmfUWt0nIgXi0KsJUZHmrgz2/21J9g3pxFbMQ17mM2QmSExiTFEnTt1YGZ+QWcvKDz43BydmKfawgYwe8/tBeb/7xgEbx8FcLmlmDvwcNMnCNjRw6Db6ZNZnNj0qRhfU1EXj1i7fOfa9ZTynsWlKtQGmbOnQJrtvzBDnHsXdTP0Ss3WFT9v8MnWK06psE/ePwMnoe8gddhERAaEcnG5yGvmeEcRt+PBVyELXsPw7YDR+H8tZvgon6+DR7ZD9ZtWwbTvp0IJUsX5/8iQRAEYW6EDh5uBpbNEYSpUKgUp/mUyAAJdC2RyeVGbZ6fU6s0rDMnE6XswUMNNMzr22k4rPpjPSsDQKM8TOfGww0csc0Z7mM2wqAeo9P7xJsbfFyY/YBRdHwsuuLp5QEyGV/oSf3GtaFW3eoQFx8PE2fMBIVCwe8xHxg5nzDtazZHw7dxo4azuSnASAGmvaPzO6a879p/iN3EjNzOjo3m/t3kL+AH/Yf1ZgeC2A1izMQRUL1OVVDYyVl0/czla3DkzHnYf+IM7D12mo1HzlxghnN3HjwCcLSHek3qwGdfjoJVmxbDn+t+gz6DekCevD78XyAIAkFfGYIwN2jAipBnESFWEhQJJNCzwMBLf9vhUuy9XnnsPTbxpV7gG/SJw6dZ1FdIwRaEOUZayY09Z/Bntn7VpvRMAwTFb/PWjbPMNAgOegyb1m9L/3iMJKMYMTf4OD4dPIn9rtF5X9c3yrjYOJYtYAjx8Qnw1cTvISI8EkYNGQgTx47m95iee4FBrCUaXiigOEfhbC6wHRv2THd0cIA+3TvDh61a8Hve8sXM7+BlyGu+ypkurZuBq4sz7Dx8EuITE/lu1vh3rQWNhjTlq5w5/28AXNx0Dnp+3AWGfzqQ71qWtLQ0CA+NgKjIGEhMSGSHB3b2duDq6sKM3jBtHVv6EQSRO7u274clv67gq3fpu3AA+JbIy1dZs33G/+DFred8lTW6vD4JtGvdEgb06s5XuVOpUiVwcXHhK0Ls1G7WBmLj4mDbwfXg6ka/N0JcpKkUceVci5FTZRZQBF1LUiIjdimVSr2OwHNqlbblwN/UKi0XUOBml22A5nnZlQFgiym8H3vEI+imjr8Hc4OPA6P6GEXftF6fvuhuBgshNzdX+OTzISCXy2HF2vVw5twFfo9pQSM4QZx379TBrOIcEQ4EUlJTYcO2nXA3UJw+JL7FfNl47cpNNooBbPWHr0vlK5WBGrWrQq16NaBGrapQrmIZVstO4pwgtEc4lCcIc6FUqVjmHL7vkzgnxIhCpTjPp0QmSKBrScNiDRNTVGk6PZGya5WGohHFJbZKI0f27EEx/vnIaSz6fPbkhXRhjqm4KLq1PdTAz8GyAWS1hWrShZZre3cc1Dkaji3TPL09+Up/yquFVeee7UCpVMLn076Cp89Ne8GI7vFjvpjCxDm6tc/95it+j3lBkY43THdfuX4jJCRoF1kyJwUra0paHgU9gegojakPQRDS4fTxAD4jCPMQrxbnaHBM4pwQK+qnJ7VXywYS6Dogk6u0ssHOrVUaObJnj5BtgAZvaJ6H7cmY0dmw3rB26x86CfOMYG06uuLHxcbD9s27+a75qOZfGarVrML+fX2i+Hg4ganFhtL1o/bsscTExMKnEyebVKzGqoX53ftBULF8WVj660981zJMGvcp1KhahaWyr9u8le+KBzcfNyikFumKNAXs3SXuenmCIHQj4MxFiAiN5KssoGJDwgTE8WCAq5srGwlCbMSpEi7yKZEJEug6EKNI3MenWYIpbNQqTT+yyzbAyPe/O1ey+nGfPN78o/Vj6Cf92Xho73E2mhvMmEBQoOP3qyvunh4GpxVjNP7TCUOhUJECEPQwGL74ahY7YTcFeX194eiubbBpzV8Wb/Hi5OjIIvieHh5w4uw5uH77Lr9HPFTv6M/GLf/8B9HRFEUnCKnw94qNfJY1Tm5OfEYQxgPT2xFjHO4ThLFRKBUpddwrWcbB2Qogga4D9Twq305Rpr7XpwprpDO2SsNoJ7VK0w5M98ba8EE9P8ky2wB/jsYqA8Ba8NJlS0JkeCT7nZkbjFxXqFyOfY9oFqgrKK69fLzYaAgu6jfrz6d8wurSj5w4BXN+mc/vMT7YkxzFsRjAXukjBw9gczG2XivdsCzkK50P4mPjYemClXyXIAhr5u9Vm+BRDu839k724JaHelQTxgfNYRGKoBNiJFWVdk19PWv+tkJWAgl0HVGpIN3lC8UlmpdhjXRG8zKskaZWaTmD2QZCq7T1KzepRXMUE8+mLgNAkY7cvR3IRnOCBw34/EB2bN7DRl1xcHAAD0/DDS+xTGC8WqTjY1q/aQv8/mfW7sK6EhsbB8vXrGPmcGJkYL/eLIr+IPiRKKPorT5rC3aO9nDi4GlYvfwfvksQhDVy+sQ52Lh6C19lTb4yBUAmpxx3wvgIEXQ3qkEnRIgc5OavN7UiSKDrSGxa/Ak+hYdBj9PNy7r16siEub410raCUAaA2QbYmxzLAFCML1g+F5as+dXkZQDuvMVZqh4p5sagWevGrEf7w6BHEHBKPyd1jIC7uDjzlf6gO/eYicNBbieHJStWwbqN/+P36M+E6V/DvEVLYc/Bw3xHXGA0X8xRdGy11GRYMzbftHYbLF3wF5sTBGFd/Ld1L8ydOZ+ZcuZEyTol+YwgjIsg0PGagSDERmRazDk+JbKABLoOlPev/8mQdp/0fvr4OUvJwJRlFJbUKi13cmuVhqnf5iCCO7ijSLYEGLHuzWvRt+sZRUc8vTzBwQip/9g+a8SYgSxt/vtff4MNW7bxe3QHe46fOnuORag7fNCa74qPjFH0J89y7itsCap8WA0aD9WI9J3/2wdjh30Jd27fZ2uCIMTNyxch8N1Xv8Af81cy08ecsHOwh/ItKvEVQRiX9Bp0SnEnREaaUpH0zKvqUb4ksoAEei5Ur97Mu1yNelPL+dd/pZLBH6nJqd3UF8th/G4mLKlVWvYYq1WasUBXeMRQwzlDaN+1LXOmv3HlFty4epvv6ohaUHv7eBulFzX2aB84vDebfzP3F9i0dQeb6wKmtC9erqmbnj19Mqs9FysYRW/VvCmbB1y8wkaxUaNLTejwVRdw8XSBB/eCYeLI6TDhk+mwa/s+ePpEfIcKBGHLhIWGw8G9R+GbqT/C8L7j4Mwx7QJDVdpWBVdvEk+EaXhbg04RdEJcpKoU53tR/XmOUOFTNlSqU6dAqsLuc/UPaJR6Kai5ayqV6qedZzYWdpI5/sr3iEygQzmmr29ev50ZoiEoSLEXOIpzS4ljTK/HCD5GzzfstKwJFxrjYe09uvyjkaC+KNLSICI8ApRKw53Yjx44BX//pXEbnj1tMvTu0ZXNtWHMpClw+PhJaK0WvkvmWbalmjacCjgHw8dOgEIF8rM1tl/Thi6tm4GrizPsPHwS4hNzblHn37UWNBqiOQjQl8jnEbB16iZIik3iOxrs7O1YBoWBfoEEQRgANsBIU78Gp6Wk8R3twdaKfX4fwA7htGH7jP/Bi1s5H87p8vok0K51SxjQqztf5U6lSpXAxYUEnzWw9K/VsPCP5fDxkI9gwPA+fJcgLE+SKnlqJddS4r9YtCB0eZeJ8tXrlVDKZZ/LZCq1MJexQl8ZqPar//fT/cvnWX+uU+FXKxd2zXcL58RbUJjv3XGApW4LwhyN8rC9GNZeWzrTYO6s35h7OvoFYEmCJUGDQWzHl5KcCj8vnm1Qij/W00dGRBqlXdqR/SfUIn0Tm08aOxpGDhnI5rnRe/AICH78hLVVs3RLNW1ITkmBxh90hJjYWPD28oKo6Gh+T86YW6AjD84Ewv6f9S+HIAhCXKApXJdvukOR6sX4Tu6QQCd05Zffl8Bfa9fD8DEDoWe/LnyXICxPSEJE44a+Vc/wJZEFlOLOKVu9YY1yNetvUNnJHslkMB7FuVrv7JCDssH9K+fbCeIcaeLrfztFkfqEL20ec7ZK0xdMtUdxjin2vQZoasAtiZu7G7Rp14KZ5BlSi45gJBVr0o1Bqw+bwdDR/UEul8O8xX/A978u0Er4/718CZw+uNsqxDmCae5NGtZj8/gETRqgWCnTqBw0Hmq40CcIQhw0G9VSJ3FOEPqQwN/byCSOEBNpyrQ4Eue5Y/MCvXytes3VwvyYzE55Vb3kOUCqZSqF3D/o6rlu965cyLKYTCWTaXKBbRhLtUrTFRTn+DgRjJxbsv48I117dWBjwMkLEMnN6/TF2cXZaCK9WauGMPaLEWBvbw9/b9gE46fMgKSkd1OsM4OCVyz9zrWlYjlN1kJqqmUc/XWhRpda0HJMG3BwJr8LgrBWnNyc4MPJHZgRJEGYmvgETRYFCXRCTChAdZJPiRywaYFerlaDriqV7Jh62lx9i1KpYKG9naJg4JXznwRdP3uNfVA2RKXE7OdTm8PSrdK0RXiceMPH2KFr2/Q+5GIADfIwuwAf2+Z16e319QbfhI0l0mvVrQ6TZoxh5jIHjhyDfsM/gZDXmrIFqVCyRHE+sw4qfVAFes//GApVLsJ3CIKwForVKA69f/uYZcQQhDlIj6C7GN6WlSCMhUqpEmcfXpFh6xH0e6CCcyqVaraLwqlk0NVzn9+5eDGE35cjDXyqHk9VpkbwpU0gllZpuYGPUzhAEB4nOsaP+3Ik/wjxgPXwyJ4dB1mpgKGgSPfyNo5Ir1S1PMz6cQoUKlwAbt+9D90+HgwBFy7ye62fGlUr85n14F3YB7r/8BF0md0DStUrDfaO9vwegiDEBma8lGlUVv032ws6z+4Onvm9+D0EYXoShAi6ixMbCUIMxMjiqL2aFtiMSVzZmvUGq8X4FLlctvD+5XN/8m2DuBf3eJmjnYP4VJ+RQZG7ffPu9BZlKHjbtG/OzN/E1PsdH+ehfcfg0jmsVhDv48wMHnpgC7r+w3pD/6G9+K5hJCcmQXR0NHMZNhR8k/9zwWq4fuUWq00fO2oYfDpsCOudbu00btsRQsPC+Sp3LGESlxNpyanw5sFriHweCYnRCUZx8ycIQn/kdnJw8XKFPEXzgF/pfEY7RCOTOEJXeg8ZAddu3IIFy3+ECpXL8l2CsBwpytTwCm4l8vIlkQOSF+hlatatL1fJf1N/p/Vxrb58/Snoyrmp7E4DuRRzp1seB69tfCkpxNoqLTP4ONH8DR8nprQjKMy79u7AotNieZw5gb3QJ4+dyX6+mI2ABnLGICU5BaIio4zi7o5glH/Lhp2gVChh8udjYdiAj/k91ku7Hn2Y+7y2iE2gEwRhG5BAJ3Slc+/+cP/BQ1i2fgEUL1mU7xKE5UhJS/27gkeJQXxJ5ICkU9zL+tdfIAd5ABPnKghRC5W+xhLnSKzH611pyjRxW0DrCAreHZt3s/TwRb8sS3dknzRjLPy7cyWL8IpB9OLjRMGIjxMN4FCcY5QcU9m3HPgbhn7S3yrEOVLNvzJUq1kF4mLj4dDe9GYBBuPo5Ah5fH3Azs44f+YfdmoFvuqvhxQpVIiN1k5eX18+IwiCIAjpkMDNXakGnRALicoU413kShxJCvTizZo5l/Ovv1rTLk2VxGrMlU4Vg66eN6rzegtZizSlCiTRoBhdxLFVWr/Ow0TbKg0RHie2dMt4gICPE6PPGN0Xw+PUFUzDR7CUwJjYOzhAnry+RvmZnD1xAULfhEOZUqXgg5boq2j9ODlZl/M8QRAEQWiDYBKHXV4IwtKotZgyDCJ38iWRC5IT6NWrN/N2ik3eBzIYrF5GqUV6O7Uw/+b69ROG9bHKhmRIsmqBLrRKG9RjNGuVhlFcMbZKQ5YtXJ3+OMXa0k1fMIqO3w8eOGBpgTHBunEf3zzg6ubKd/TjwB6Nr8egfr0lUX+O+FEEnSAIgpAggkmcszOZxBGWJ0WVeqeNVz3tTX9sHMkJ9AS7pA3qoTlLaVfIW9y/fN6k6RSxicptSpVS/I2UM2EtrdIyggZw1vA49QEj3EJf9B2bTXPm4+HpAd4+3nqJ66ePn7PnjLOzM3T4oDXfJQiCIAhCbKD3TFJyMjugx3I3grA0cpBv5VNCCyQl0Mv71/9EBrIP1dMomVLVILde5sagsV/F2BRl6im+FD3oxG4NrdLwsU0eNws6t+ibblK3ZPWvonucxqRZ68bg4+sND4MeQcCpC3zXuDg5O7FWbLpy+vh5NrZs2hjcDIzEEwRBEARhOhKTkphIp/pzQiyEp0af5lNCCyTj4s7c2kF2TP0tOYMK2gVePbef32VybsQ/GOUudzFK6zZTgYIXnc5R/CFibEEmOLJjjbkgytHZHFPYrcXwzVDQoA89ANA07udFs/mu8VAqlRD2JkwnZ3f82M+GT4WY6Fj4be530F5CEfQxk6bA4eMn+Sp3xOLinhidCCmJKfjL4TsEQVgCeycHcPV2BZnctJdT5OJO6EJ4RAQ0bNOBGcX+u/MvvksQliFNmRZf1rWYh0wmo4sWLZGMQC9bs94+TfRctSzwyvlP+LZZOBRxyauEU/4wO7ncOA1PjYQ1tUrL/Djx0AAPD8RiTmcu8GeBRn3oBfDz4m9ZbboxiYuNg/i4eL7SjkcPn8A3U34CJ0dHCDiyD9xcpRNBtxaBnhAZD/eP34XHlx+xvuepiVZXVUMQksXOwQ7ylvCDYv7FoVzTCuBTNA+/x3iQQCd04dmLl9C6cw8oVKQArNq0hO8ShGVIVqXuqOhaQuOGTGiFJAR62eoNa8jslFfV4jwp2cPZ58mJE5reEmbkbvyjA05yxw/40qKgyNu74wBs37wnXfCi0zkKXkyjFovgRaGIj3GP+rGi6RuCj7P/0N6SqS3XB8wgQCO82vX9Yc68r/iucQh9Hcqi6Lqwa9sB2PLvfyy9/Y/ffuG70mDAyDFw4fIVvsodcwt0FOYXNpyDu0dugyJNwXcBPL08WL98qZj1EYRVolJBYmISREVGv5OVVKJ2SWg0tCn4FDaeUCeBTuhC4IOH0Kl3fyhVpgQsXTuP7xKEZYhLSxhXzaPsYr4ktEAaAr1m/Y3qb6S3+u3xJ2P2OdeF6zFBIzwcXJfzpUXAFmTYGxzTpDECi4hR8OKhAYpQTLtH0zcEHcw1Bwi2K8wF8OBiUM/RkJKcCj8vnm20evvkpGT1haTuzQzmzvwN7t0Jgh9mzYAenTvyXWnQtd8guHs/kK9yx5wC/eHZIDj+xxFIjEkEuZ0cGjapCy0+aApVqlcEL29P/lEEQVgaFOl3b92HU0fPwnH1+1piQiKLqtf7uCHU7Fabf5RhkEAndOHazdvQe/BwqFS1PMz/8we+SxCW4XXSm5INfPwf8yWhBVZvEleuVoMKKM4xeu5gp1jAt83Om7TozZZyc7eWVmmCczyKz4zO8ZjKLSVHdkPByGizVo3YzwcPXIxFkvoiUlfwMQTef8jmTRrWZ6OUePHyFZ+JiyvbLsG+n3YzcY6ZFH/9uwi++v5LaNSsHolzghAZaMRVs051GD9lNKzevAQ6df8QFKkKOLvmFJxYpmlPSRDmJClJc0CDxrAEYUmSFSkPSZzrjvW7uCuUXdmogk13Ll4MYXML0CZP7egUVephvjQL1tIqLTjocfrjFJzjsbYcDw/wEMHYddZSALMJEPx5YWaEoWD6ZXJyMl9pz9PHL0CpUEKB/PkgX968fFcaJKv/XmJiY/lKPNzccx3OrtU0hhj26QBW5oB1hARBiB9vHy8YM2kEfP3DZHB1c4Gbe6/D6ZUn+L0EYR4S+IE89UAnLI1MJtvEp4QOWL1AV8llLKynAjCba3t2pCpStvGpSbGmVmmfj5wGnw6e9M7jXPHvQpg0YyxLvyeyBk3y8IAFD102r9vOd/UHv44uzu0Cj4OfsrFG1SpslBLBj5/wmXgIDX4Dp1dpLubHTBwOH32sOX8kCMK6wGyX7+Z9xSKY13ZeYT4SBGEusM0aQhF0wtJEp8RTGpEeWLVAL96smbMMVG1x7qp0trhAj/BI26hQKkyW5o4id8zgL5joPXvywjuCd9yXo0TRLg0N6jAtG9PYMWqOhwnoHN9rQDdYu/UP0TxOa6B3f01dIP48dXVez0xKku7Rc+Tpo2dsrFalEhulRFhYOJ+JhyO/H2RmcN37dIJOPdrxXYIgrJHKVSvAyHGD2Bz9JLATA0GYg0TuQeDsTH3QCcuRqlJE1/WuRAJdD6xaoDvHJdXHvucqlere9esnDM8DNpAWsipxCpnCeEXDajILXuxjjoK3/7DeohK8wuPEqP6iX5YxIzh8XPj4/t25EoZ+0t9mepkbi1JlS7D6Y4x+o9u9ISQna8z4dOUxF+g1qkgvgp43ry+fiYMHZwIh7FEo5MufFwaO6Mt3CYKwZjp0bQv+daqxmvRDv+1Pz5AhCFNCEXRCFKhUO6n3uX5YtUBXKkFTmCmTXWejCEhKTTJKmjsKXnRjzyh4MSUcU8NR8PYf2ksUghcju+jIPqjnJ+88Tky1x5R7jPDbUh9zYyPUouNzQd8oukKhYDd9ePnsFWvlVblSBb4jHUoWKwqtmzXmK8tzfdc1NvYd1JPqBglCQgwa0Y/PAK79dwVO/EkBJcK0CKaw9F5CWJL4tKQjfEroiHXXoMuA5e7IZCrd7alNRGSSAt3c9csnVoOGYCh4+3UeBn8uXP2O4EVTNTRXE4PgFZzj+3YazpzjsY+5GJ3jrR000KtWswpz5sf2PfqQmqJf1QU+F1NT08Avry84O0nvTT4kJAQG9OoBriJoGRQfEQev7r5gbtDNP2jCdwmCkAIVKpdl748CN/ddhytbL/IVQRiftxF0RzYShLlRa6G0lNRIw02UbBSrFugymSaCrlLJLObenpkW+avEpSnTdvGlTlw6f81qWqVldo6nVmmmQ4iib16v3+tcaqp+Aj30jaZGu0ihQmyUEvi8jYyMBAcHB/D2snzbspd3XrCxqn9lJtIJgpAWdRrU5DMN5/8NgIin4vPBIKRBkiDQJXi4TlgHKaq0C/Xz1o/hS0JHrDuCLlISlElatxS4cfV2ehutyPDIdMFLrdIIAfzZ4mENZlPgoYiupKWm8ZluhL4OY2PhQgXZKCVevnwJSqWSryyPcKFepnwpNhIEIS0y/22jGSTVoxOmIpEbw1KKO2EpVCoVRc8NwKoFukoJQuP7EnwUBf4eFbalKtOi+fI9sL4chRaK3cljZ7LabQQF785jG5ngpVZphACWNLRX/8yRHXqYxaWl6SfQw0Mj2Fi4oLR6cMfHx0N4uLgiVwlRCWzM65eHjZYkJioGrl68ATu37oMVi9fCr3MWwXfTf4ZvpsxVj7+w0paVS9fB7u0H4MaVWwZ3GCAIW8A37/t/20+vPmHGkARhbMgkjrA0kYmxemUTExqsW6DLVEygywDKsw2RIJPJlEqZ6h++TCej0zle5GK6OOt33eqtUZUY6sszO8cLrdLE5hxvS+DhjY+vN3PxDzh1ge/mDkaJ9Y0UR6mFGoI16FIBe8EHBwfzlXhQKjS/I3t7ezaaE4X6375y8TosmbeCvTb16jAEpn0+G5bO/wv2bD8I964HQtjLcIgNj1OPYXDn6l3Y+b+9sPjX5TB53Czo0XYgjB44EVYsWgs3r93hX5UgiIw4OGT9tx148h6fGU7Qk2fw+PkrSODijLBd0lPcqQadsADJitQnjf2q3+dLQg+sWqC7KVyEd7YS2BOdz0VBTFp8epr7W8GbtdO5WNLYMx4gZGyVJjbneFsED2669erI5rqYxekbPUcSEzR9VN3d3NkoBZ48eaJ+nuvXck5qYAnDqj/Ww8ddhsP0z7+Fo/tPQuliJeDL8WPg72WL4czBPXD9zDE4smsr7Ny4DratX83Go7u3w42AE3By/05YtXQhTBjzCRT2K6B+7TgAX475GgZ0H8WMLoXSHYIgsufplSd8Zjh3goIh4OoNdhBJ2DbpEXSqQScsgUy5gc8IPbFqgY69z9VvQxhF99b0RBcP9Twrn0xRpD7D2u0xgycxwYtO5xkd2cUizHNrlSYW53hbp6taoKNI79arA9/JHaWe7dWQRN6mxcPdjY3WDrq2iy213RK8UQvz+T8shsEffQrbNu6C2jVqwNL5P8PZw3th2YJfYfjA/lCvdi3I65tzun1+Pz9oVK8ufDJ0EKxcsgACDu2FBT/OgYqlyzKjy8E9R8Mfv62EiPBI/hkEQWQG/SewRzpBGJMkXoNOKe6EJYhWJO7lU0JPpGASxyLVKiUMZisRcfzQ6X8mj5uZnso+68cponNkp1Zp1gMekowaP0QnfwJMX9aXxASNQHeXgEBHYf7ihcYp3VZJVl+w/b1iA4zoOw5OHz0Hg/r2gqO7tsGSX3+EVs2aGNxKz9XVFdq1aQUrFs2HQzv+B907dYS9/x2C4X0/Yx0I9O3FTxBSBkuQ4sLj+IogjMNbF3dKcSfMS6oqLbS+Z+VTfEnoifULdDv5RjbKZF3ElOZevXoz73nfLe6D7dIaNq3LBG+DJnX5vZYlu1ZpYnOOJ7JH2/RhQ5zKExN5iru7dae4v3nzBh4/FvwkbZOg+8EwetBE+HfNFmj/QRs4sH0TTJnwGeTP58c/wrgUK1oEvpn2JezfthEa1KnNUunHDZsML5695B9BEIRAWrJ+rTAJIjve1qBTBJ0wM0rlZj4jDMDqBXrQxbPXVCoV1qJ7O8Ym9dHsWp4EefI3MoASGO2cOXeKKFLEs2uVhmnsYnKOJ3IGTfv6dhoGyxau5jvZY4hAxzZAiIMFjMuMBQrzZ8+e8ZVtsn3Tbpgwapr6Fwrw97Il8OM3X0E+P9MI88xgD/2l836CJepbbGQsjB36JRzYfZTfSxAEg0rGCSOTlMxT3KkGnTAzkYrEfXxKGIAUUtyR2fg/mUo2iq0sTKU6dQrIZCr2WAaO/XgB27QgubVKI0d268KNp5wf2ncs1xZXKgMEup29HRtTDTCasxQY/b93755N15yjT9QfC1bCst9XQ8smjWH7P2uhXu2a/F7z0rp5U/bvV6lQAX6bu4Sl2hMEQRCm4W0NOqW4E+ZDoVLE1POsSPXnRkASAj3F03kHM4uTQf1y/vU/5NsWQ5Fm1xVA5qy+QN6Rr6LfD0qV0uwKx9papWHaPfb4xqgw3rBm9cSRM9RjOQvQwA+zHbB84tK5a3w3a5RK/UMzdnYagW6IE7wlePXqFRPn2O/cVsF671++XQj//W8vjB42GBb9Mhe8vTz5vZYB2/Wt/XMx9O/9EUu1/2PBKn4PQRAEYUySksnFnTA/aSrlDplMRjlBRkASAv3JiRNJ6ufDMpyrnxUWj6IrZcAOCdQ/3ANNPWuGpoJiN7vDDKAw37F59zut0lDQibFVGj5WrIHHx4q3Pxeugu3qx443rFmdO3M+M7BDIzv8Poi3oK8BglH0nLEdgY7R8ps3b8LLly8NSu2XAgvm/gFHD56EyePHwuef6veSiL/3wMBAOHbsGOzfvx+2bNkCu3fvhlOnTsHTp0/5R+kGPqe+njyRHRr89789sHzRGn4PQRAEYSwogk5YgtjUBEpvNxIyPlo9aMqWaJf0CiPXIJNVDLwcIPRINzvlata/qh5qqOzk/lgjfynmXtc8Dh7bNfeaBow0b9+8h/UiRjd2BIV5/6G9RWf6JghzjJILwhvT7mvXr5EeGU5Vf8zd24Es8i/cP+7LkaxmntCYxGEdOv5cthz4Wz1m7XEQHhqut8D+6ZuFcOfWfVjzxyJoULc23xUfoaGhLGqemqqf0dIXM7+DlyGv+SpnurRuBq4uzrDz8EmI5yZ62eHftRY0GtKUr3LmyKKDcPfwbZg4fQx80KEl39WPlUvXwf/+2QGTxn0KIwcP4Lvag8+XgIAAuHjxYrrRUFY4OztDpUqVoHnz5myuK/MWLYXla9bBkE8+ht4DuvNdw8DXlsvnr8LDINs2BbQW8LC4dNkSNuF/8uB+MPNgyIq+CweAb4m8fJU122f8D17ces5XxqNd65YwoJf2f3/4N+/i4sJXhBjBPvgV6zRSXwrLYO+p//FdgjAtaUpF0rVHMV69qlRJ4VuEAUhGoCNl/esvUL8ejVcBbAq6cs5ihnFl/evdVb8wVhAOCtQvlrL7CU9DHOX2Rs8px9Rwlg5++Iz64lTzN4Gt0nr17yY6YZ7TIUKDpnWzFJn4/a1ftYl9fwhmAGCaPgGsfAEPOLBDAP4cs8IQgb543l9wMeAK622N7bPEBF6AoDDH3ub6CnMBKQl0NGDDGu8h/fvC1Amf8V3tweyD7du3Q3R0NN/JHV9fX2jXrh0UK1aM72jPtG/mwLZde2DOvK+gdn1/vqsfN67epmwbKwU9UUaNH5rtQaMUIIFOmAs0iKvesDk4q9+rdhz+h+8ShGlJVqTuqOheohtfEgYiFZM4hlypWqC+dE+SAfQuV6tBBb5tdmQgY+pTBsoCbJTJVEpQ/IVzY2FNrdLwsebWbz27CzMUnvhxKMyRzet3wKXzOddd2woYeUKePzVNf28PT017tYiISDaKBawtv3XrFnNnN1ScS4lXL14zQ7g6NWuw1HZdwXT2jRs36iTOESwtwM/Dz9eVmVO+gHJlSrPXh4gw/Z9nKMq/nfYTiXMrBf1Sli0kTwKCMAbUA52wBEmKlJ18ShgBSQn0+9fPY17jWrZQKqey0RLIVNdxUCqhOVuriUpNWK1UGeDYxcFWaXghmrFVGkYfxNgqLbtDhJ8Xf6vzIQJGzfGGX2Pe94vIPE6N4CXw+lUoG7PEgBwZQaCHR4pHoKM4RwM4IVuEeMsv3/0OzurXg3nffwtyuW4v7a9fv2b15TmltOcEZmns2LGDfR1dcHFxhsW//gjJScmw6FdmI6IXmEWEpTGE9XJo73FWukMQhGG8bbFGAp0wD2p9k/wsLmYTXxJGQFICnSGTsyi6Wpj0Ll+9nibEaG5Ush18lp6L3dC7yoMUZZomT1sPMrZKO3vyQrowx1ZpYnNkz+oQIWO/9Wr+lflH6gam7WNEHSPwx3nKuy0j/M4jwrMX0FiDpi8eHhqBHhklnovm4OBgPiMyghHIOzfvsch5/ny69zg3RJwLCCJd169TvGgRGDtiGAScugjnz1ziu7qBh4GEdYOHbg+DHvEVQRD6IhjEOZKDO2EmUpWKfZ0L107gS8IISE6ga8zhUCDLnJV2sk/4tllJ9nQ6DioIwTr0sjXrDebbWJ+hUw6ftbVKy+kQwRj91jENHkU6slf9c7F1hIghPieyQ26AQPf09mBjWHgEGy0NprNT5Px9EuITWekIprZ369SB72rP1atXdY58Zwemu+PX05XBH/eFsqVLwrLf17AWcbqS098AYT3gewZBEIZBDu6EuUlUJJvUCNsWkV4EXY0clAtxVEuTUcWbNdPdXthAsO2bSqaahnMZyH4T6uFfvYZ/01SKWJznhLW1SjPnIYJgJIURM/y3bRkhzd/NPXtxItMx1Tkj+QtoIrGPnz5jo6VxcHDQyy1c6uza9n/27gMu6vqNA/jn2HuKinsBDhT3nmlplqVZasNKW1qWlZVttSwbfyvbpZamudLUco/cAwfuAShDREFkz+PW//d8+eIG7uDgDnje/9f9777fQ2KJ9/ye5/s860Vp8FsTX5Y7pgkLC5OPzIPen6mNCW1tbfDmxAm4dPEytqzfIXeNVx26gFd19O8Gfx8ZK7vrM9A5QGflT6fX5yW4q7i83cyqZIB+NuzAfhiwX3no5ZiptkgWPd/daYnBACp19zIYDOuDOnTpOzgwUK38IC8seIvbUcC18LdlSrA7Dj/P+v1aYF7YTI3KxK2ly62lLiLQ+6QXcpRJre7nFbOyCqqJis+gl/6veO06tcQ9BejUNd0aUKdwU89XV2U0jnDVsrXo1b0r2gS3lLvGo3nm5sqeF6Imc6U5itCnR3e0btkCKxavljvGGzrifvH7h1VeL7wyxmr+fWOsMlPLM+hc4s4qgsagXTPYJrDgh46ZTdV9pWuj+pzulLBioqWy6Pkejo8aYNigAhop8c36wHZd5v0wa06kfJNrjOlybi0oEKeLCI898IzFLiIUZoyzq3lTqMIZ8YWZ7juxsS39X3EnJ0dxQYQuhly8dEnuWpa7uzuaNm3KQbq0d2eouFA1dvRjcsc08fHlc3a7tO+XxsNdiLmII4eOyx3j0O8cmmBBv39Y5UIVVtO/+oC/d4yZybUSd86gswqQo80r7LvFzKgMPZ6tX+E8cpUB48OP7P9ZblcoujjgkJH3tkqFyXQunva8fDwNvr4+KnvlRSWNyLqx+zAF48NG3G91pX50EeFO89afeGYEuvXqLNYV5YF+j4qPYfG/c62m1L+iUVD26JBn4O3rhcX/zJW7t8vNyUVGeoZcme6zqd/gzMkI/PrtV+jTo5vctTxqRBYTEyO6updVZZ6D/u6rHyE5IRmbVv0ld0zz559/IjY2Vq7Mp1atWnjmmWfkynhq5e9170EPoF3nNpg89VW5axqq7rnITeMqBfr9VV1+h/McdFZRNm7dhlfeehe9+nXHe9MnyV3GzE+r1+cejU73GhEczA2CzKyqB+ijlAB9scFgOJvv4dSOstryqQpHHeUNNqpXla94H2XZtmC3AGWgu/XujPsevMeqmr4RCswX/rZUBOaF6CLCyCceQhM5h7si0cdDZfUlBaZVHY2to6oLyjrRsYKi5KvpKEDpx6TNn70E/23cidcnjMMLY56Su9YjKSkJCQkJ1y4alUZlDdAzMzIx6v6x4vsycfzzctc0c+fONXuJO3Fzc8Mrr7wiV6Z5f/oMrN20GUvW/M4lz6zK4ACdVZR/1m3Amx9Mw4BBffHGB6XrTcKYMdR6zZIWro0elUtmRlW6TjTySOgSCs4pi+6QkTdUblsEzWiPOLL/1Yiw/e1atA5qPGvuZzlUkklZYCoNHzvuCasKzo8fOVXsvHVLBOeksHt7aUe1VRUUoJOSKi1s7Wzlo9Jp0rShuD9+8rS4tzZ+fn7iBSOdTa9uHaAP7T8KnU6P/n2NuwhwJ+aoQLiTsoxsu+eufqIz/clj1vkzxxhj1uzaHHTu4s7KWY6ey9vLS5U/yGkDlezorpooNqzA6vnzYxoGNFpAwZW1lfdR4EdB+VsTPrw2Ko1K7q1h3jqdd6eO8YQ+puqK5szTBRRqDte3hP4Etra2ZZqF3jSwsbg/dvKUuLdG9DlSoN66dWs0btxYnFOvDmfU6Zy2t5cngluIIRGlkpWVJR+ZF3VxL2xUZKpO7duKzPmxwyflDmOMMWNdn4POATorPzqDLvt8rJbHq5WTKv8qNs/DcZ4BiFEi9K7N2nfuKrctLk2T/qt8aHE3jkqjsmkqI6dAnEalLf53Dl6YOMYqsvv0MVIpM41aq87jeFYuWyPu7763X7Ej1gpRAFta/nVrwcXFGUlXk3EpIUHuWi8fHx8EBgYiKCgItWvXrtJZ9fDTkWjbprVcVR3OTk5oERR4rQkiY4wx46nzZYBezarKWMXSGfQr+Ox5+anSZ9ALBbTv+pnyiU6msWeRR/YPk9sWdyY7KszRxrFgsLcFUGC+btVGJeBbK7LThM7Dj3hiGPoM6CmyWNaELhxQiTs1pjMmMK2K6PtEF1KIsU3y0tPSkZdb+pLjLz/+DiePncGsz6dj0ID+crfyyMzMREZGBpKTk6HR3D47vzKeQafxakMHPI5xY5/CK+Oek7um++qrr8pUjl6ct956C3Z2dnJlmimffoF1W7Zg2bp5csd49HuNg/vSo9/7dEG2ujbgLC98Bp1VlO9+mYPvf52L0c+OwuNjHpG7jJnX1fzUBzt7Bv8jl8zMqkWAHhLSxyvXNu+y6KKuUrWIOLzvrHzKoo5lRD7nbu9S4Zl0USq+ehNWLV17rbkWBeZPjB1pVSPdaC785nXbQd3u6fx7dUeBx2vPv4PzkdGixJ8qG4xBX8eszNKXMq9Ufk5W/bUWj48Yjg8nvyF3Kyc6c52WliZuhYFpZQzQ42Iu4rnHJ2LmJ9Nw/6DS/9348ccfxdeiPLz77rvykenmL1qKT2d+IwJ0D093uVs8mmzw3Ze/iKM5rOwKx2daqt9IVcMBOqso//vuR8yetwDPvvgkHn78QbnLmPlo9JqUQJeGNVQqlUFuMTOrFsOEjx3bkWYwqH6hxwaDYarYtAIp7nYLtHpt+RwCvQPKQM+Y8pXIwC5bsPJaufiUzyZb1bx1eqH9y6zfxcf586zfxGMG/P7TQhGcFxw/GCF3S2ZvX7ZKiOCQgjPOO/fsF/eVmaurK+rWrYtWrVqhTZs2qFnTuqYmGCspKUXc+9euJe5LqyzHH4pDXdzLovDzupqULO5LQhevXn3+HQ7OzYj+vaCvKd0zxiqPwv4fDo48BYOVD53B8CcH5+WrWgToxEZv+EYJz/NUwMjADt1K31XJjPqpGudpDLr5clluqKkYBeaFHdkJjeeioHz6zPcrfI55USizTxmwp4aPF+esaT48XUCY/tX78i2qL2reR18TOlM2ZcZkk0r8yxqgNw1sAhdXZ8TFxyM2zvwZHEuhrws1lKuMMtMzxb23V9nKkH19feUj8/L09JSPSqfw88pMN+765bKFK68d02HmQxdxv/uf1bRLYYwZ4XqAzmfQWflIVWctkQ9ZOak2ATqNOVPuCoJhg/5VcW8FcgzqXwyG8rkItW/XATEq7cWnJ902Ko1mZ1MJozWZMeXra43guvfujB/nzRQXEKr7SLVVSmBOzfsIlbWbWnKqslGV+iwwsVH+fKs2Mou+d5+4Z5alll16qaFaWXiVMcAvSlkDf2fngs+rsBtxSY6Hccf38hIVGS0fMcYqgzx1wdFFDtBZeVDrNHE9fFvvlUtWTqpNgC6obEQWXXn0VFBIF6s4WNfJvcWJfGhD5bLMqNSzcFTatLc/t7pRaTeiUWELf1smStoJXTygj5MuIHw4Y3K1P/tI38vvvvwVP8sSf/relfYsflm7uQaHtBT3u/eZ7UeVlUHhRb2yjNAjND++PNAxgrIo/LyMvXiZnZUjHzFzo0om+l3ErF/d2jUR1KShXLHq6loGnbu4s/KgMvC50wpQrQJ0ag5nMKg2KD9dTgYVRslti8vT5RWkR8uAXkBR9pkC8xtHpY0d/wSWb/zDakalkRtnrS+cuxSH9h8R+1R2b00fpyUdCj0qvkZrV20U/8i+89HrZWqUR432yiKkfSsRNO0NPYjsbA6GLK3w+6mWTR5Lq6yBdFHKmkEvbF5p7CSJ5q0C5CNmblTBZG0TPdiddWjVHO2VGzWyZNWXmjPorBxl6zIXy4esHFWvDLrCVqX/XDywUU1u2KePVfwrtsotaJFGrzWujfQtKDCn85dPPTxOnN+mc5iF3XcpE00j06zhxVXhBYRbZ63TBQQa6cYK0Nfl/UnT8f7rH1/7Xn7x/TT06V+2Bn5l/YeaRi4FNG8iAqfN23fIXWYpbu4FPQhofFxZUNO8WrXK1mjuVtQgrqyZ+XT5ebnKz7MkTzwz8trXhJkXfW1Z5VBYeaKqHgN6WBGuz0HnC2vMvNT6/FMdPdpYxSSsqq7aBehnww5QK+qjys3LMVM9Tmxa2DSVSq8xaGfJpVEKG6o9PPBJ/PbTQqQmp6FpQGMRmFtTR3YKzOkMNWWDb7yAQGfg6eO0lgsIlnZjIz+qKKCsOZW009eoeatA+ValZ2NjU+ZmcV17dBL36zZtEffMcnx8vcV9YtJVcV8WNDbJnFq0aCEfld6VKwWfl6/8PEtCF5DenvYaV9+YEV3woN/T1b0HCGOVzbUMOpe4M3PT67m8vYJUy8usgR26DYXBsNIAxOS7O7aI3bGjYCCyBe1KO+5d28H7kq3KpsSsPpU/U4a1EDVUo/Jwa+nGTigQrwyz1i2NmvdRd/azpyLEmv5BvXtwX5G1oqDDnGgWOs1EL63MjEy88uw7omncnk1r4VXGTt3WgGaAD3v86Uo3B53OBT886ElMfvVljB39mNwtHZoHT/PQC+fCl9XEiRNFZr4svvjmeyxY+hdWb10kmhwaiy4I0t8lqkTRKI9Z6dTy9xOBuSnTIljxKmIOuim/nwrxHPSqZ/gTY3DyzFn88Pv/0DSwsdxlrGz0BoM+ITuxfk+/DpfkFitH1bYOKqBdlzMqlaq5yoDx4Uf2/yy3LepMdvRsRxuHZ+WySPQCdNo7X6Bjl7YiA21N3djphfHC35ZeG+dGaFQanZ+2pgsIlkRBBJ3Dv3E0FGWrBssmeeYOzAtpNBqkXC2Yn11aX378HU4eO4Np703GqIeGyt3Kq7IG6GT0sOfRvWMnfPHxFLlTevv27cO2bdvkqvS6deuGfv36yVXpPTPhVSSkJOH7376UO4xVbhygs4py/4jHEXk+Cr8umoUGDevJXcbKJk+n3tbSrYlxL1BYmVW7EvcbTKP/08Mw0VrOoqfmZXxruKVtMQVwNCqNSp8Ls59U8rz4nzlWNSrt1lnrBZlg65u1bkmF5/BvLPenklwqZV/0z1yMHfdEuQXnhErcbW3L9le+a8+O4v6vv1eLe2Y5Ac2b4djJ03JVNp06dULDhmXr/kxn2SlALyv6FXhc+bwCgprKHcYYY8Yq7OLuyCXuzIzUOvUC+ZBVgGoboEceCV2ivBA8S1l0x6z8QXLborr7hpzI12uupbH27TygBHMTxai0LCU4pwDP2lAwTk3Nbp21TiPdrHHWuiXQhRUaJ1dUIz/6elXUOXzHMs7N7tKjI1zdXET53LGTp+Qus4TWbVsi5sIFo7P/xaE5+UOHDi11V3fq2j5q1Cg4lfHni5w6G46MzEyEtA+WO4wxxox1bQ469/dhZqLV67IvJ9oukktWAapzBl355FUFjdn0hsni3gpk6dXf0j2dM5/2zufi/DZloucs+rZcs6umKCzRpkwwZc0Lm5qJGeYrfrKqWeuWROX+1LH+0SHPinFy1tDIr6ylifQPfq9+3cXjP5etEPfMMjp0aSvud+zeK+7Lis6Nl7Y8nf5cWc+dF9q+a4/oc9Cuc4jcYYwxZqxrc9B5zBozE51et2RwYGDBDxarENU6QHfSOy6BAQlQoWuz9p27ym2L6uTRfHVyemr0Z0rgSyjopUy0NTTrubFE+8ZRaeMmjrk2a91aLiJYEn1dCsv96UIGXWShYPybX2fgh3n/s2iTPDt7uzJ3c+8/sJcY50Pd3FNS0+Quq2gNGtVDwyYNsHbjZrlTsuTkZHHefMOGDViyZAn+/PPPm26bNxv/vm5E59dvfV/0/tesWSP+e/Hx8fItS7Z+81YEt20FT093ucMYY8xY18escYDOzCNTk8vl7RWs2g/LDGjf9TPlizDZYMCqyCP7h8lti2rXt/+v2RnZz7VpH4wvvhNH5S2KSrRXLlurBOcbRRaYcEf229E5/KUL/77WII/+caSvzxNjR1hVRUFuTi4y0ss2P3vmJz/g+JFTmPTyi3j+6dFyt/KpzE3iyNIFf+P3n//ExpVL0aiY2eOXLl3Crl27cP78eblT8eiMOmXamzRpIndud+TYCYwa+7y4KEmVQ6aiC4jrlNv5yGi5Uz3R754mAY3E8ZnSfB2Z+XGTOFZRmncsqHJbv3u5uGesLPL1mgvNXRuVrUkNM1m1zqATe1vdN4AhT6XC0MAO3ZrLbYsJCenjpQTnj9Djca+MEXuWYo0l2taIAvJXn3+nyHP41lbu76S8gKMMeFncNbCXuF+wZJmoEGCWMfD+/uLYQXHHDSi7PW/ePIsG5yQxMRHLly8X2fuizFu0BO4ebujZ1/Rmc9RMk3o8VPfgnNDfSZr2Qb+/6cYYqx7yNRrRaNOez58zM9Eb9HPlQ1aBqn2AfvrgwQTlbj49Vn6pTaV7S8qzy6ODpV4tWgdqKANiCUWVaH/x/UcWL9G2FoXl/k89PF58rejFMI1Ko/nl1n4On4JzCtLLom2H1qhb3x9Xkq5iKXd0txgvb0/0u6c3lq/6F1eTk+XudRQMU4m5tdBqtQgLC8OqVavkznXRsRewaes2MW7Q2cW0n0/6PUXNNNnt6GtDPU0YY1XftfPnXN7OzEAJzg3pmvQ/5JJVoGofoBOVDp+JLDow0tJZdL1BJTrKJ6em/anX67Vis4JQiXbhSLfCTHDhqDTKmrdp10q+ZfVV1Kg0ypTTqDQqZ68M5/BdXMpWokhB/tBH7hOPf533B2fRLejRp4aLrMlPc+fJnQLHjx8XwbA1On36NA4ePChXBWZ+9yOcXZ1F3w1TFR4rYXe2b2eofMQYq8rUhR3cHTmDzsouX6/d0827XYxcsgrEAboi/Fgo/fCJLDoM+lfFvYWoVIbadJ94MXGH8hdjsdgsZ/Ti9qWn3xAl2pSFurVEm0elXUfZqDuNSqMLGZVppImdvX2ZP95O3dqhXoM6nEW3sNp1amHI8EFY9NffOBsRKfby8vKwZcsW8dhaUel9dna2eLz/4GFs3rYDDz/2oKgKMBWNoWRFS7ycJB8xxqoytbxYzhl0Zg4avbYgNmIVjgP0QiobcRZdeTCyZadOIki2JINB5ZSpzf7KQIeJysGtJdp0brOylGhbUscubcXFi6pwDt/F1UU+Kh3Koj/4yGDx+NffOYtuSY89/Qi8fDzxztTpooz8zJkzIki3ZvRxHjhwAFlKkP7ex5/Cv25tDB/1gHzWNE0tdByosrDUcSnGWMW6XuLOGXRWNjqDLic7LelPuWQVjAN0KeLwvrMqYLvy0EursXm6YLfiGfQQpSRK7NOoi3fwUY1Ba9Y0GAXmq5atualEmzLBla1EuyIUVhbQmfxCdNGCLl5UhXP4jk5OsLOzlavS6dRVZtGvXhUZXGYZ1FhtwqTncTo8At/+PFuUkFcGUVFR+HLW97gYfwlvfvByqef2cqfyohVWRDHGqj7OoDNz0Rp0i7o36G7cOAhmdhyg30AFQ8FMM5VqYsM+fcrWRauUVFDtFw8MhgfpLsuQO1Osy4gC8YW/LcNjDzyDn2f9flOJNmWCK1uJdkWgsXJUWZCaUnVnfZd1vj5l0R8aNUQ8/mH2XKSVcXwbK73uvTvjwYcH45ff/8Du/ZWjYdqu/QexZMUqPD52BFq2Ln37j+atAsWFM35RejP6eljjJAnGWPm4lkHnM+isjFI12bPlQ2YB1X4O+q0C23c9oty1VRkwPvzI/p8LdisOXRhwzFRfVh56qVSGfuGHQ7efzY495WBj17LgLUxD2d9lC1eKbHBhCTK9mB05ehi69eos1uzOHh70JLIys7Fi4x9lDmSt2dUrV6HT6eSqdD798GuEn47EEyMfwQdvvS53rV9ln4N+K6qQeePF9xEdGYNBfbrDx8v089wVJT7hCv7bdwCdunXAtC/ekbtlQ7/vqE9EYkISNNX4yIW9EphT2X+f/j04OLcSPAedVYQDh8Mw+vmXENKhNT7/1uKDiVglpdbnn2rh2jhYLpkFcIB+i4B2XUapVKrFBiAm392xReyOHRV+kFP5GKYqH8MU5eFRtbtjt3/Xzn3Uzdb5t4JnjUMvVBf+tvSm7sZUlv3E2JHc9M0IVGFA5/O9fb2x+J85crdqysvJRXoZM9+x0XGY8tZnsLW1wZplf6Jxw4byGetW1QJ0QhUfk8a9h5SrKRjYuzu8PNzlM9YjISkZ/+09gLoN6mDmT9Or9AUwxggH6Kwi7Nq7H8++/Bo6dWuPj//3ntxlzDSZ2pwJIe4BP8glswAucb9F5JHQJQaDgc6jN3LKUFvkLHq+h9NndIFAedjWIVO9+ItxU5dp9NorBc8Wj+bd3joqjc4fUqdxKmfn4Nw4UecKpkrUVwKIqs7JxbnMZ9EbNq6Pnn27QqvV4bOvvpW7zBKoh8Rn306Fl3K/YcdeXFECdWsSG38ZW/eGonbdWpgxawoH54wxZibqfJ6DzspGZ9DnpripuXu7hXGAfmfiLLoeBoucRaesvUqluld5mKYChh44fW5N2MGjRc6xorJWKuukoPz91z++NiqN5gnTqDTuyG6685EFAXrTgMbivqpzdXeTj0rvkccfhJOTI7bv3os9leQMdFVVs7YfvvzxY/jVroFNu/YhPKrg59nSToafw/b9h9CoaUN8+cPH3JCSMcbMiOegs7LSGXSL+6mCs+SSWQgH6HeQ7+G0SmTRVarmjhnqvnK7QlFXeRvo75WZ9L5TJn32FGXGKRA/eypC3A6FHsFvPy0UgfnMT74XZe0UiI8d/wSWb/wDL0wcw4F5KcXFFpQSVpfxRE5OTrC3L9s/6J5eHmIeN5nx1SwxRotZjl/NGvj6l0/RrnMI9h85gT2Hj4qLeZaQm6fGf/sO4vDJM+g/sA/+pwTnpZl3zhhjrGjcxZ2VVbo2o2qf66wkOEC/A8pg20A1Sy7pLLhFnA07sN9F59gOMPwCg15PmXEKxF99/h1xe//16aIB3I0d2amUfcQTw5Rfznz1tCwuxl4S99Ulg07cPMqeRR94f38lMPRF5Pko/LZwkdxlluLu4Y7pM9/Hk8+OQnTcJazesl2UmFekyOgL+GfLDlxJScULr4zBmx++AidniwzJYIyxKu1aBp1fA7JSUOs1Z7p4ttknl8yCOEAvgpPecQkMSIAKXQNCureV2xXu2LEdaRFhoeNUOrSgzvJ97umppi7sFDh27NIOI0YPwze/zhCj0qrCbG5rQFlGGq9GV6DrVaMz+/T5Uia9LOzt7fD0C4+Jx9//+hti44pvasQqxmNjHsGs2Z/Bv76/KDHfsGOPaNRWnqhL+5qtO7E37BiaBjXBj/P+h2Ej75fPMsYYM7fCM+j2HKCzUtDp9T/Jh8zCOEAvAgXGBhUKmiTY6t8W9xYUfiw0hsa+vfr+i3MoIP9BebE7/av3MXbcE2JsGjOfi7Hx4r6Wv1+1uwpNWXSabV4WwSEt0K1nJzGPdcqnn8tdZmnNlCD5+9++xMtvPA86fLBx516s3bYLURcuQmOm4wj5Go04704Z8y17QmHv4oS3p74qOrXXrV/1Gy4yxpglFWbQHR25xJ2ZRgnO85Lccn6XS2ZhHKAXw95W9w1gyFPClZGBHbo1l9sWlZKf84Xyl4gP95ajxISChvnVseO9ra0tXF1d5Kr0HhvzsOjOve/AIfz9z1q5yyyNLr7cN2wgflv2gwjUXT3dsevgEaxYv1Xcx8RfRmZ2TsEbG8FgMCA1PUME5VuVgHzZ2k3ivHsNfz+89eFEzF3yHfre3Uu+NWOMsfJEF8ZJWXvKsOpHB90Sbg5nPThAL8bpgwcTlDuRRVdeiE6le0vr5RN8QaPXLJBLVg7OnIwQ99W1MsFFCawpUC8LDyXwe/TJgtm6n339LVJSU8VjZh0ou0KB+i8Lv8FXP3+KQQ8MQLYmHzv2H8LfG7Ziyb8bRXZ9R+hhHDh2EkdOncWxMxHiPvToSWzffxhr/tuFRavXi2w5BeUGezsMGzlEZOm/m/sF7hrYu8w/R4wxxoxX2AjUnjPozERZ2pxf5ENmBThAL4FKh88KsuiGB60li56uz52hV8glM7MoOWKtus6Mpyyrh6eHXJVer7u6oXnLAKRnZODTmYU9F5m1adk6CONfe0Y0mJyz+DtMem8CBioBe4NmDaG1USEuMQmnIqNw9HQ4Tp2LQnzSVSUYt0HjoMYY8vC9eGvKRMz760eRLX/2pSdFKT1jjLGKd72LO2fQmfHUes2xjp4t98slswIcoJeAzn7DgKVK2OIEg/5VuW1R3TxbRWoM2r/kkpnZ2dMFGfRatavviDoHx7I3jCNjxj0uGsf9u34jtu3cLXeZtarXoA7uHtwPLyoB+6dff6gE7N9i+Yb5WLtzGTbsWYG1O5bhr/Xz8Oufs0R3eOrKftc9vVG7Ti35HhhjjFlKfmGAziXuzAQ6g/4H+ZBZCQ7QjWDQ24qz6EqQPrJlp0615bZFpednzTDQAVBmVtlZ2cjKzBYdzavLDPSi0IiusjaMq12nJh4aNUQ8fu/jGUhNSxePGWOMMWZe3MWdmUqn12UgJqegKTazGhygGyHy2N6jSpiyXXnopdXYPF2wa1ldfVofU+s1a+SSmcl5Wd5e3YNzYmNrAzf3ss9Gv/eBAQhs0QzJKSn4YPoMucsYY4wxcyrs4s4BOjNWvkH7W3BwcMEPDrMaHKAbyWBQFRyiVakmNuzTp+y1v2aQqcvkaMfMCs+ft+DRdYKLq0uZz7JRFv65CU/C0ckRm7ftwKq16+UzjDHGGDOXayXuHKAzI+gNekOWLo9nn1shDtCNFHFk/wbl7ihUqO2UobaKLHoXzzb71HrNJrlkZhAXe1Hc1/KvvufPb+Xh6VnmUveatWrgsacfFo8//mImLickiseVjVanE/c67tHIGGPMylxvEsdd3FnJNAbtf108WxY0XmJWhQN0ExgMhs/pXq/CZGvJomdpsz/ks+jmExcbL+65xP06Wztbs5S69x3QAyHtWyErKxvvTJsuZmhXNrsPHcW2/YeRJ2fNMsYYY9aCS9yZKfL0ah6tZqU4QDdB5JHQJUpQcVYFNHLIzBslty2qk2er0HyDlmuGzSTqXEGJe1MO0G9Cpe7m+Ad/7Pgn4Ormin0HDmH+4qVyt/JIz8xCQtJVuWKMMcasR2GJOwforCT5ek1iW7eg5XLJrAwH6KabRv+ngvWcRc/SZE3jLHrZJV6+Ijq4e/t6iyCS3czT06PMpe5e3p4YO+4x8fh/3/6Ik6fPiMeMMcYYK5trJe48Zo2VQGfQfae8puPYwUpxgG6ifA+nVcpPM6VZ2zpmqPsW7FpWJ6/gA9zRvewKs+f1G9QR9+xmtnZ2Zil179i1Hfre3RMajQavvfshsrNz5DOMMcYYK61rTeIcOUBnRdMb9Jor2VfnyiWzQhygmyh2x448GwPEWXSDyjBRbFqBDG0eZ9HL6MzJgj4ZTQMai3t2Oyp1d3Qse/OZJ8Y+gnoN6uBC3EV88MlncpcxxhhjpVWYQbfnDDorRr5Ou6RfrS4JcsmsEAfopeCkd1yihOd5KqgGBYR0byu3LaqrV4vDar3mX7lkpZCYcEXcc4O44nl4ecLGpmy/OujFw0uvPyM6za7duBnLV/OPLmOMMVYW18+gcxd3dmeUyUvTZnxTsGLWigP0Ujh2bEeaAXIuuq3+bXFvBTI12VNopqFcMhNdjL0k7jmDXjwKzj08PeSq9OrU88foZ0aIxzR67VxUtHjMGGOMMdNdH7PGGXR2Z/l6zc7u3iFhcsmsFAfopWRvq/umIIuOkYEdujWX2xbVxTv4qEavWymXzAT5+Rqcj4wWGV3OoJfM0ckRzs7OclV6vft3R9ceHZGXp8Zr73zA48sYY4yxUsqXY9Y4QGdFydXlfycfMitWtpbM1Vxg+y4/K1/CFwzA0siw/VYxdm1v8rHWtZx9j6pUKr74YoKoyBi8+PQk1G9YF7MXfSt3WXGo5UHy1WTotDq5Uzp5uXn44M0ZuJKQhIcfHIJPPnxXPlP+0tLSMOzxp3EpIVHumE+7oR3QY0xvuSre1u824cyWU3j93Zdwz313yd3bZWVmYfIrU8W0AcaYdaBg6L3pb6BRkwZy53bnwqMwYeybcnWzR2eNhm+jGnJ1Zyvf+wvxJy/K1Z09OKAPXJyd8M+WncjOzZW7xbt3wF0YPeIhuSpZy5YtzXJxlpWPFp16QK/XY92uv8p8FI1VPfk6TVyQa8OG3L3d+nGAXgZBIV0aGWwh5kSpdGgRfiy0oA24hZ3Jil7qaOtQUDvMjLJv1wFMe/tzdO/dGR/OmCx3WUm0Gi1SklNEsF4W0edjMf29mdBqtfhs6gcYNmSwfKZ8VbYA/XxENF4a8waaBzSFj5eX3GWMWUpuXh6OnDiFt6e+JqZTFIUDdFbedDodWnbuCVs7W6zdsUzuMnZdjjbv9WD3pl/LJbNiHKCXUWC7LvOgUj0FGH6JCAsdJ7ctal/6qQA/e48zNiobW7lVZnGx8ajlX7PKlk399tNCLFu4EmPHP4ERTwyTu8wYuTk5yEjPlKvS+2/jTsyfvQSODg5Y/NsvaNWi/E+OVNYA/cWxoxHSqqXcZYxZSmLSVXz42UwO0JnF5Sjf83Y971K+P05YueVPuctYAa1elx2dkVJroH9bLsGrBLj+pYwMelvZCVE1smGfPk4Fjy2rm2erSLU+3yzzDQ+FHsVbL0/Bc4+9gqceHofN67aJ89pVDZW4EypxZ6ZxdnERZ9LL6q6BvUUFAzW5efnNd5GRUfagn1mHhCtJiIq9gFNnI3Ds5GlEnI8SexqtVr4FY+ZDP1f080U/bwePHMOGrduxZtPW227rt2zD7tCDOBNxDhmZmfzzyCo17uDOiqM16OZycF55cAbdDILad1lvgGoQ9IZ3Io6GWsVQ532Zx2v52njH2NnYlOqiAZV8L5y7TDROu1Wb9sEYO+5xNG8VKHcqv4cHPSnO9f44byY3iSsFGh4gzqPrynYeXZOvwcfvfonYmIvo1a0rZn/3FVSq8vs1xRl086NAPPHKVYQrQTgF4skpqfCu5wNHV0c4KDc7e1uos9XilhafCv8afujYLgSd2raBr4+3fC+MGYcC6/MxF3A6PFIE5dEXLkCjKV2gTb9rgpsHYcKzT8mdknEGnVmLK8rPYq9BQ1DDzxcLV/0qdxmDEp4Y9Cn5KQGdvdpEyS1m5TiDbgYGlc0v4oFKNdFqsujubRI10Jh0zoQy42tXbcKjDzwjzmNTcO7t64VxE8dgxcY/MOm9CWJ9POwkXn3+Hcz85HukpqTJP115ZWdli+CcO7iXnspGBU+vso9es3ewx8tvPg8XV2fs2rcfs37iFxnWLjc3D/sOhmHmj7Mx4e0P8OvfS7H/yik4dvTCfZ8/hAmrX8PjPzyFh78YhQemDMPgdx/AsE8ewahvnsBzi15Ex5d6IsomETO++xF/Ll+Fk2fCOZPJinU5IRFLVv6DyR/NwJtTP8XP8xZi575QcUHIoLyq8ajtgdrNa6FJt8YIvq8V2g4LQcdRHdD1qc7o+Vx39B7fE30n9Ba3ns/3QEDvZnDxckHjBvUx/P575X+FscrlegadO7izm2mg/YeD88qFA3QziDi8b5VydxQq1HbKUD9dsGt5l9Qpn2sNunS5LBIFqAt/WyZK2L/78hekJqeJ8+Yvv/kC5i//GUNH3A9XN1fcPbgf5iz6FiNGDxPBLJW7U+k7nd2uzGXv52V5OwfnZUNlde7ubnJVen61aoiLQpTN+vm3+fhv5y75DLMmVD5MAfWb0z7BtoiDaDysOZ6e/7wIxgdMHIjgQW3gUbP4izapF1Owa852RB84D5WTDS5dvozl/67Ft7/+jukzv8W3s38XFwAYI7v2HcD0r77F1C+/wbbd+5CWngEHFwcRjAf2DUDXJwsC8PYPt0XzAUFo0KE+ajT2hVddT7jVcIWTuxPsHO1gY2uD3PQ8RO2LweGlYXBNccBTw4Zj8ivj4V+7pvyvMVa58Ax0VpR0dSaPJ6pkOEA3E4PB8Dnd61WYbC1Z9Lt9Oqar9fmfyuVtKPv9y6zflcB8PBbOXSoCcypbn/LZZCUw/wn3Db3ntl/0FKiPHfcEfpj3P/QZ0FNknqnB2ktPT8KOLXvkW1UuhefPW1Shkn1LcVF+PsxxHj2kfTAeGH6v6A7/5vvTEBtXfGknMy+NRiNKhv/ZsBm/zP8TX37/Mz79+ntx/50SNL8xZTpW7NsMm7ZuIigfMmUYAnoFiTJ2Y2ReycD2n7Zi4//WoYlnbQzvOwD92nVCo/r18NjQ+9GiWWN069AWrk5O+HP5SvmnWHVF58VffW8a/lq/Dsk5GXByc0KdYH+RGe8+tqsIxmnt5FH8P70UlMcduYiDiw4jdmM0Wno2xgcTXsb4MaPRNpibLrLKrTCDzgE6u1G+XnOqq3frbXLJKgkO0M0k8kjoEiWYOKsCGllTFl3lmveNxqBNkEuBOrJTpvyp4eOxctkaEWR37NoOX3z/Eb75dQa69eos37Jo1EztnWmvYfpXH6BpQGPxPmdM+QrvT5p+LeCtLOJiC4I/qhpgZefp5Qlb27IPEBg28j4RqGdlZ+OlSZORk2PcmcryVKuGD5rUr7qNBOkMI2XF3/poBv7asxFXfHJQc1BDNH+iHewauCAmPh45XnrcN32YKFOnLLmxQfmN6Dytd6oDugS0gquLC64kp6Cmrw+27w3FinWbkK18r6kjcfvWLRF24pQ4x87Mi44R0PntuEuXxdnt5NRUq6tWCD93HlM+/wq7T4XBqYaLuGBXJ7g2Oj7aXmTMKTNeEgrKYw9ewOFlR3Fi+QnUzPfGkw8+hGmTX8ew+wZx3wNWZRRm0LnEnd1Ia9DPkg9ZJcJN4swosF3XQcpXdL3yMM3OVtfi9MGDNwXGlnIyK+o5F1vHX48fOYVVSkC+d+cB+QxE1+wnxo4sc3n3qmVrsfC3pSLYJ8NG3I8nnhkhMu7W7q0JH4K+NnSBok27VnKXlYW55qNTUD7lrc9wJSEJ/fv0wg8zPzdr0zhTm8QN6d8LbkpAuWrzDjH/uDiVqUlcjhKY/btxC/YfP4LgwSEIHtgaLt6uopFb2IqDOLnhOJp0aYrOj3aDewll68b4/clfMOahYUhJTceBo8dFgE4NBimD7l/TD8fPhMPW1gbNGjVEaNgx3NWruwimmGkoAI+MisGFi/HiIkdyahpS09ORmZUNbTHn/B3s7eHi4oyAJo1Qv24dcWtcv74Y31QR6ELBvCV/IerKRfHzlhKXDP9WtdGgfX35FkXT6wxIjUvDlcgryEjIgKejm8iOhyi3Jg0byLcyH24Sx6zFgcNHMPr5F8WF7c+/myZ3WXWm1evSjkZn1BoRHFxw9YZVGpxBN6OII/s3KHdLlJuXVmtjFd3cySN9R1985dnJegpEKTin8+NUvk5l7B/OmGyWs9dDR9x3Q1m8g8jMU+k8NZ2z9vPpUecKMv5N+Qy62djZ28HDw12uSo+ChNfeHi8Cg607dlm8aZyNquBXpk05dpavaHRx4pOvvkWSWxYe++EpdB7VVQTnZ/47jT+em4uc1Gxxrrz/xIFlCs5T41NxVnmfGVcy4FXfB2fPRWPXgUO4fCUJ/bp3wbjRozCob0+EtAzCY0Pvg52trQje7+7TA3sOHObGcUag7yWVg3/5/S945d0pooHar38swob/duCg8rW8mJQAjb0ObrXc4FXXS9xqNKkhbtRYzcXbBTZ2NsjXaMT57uMR4fhn0xbMXrYU737xJT779ifsVb4X5Zlpp4w+Zc219exE1//s1CyEDG1dZHBOAXnG5cyC8+TLjmLfnH2wjdGhT/NOeHvc+GuZ8vIIzhmzJtwkjt0qX6/9kYPzyqnsdajsJjVq1j0MG4yDStXRt05ddfLl+N3yqQoX2KHbUF//eosNBsOk5KspKjd3V4wY/RDemjJRnB+ntTlRYN6lR0dxS0xIQkzUBRzYe1jcqHy8Tr3a8i2tR+LlK6LJnbevNx596mG5y8zBzt5eZNDpPHNZuHu4oUHjegjdcwiHjhxDsyaNxc0c8vLysPTvVSKjaIzmTRrB3t4O4VGxJQaM/s3roEG7hnJVPGqSdjUqSRwvaRpY9OdGfSLWrd6ETu1CULumn9wtPSoh/nH+AnQe2wPth3cSDbQokN7wxRokhifg7tcHoc19bWHvXLa5utQMbukrC4HLauxdtldky230wIMD+6NjSDB8vG4uVbaxsUHzZk3QMqAp6tauhZiLl0TlRMP69eRbsEIU0G76byd+W7QUm7fvQmR0NLSOevg08kbNwJqo17YeGnZsgKY9m4imaXRWu3aLWtduNQP8xM2/ZW3UbVNHvG29kLrKn/WDvZO98r23F5UUsFEBLipEJcVjzdotYpQeZWvNWSJOjQd//uNPNL+/Nc7vjYRvEx9Ryk4/l4UoIE+5kIaEM4kiKI/ZGw3XXCe0qtcM9/TsidEjhou/HxSQu7mWfwVXdk6OaFjXs283NGpa9EWAlORU5e/uZrm6Wet7Q0QX+eLQxS3q3VAcU34/FQpQfpeGtGohVyXz81N+LpTf7cz6nIuKxtqNm9GoSQPxGo9Vb3q9XpemSn9izqc/F/+Lg1klzqCbWfix0BglJhkDGPJgUM2gIFk+VSGoQV1Qu67jAtt1vaxER9RdqS0MoFL7135e9E3oE2NHwNvHS7xteaGM/PSZ74tmc3RWnca1vf/6x/jonc/FWXVrUpg9r9+gjrhn5uXu4S4u3JQVHT0YOfohEfBPnvIxzoRHyGdYacXFX8KcJUtxz7v3IaB3kAjC9v2xG8vfXIyAnkFiLFrtQH/51qah90UBBTWCW/7WEqz5eJXya8iAjMwsBDRqCH93X5yLuSACdbrRmfOUtPSb5uhTHwMPORWgebPGiDjHE2LuZN/Bw9iyczdy1WolsK6Hzo93El3Mm/VqKgJtnwbeBZlxW+P/uaeA2K2GmwjoqQFb58c7InhwC9g62CA1PgVutdxxSZeM+etXiU775ugRQJ/HL4sWocuYHjj2TxjqtPEXHz9UKuVjt4W9kxOcXN0QtScGpzacxoXDF64FrBcvXcZe5c8vW71WfDxzFi4WVQM0/o/O1zNWHVw7g84XUJhCq9Kv7Ooawh12KykO0MtBQcM4iK7uMOgXV0SQ3rJTp9oB7bpMdcxUXzao8BONfFOCmbMqA8arPRwbR4Tt/8bOze51Za9sh4JNQNnAH+bNxNjxT4ggjcrrX3r6Dfz280KrKXs/c7Ig0KNGd6x8eHqbp2ncoCH90atfN5H1fvH1yUhJ5cZhpZWZlYUffvsDvcb3Q+0gfyREXMbSVxeKwPrJ2c+I5m/FobJ3Og977N8jOLBkv7gvvFFQTqXxW2ZtFGfXE8IvIz2Bgm+9OGt+MjwSFy8niOy4VgnIN2zbhQUrVmP1xq34acESrFi3WQTyN2rWqAHOKgE6l7nfbsSD9+PT997C8PvuRX2HWji76gz2/R6KY6tP4vzuKFw+lYD0y5lQZ5WtypGCfArWu4zuBJ+GXkg8l4Aajf3g1MoTn/7wg2guWNrvT3RsHBb/+y8GvjEYe+btRFD/QDE6TVD+ydIrPyca5e99XnYWmvVujN7jeogZ5r2e74HOT3ZC64dbo8mgpvDrqvyZxvZIc8/BofiTWH9kJ76Y86so9V+2eg03G2RVWuHrKi5xZyQ9L+s7+ZBVQlziXk5SEuK3+/jXc1ZB1VdZjvL1r+vvFthsS3psrFlfYVJg7lWrwXSDwWa2SqWiLkpOMGA/bFQvR4btfzk54eKhwv/mL5/9EDf+nVfa2NnYGl/PVkYUmLVq0wKDHhiAjPRMxEbFiYZsG9ZsgaenB+o3rGeW4K206OOgj4nOznOQXj6oNNnB0QF5Zji32qZ9K5w9GYGYmDgcPX4SD943SJRDl1Z1LXFf+NdKeLarKcrXKcDe+cs2Mbs85IH2sHO4Xk5ciALy8B1nsef3ndi3YI/4M5QhvxAWIwJ1ui+8XTmXCJ3meib8TjQarWhM16F1KwQ1ayLK3NsFtxBrCtrXb9uJGj7e8FJ+RxA6j34+9gJq1qih3HzFHrvOxdlZlHRTM7S7+/ZCj44dEFCvITxs3KBJzkd6dBouHruI8D3nkHDmCpJjUpAal4qMyxnIupqNnJQcaHI10ObroNfqRVCsUv5eqais/Ra0517TXZTKJ0YkIHp/FNoO64iU3HRsWr0NbVo2Fx+PsaiR3Vc/zkafVwZg/597UTOgBmoFGTdRg6oCbO0pu24HB2d7OLo7wtXHBR613EXlgF/TGqjb2h81gmrg3PlYhB8/h0YN6pu19J1L3Jm1OHHqNP7buRtBLQPQtWdHucuqo3y95kRbz8C35ZJVQpxBL0dKgPy2EpuMF+XuUL3gkJF3JKhDFwrYyyywQ7fmge26zNPqbKKV/8ZEZctLBcMGlcrQL+LI/m4Rh/etKnjLm6Vqsybr9HqzXiQwBpXVT3pvAqZ/9b6YtU6BxsxPvhdj2c6esly58sXYS+Keg/PyZWdnJ8avlRW9n5fffB41/Hxw+OgxTPvsS/kMM9b5mFicuXAerQa2xj/TVoqgmprANWh/c5NECrIpKKDu0b89/avIjFMwTsG6OVCW/GT4ObkqQBfrqEnciCH3ws/XR+4WaBUUgJ37QjmLbgQPd3cENm2C/r174OlRD2PSi8+JLPu3n0zF2+PGYeyQ4Xig813oWDcYgU71USvPGzbROqSGXhXzwY8sOoqdP+3Czp/3iGz8mU0RcHZzh4OTE2yVv4N00Y2CYyqjb/tQGxxbEyYaC7Z6tD0+//YnkRE3Bn0vqSS9zcgOys9WHGzsVAVl7WZAZ9WzU3IQf/wSzlElwZnLOBNxTjSgm/juVHzx3c9Yv2UbIs5HWd14OcZKI1/DTeJYAbVO8618yCopDtDLWfjh/T9DZdNOlJurVM0NBtW2wPZdt1HZO50Xl29mNBrlFtCu60oYDGeUV0lPKYG/k8GAVQadTbvwsNB7ww+HbpdvekfdvYLP5Rs0P8tlhaOzxDRrnc6nU+O442En8erz74jz6dSwrSJRORidj6fye3N0smfFc3RyhJs8U1wWHp7uePXt8eL9LVv5D+YvWiqfYcZYv2U76rSqi2Wv/4l6wfXEWXMKrm4UFXoef744T5SplzTaqSxOFtFLgJrGubrcnIWlMvesrCxMn/mt0QEgu5m9ElxT5QUF7x3btsGgu/qIDucjht6Pbp06oF4df/E2NIPe1ccVdYP9RRDetEcj5GZlIj8vDzolqL7xpBSVvncc1R7n90ciev859Hi5H76Z85to+FYSOneuquUI77reCN9+BoF9m8lnjKfL14lAPDkmVTSNO7M5XHRz3/3rHoT/F4Hc9Fzln2CgRmNf0a2ePt48tVpcqFq1fhNm/jgbb077BD/9vkB0uucLQKyyUqsLAnQH+9uroFj1odXrUlPcm82TS1ZJcYl7BUi+fPFq/VrN/tSotGolqG6kosZtwCi7fN0E39p1W/j413OqXb/O1aRLl24+eKmgTLlv7XrUEf4NX//6C6DCsyoVmhdk5THXzlY/JPzwgbkpiXFGz1x/YNzIUC8X9/E2KhtHuVXhqHncPYP7idLns6ciRcf3Leu3i6CZMuwVUfZOpe00Bo66yz8w/F65y8oTXQyhF/habfEl0CXx9PJA3fr+OLgvDLv3H0CLwEA0aWRcOfmNqluJO43OWqR8vjlK0HL/Bw8ioFeQfKYAnUXf/PUGMftcdO4uZ1nZOaLLf/06tUs8qkBl7tTZ3dHBHktXr0F6ZiYClbVtGY44VGfUPG136CEs+fsfLPt3LSITYpDnqoFngA+C+gagXtuCBnNUMm7rUPzvYyp7p67vF4/Hi9L53uP6YcXsVWgZEABP9zuPW6S/Pz//vhD3vj8EO3/dhjqt/UXp/K0MegOykrLFLfVCKpIik0RW/OLRS4jeF42Yg7FIi09HXmYunL2cRXm7f8taCOjTTHSm92noIwJzv2YF3eqpU71onqfse9XzEkc68rLUiI9PQNjxk9i0fZf4feCg/JwZ06GeS9yZtQg9HIb9Bw8hpENrtFVurHpS6/K/6Ozo859cskqKX9lUkGPHdqRFHgmd6qJzbEeN2wwAtQ/3oiy4SqVarNXZXg5s39UQ0K7r5YD2XaMD2nU5E9i+S25BphzrqURevD2dLwdeUwLzxhFhoeNOHzxodGBeaFCD7il5eu3Hcmkxrm6uoK7ysxfNEiNBsjKzsXDuUjz32CvYsWWPfKvyE3ehoKM8XSxgFcfDy1PMSS+r9p1CxGg8vV6PSe99iJOnz8hnWFFWrFkP30Z+eOQOHdp3zd2O5W8uQfyJim36eiwiAr8u/gtrt2wXnd2po3txgpo2xpiRDyEh8YooV6YSZWY8qj6Ys2Axps2chf3RR+HRxhs9xnYVpeqNuzZSfj68SwzI74RK3lsObI6s5AxxbKL3i/3Ff6eo8vGde0NRp1N90UQw40q6CJ4JdWy3c3CAg7MLnN09cGLtaRxeFoYTa04gcuc5XFEC9PRL6bC1U4n56H1e7IVOj3ZA8OBWYlY6vR/qQF8c6lLvVddTNKKjxnddn+qM9o+0RZNujeHi66wE3HtFZv3Dz2biQNhR+acYs27X5qBzBr3a0ul1OSm67FlyySoxDtArGAXq4Uf2/xwZtr+xwdamnb4gWF9tKBiFpsTrqK0CGlE5vChfVwJ5g8GwUbn/nMrYxfnysP3flCYwv5H6bMqsfJ3WKupEqdT9nWmvYfpXH4iz4FTqPmPKV+J8elRkwRi08nA+IlrcU8aeVRw6v+rl7VWm5m6F7rmvH/rd0wu5eXkY99qbuJyQKJ9hN6Js2rwly3EhOxHDPnkE7jULmq8V2vi/dTj2zxG5qni9X+4Dl7beOHDhNH75cymW/bseB46euGns2o0clQBuUN+e6Nu1E2YrQSB9bnyOuGQ0euy7hfOR5ZeP5v0D4ejmiMSIRBz/9yQOLjokzpvv/nUvdv68G3t/24+w5UdxeuMZxByIRcqFVOh1evme7kCeS28+IBBnt58GlH+0arT3x+yFi+UbXEc/j+u3bUfnR7uJhoONOl+vNKGO7Vol0MjPzUFuZgbaDGklurW3G94Ore5thVpKUO3b2BcatQ7H/zmJk+tOiaBdqy7IGFNw7+jiovz3bZCZlC3OopeEPm6PWh5irFz7R9qJsXIUvCenp2Gu8vP4wYz/IfSw5f5+MGYM7uLONHrdj7282vC4iiqAA3QLijy49+i5gmB9aOSR/f5K4K2ys9X5q+wNInhXuzs6UyAfeSR0EDWcizy212yX8jt27KjJ0eZNlkur0LFLW/ww7394+c0X4O3rhUP7j+DFpyfhuy9/QbaRJcimKGxOxxn0ikdHGKhp3O09ok335LMjRW+DpKvJeH7iJFFyyq6jwJXO1151ysKQKcPg6HrzyRZq/ha5K1yuKp4mT4PEyETUb1cfQXcFwcfLC4Pv7o/EqylYsW5TkUE6aVS/Lp58+EHkZGdhxqwfOJtejEsJiVizaQt0Gi3ObD6LiG2RuHg0HjmpeSJr7eLlpgSpnqgTXA8tBwSLsusmnZuhUcdmqNm0DpKjUrF79l4RFIf/F4lzu6Lg5OYmgmF7R8drF9wcXBwQ0LsZtv24GSFD2iHNLkc097vR0ZOn4deiFlIvpkCdnXcte14Uyuh7+rvDr6kvmnRrhBZ3B6HTo+1F5ty/ZR2kxqXh4KLDSDibKIJ7dW4uslOycXz1cfExH/37uBg5lxiehNz0ki/kFI6U6/5MVwT2DUCebT5+W7SMA3Vm1a41ieMjCNWSTq/XpOSlfC2XrJLjAN3KUGY8PDQ0hoL32B07yjUl1N4raHG+TnNALq0GjTybs+hbDBtxvzizTOfEn3p4PFYtW3PtCnFZ0fuhcW/0/im4YxWP+g+4e975fKopKDB46fVn0KBRPUScO4+Jk98rNqirTihT+aMSnOvr2okZ07cG52f+Oy1mlVtazIGCSpnTm06LpmXt2wSLzuMeHh4IPVL8x0fZ9AG9uqNnp/b4ed7CMs3jrmro67A79KAILKd9+Y0Yb5eXWdBbwMHVAV71KCCvDd/G3vBt4o1aLfzg4e+KvOxsJJ67hIsnL+Do6sPiAg7Nyx/01v1odU8bOHu44krkFcQdjYE6JwcatVpkvgtR+bh/q9rY98du9Hq2r8jc31jhcOzEKdH/gBoQ1lYC9dKyd7YXJflBdwWIrHf0vhjkpOaAxsS5+jqLvfpt6yHjSiYSTiVAF6UWXeqpO33YX0dFQzk6z05z4mnM3K0os07j5Cir3v7httC66EWg/s0vc8UZfsasybUSd86gV0sag/b3nn4dCkYTsUqPA/RqLlOf97rhxpa8VoLOp78wcYzIqHfs2k6cT/951u8iSDeHzeu2iXsKzum/xSzD2cUFLlSOWkZOzk547e3x8PT2wK69+/HR5zPlM+aVmpEpyunVGvNcKCpvFKwa6tij/ysD5c51NEbt4OJ9clW+avr6oF/3LvAooos/NRY7uvoo3PKd0KltG7kLPD58KCKiYxETV9AvojiUTaez6VeSkkSn94uXLstnqp/klFRx/vvV96ZhwbK/ceVqssgKUwl322Eh6PlcdxG80rltaphGNyrpFp3OlRutqXt78OCW4nx2424NRMC+/actOLP1FIIHtsYD0x4SGekDfx4STdpuRe/j8tlL4ufMM9AXew8dFvt00eBUeCTqBtcT0wKoEV1JqEydurVTEE0Z8AwloE67mC6Ca8qMn1hzSnwcfs0KurQXogC+cdeGItNeI8AP0RcuoFXzQEyfPAnPDR+Je9v1hr/GF9lH08VouT1z9l0L3GMPXsBlJahPiU0VXeId3ZwQfF8w2j0UgkuZSeKCx9rN3IeJWY9rJe58Br3a0Rv0umRt5udyyaoA7uJezc2e8X3c+HcnBNmp7Kyy5Sd1675rYG80Dw5CXm6eeFyjpq98tnSoXH7KWzPEP2YvTnpOdHFnlkPj0rQabZmz3s4uzmjeKgD7dh0UGTpXVxe0a1P8j7WpXdxj4y8jPPqCaExXEkt3cafgPCb7Mu7/YKjcuVnEjrMig24KGn1Wt3Yt1PargVrKf79mDV9x81QCbxqNduONgvImDRugR6f26NWlI/xr+cHO1g5RF+7c+iLjcgZefeEZuLlev2Dm4uyM+nX9sWr9ZjRpUB+Ojg7ymTujTu+BTRqJTu8LV6yCg7298ufrVJtO7xT8rlOCxtkLlxRcoFA+bepkHtA7AE26N4Z3fW84eTjBxu4OXw+VCnbK10tcrb3hmi11aKez6tT1nLLidD338IpDyErKRLeneolmg6c2nEReZh686nrJP1Xw58ilE/HirPm/v6xFn25dcC46BmevxKBRpyY4vu6oaMx2IzrrfvyfU4gLi8OFw3GI2huN2EMXxOP4E5dwJeIKUuJSkZmUBRvlv5GVlAMnd0e0urcF/JrWkO/lZvZOduLCg58SpEdERGPHln1oWL+uGC3XpmVzdFfuaeRcv+7d0DqwOep51YKLzgl22TbIT8xD0tkkkYE/v/884k9dhjpLDTs7W8RfTkCLwADsPxTGXdyZxa3fvFVUkfXp37PYn0VW9WgMmsUdPJrPlUtWBXCAzjD6vbGhjganF21UKqu97EpBNHV6N0dw/taEKaIRHWXmqYs8szwK0vPV+UYFvsXx9vFC3QZ1cHDfYezZf0CMXgto2kQ+eztTA3RTWDJAp5Liw9Gn8cDUh8QYqTvZ+8dupF9OkyvjjHrwPnQKCRZBMM0lL7zR+LNbb/Q2DevVEcE7SUlLR05OrsiG64so2nFzdUGQ8mdvVDDqSoXVG7egrRJMGdNcsIbyZ5o3bYzte/fjxJlwJYhqpgT3FpsqWe4oGNsTehA//vYHTiqfr4Obg+hoHnxfKzFijALsolBGWpurh3sNT3F+21DM30EKuqlDOpV956Tl4Mjfh+Dg6oi+L/THud2RSgAdL7LYhcG5m58bwrdFIKBnEDJTMmGTYxAXDpyaeyI7OUt5H5ni47sRZaqpYVvBRQQV8jJyxbl2Go9GFxkos0+PqTSeLho4ujsh/ng8Yg5eQFp8hmhC6ejqAFv721/eUKBOQbxLLVfs2LQPp05HIEj5/UAXgsTzSnBLY+Hq1K4lZsVT8E5/13p364L+vXtg8IC7MGTgAHGjx/f07U3nPnnMGrMKazZuxvnoGNE4lY58sepBb9AbkvJSH//ti5+vyC1WBVSPtAIrVlfXkItqg+YTuayU4mLjSzyfTmfOX33+HZyPjBaN4Sa9N0E+wyxNdHZXgmtzzL9v36kNnhg7UmT63vrwI4QeCpPPVA/UKG3rwb144A4N4QpR2TGNwjKVk0PRGWwKwI+dDkf4+WhkZGbJ3QK0R53Z9x4+IgKaoqzZtBWnzhY0b7wRBUdtg1th1catRldaUDn9iCH3wtPNFTNm/XjH91sVRMVcEOPmxNl7G51oakbl61TOTmeo74QywPHHL4vGagcXH0a2EjznZWUVe4HMVgnKqJkcuXY2e0Q7xB2LFY0G+47vj/ohjXBoSZjIphe+HWXwo/afE2XxB48cR05unghGc1KzbypHL2RjqxIN4agZXMiDweg9vpfo3q7J1eLUujOilJ26thfyrucpzofXCqyJ1LgUxO6OwbFlx3Fs9UlRgn+ns+We/h7o9FhHqBrYiXFz+w4WlN8zVpmpr41Z4wso1YlGr/unh2/bk3LJqggO0JlwJibnC41Oe0EuKxWamU6z0+m2bOHKm4L11JQ0cd6cRra9NeFD8RyNcvvi+49EtpVZD8qMUpBOwXpZ9R/UG4OH3g2NRoMXX38L4ZHn5DNVGzXiopFjFCy5eBfdW4G6Z5dG+i2BN6G55X+v24TVSvCclJyCc9GxWKoE41t27RXPU0C9K/SQCJbHjnwIQU0bif2i/DRvAbbu3HNbBnDE0Pvh6upaYtO4W3Xr0BYDenbD3D+XiAsAxmYWrR19Hn+vWY/Pv/sJqenpYlQZBeYUON8pMKdz3Ennrorz1fvmhSJyZ6Syp0eHR9qiRtOiK5Ns7Ozg6OIqMus3NoIj9N+hc+oqJR5Y9+k/aDukHUKGtBed3vNzCoIF6tBORynqtq6PS8mJiLt0SQmqfaDOVhdZ3XGjwoCdGsF1ebKz6BBPZ89pNFwhOmtOzwfdFQg7Fzu0bt4cw/sMhFeay7Vg/fKpBHGWvBC9X7p40PaREKzcsRkr126QzzBWOXGTuOqHekhlajMrdYKN3RkH6EwYERycr1blT5TLSqVJQCOREaey9d9+WigC9YcHPokH+j2KR4c8g5mffC9GtlHH9rHjn8DXv87g4NxK2SnBAM1IN8f4tZFPDEO3Xp2QlZ2NZ19+rVrMSKeZ0/V6NkKD9sUHwanxpQvQc3Jz5aPrKChv2qihaNA2oFc33DegrwzEC0rVqSqCnqNz6ZQ9b9+6+KkJ1Gl82eo1YjQcNTsrZK/8bFDTuOi4eJwKN+2CS/06tTF6+IM4cfoMvv31d2RkZspnyg9dLElOTRXdvuMuXRb39N81xwUCGin4+bc/YuO2nfBp4IPOT3QUAfqdAnNqpiaC8t/3I+dMFro3ayeOR3jX80bHke3h6nvnCzlU+k5/Lu1COvLzcm8LzgWVCg7OTmis/LdrNa+Jxa8sQJOuzRA8sA3ObDorLgCIM+9KMEwXhfxb1xPj3iiDnnElA86eBaXlxqL3413fC22GBCM3La+gY/sNKOBuNaQlzl6OEiPlhtzTH5+9/zZGD3oQPlnuiPg3HKELDuH8nmgkx6SKxnPOnk4IGdoGYRfOYOuuPfI9MVb5FCYmHDhArzbUBu2mzl6tD8olq0L4DDq75qdPvzv74rsTe9mqbIo+tGuFqJHcA8PvFWd3Nco/UFlZOeKeriZTUN6qTXOMGP0QXnnrBXTs0s4sZdSs/Nja2YrvkVpdMA6qLNp1aoNz4dGIib6APaEHcP/Ae246i1yVzqBTme6Jy+dw7+T75U7RYg9GI+6Y6QUztfxqiCZxN/Ly9BBN425E1RCFZ89J4bnxDdt3iwqJK8nJIhAvDgWh+w6Fic+z8HOls8J0LnjRyn/h6+0l/tvGooZxLQOa4kpSMtZv3Y66/rXl+XbzoAB8+579+HfjVvy1ei027diJ0+GRiIyOxZmIczh87IQ4q/zvxs3Ytf+gmAWeqPwZJ+Xn0dvLU76Xkh06ehzf/DwXeYZ8NO8fiMZdG8HO8eZMNGWKacZ5xPZIaC+r0b11ezz+0FBxkWTl2o3wauEjMs53CugpMD+36zzC/4sQZ7/rhfhfO1N+I8qsOyjfD63y95SOk9B5c8pkH10Zhh5j+yDlQgpiD8WibnBdZCfnKO/LUYxqO7v9NPq8cBeOrDqMms384ObriQuH4kCz2akB3OXTCSLTfzUmGcnRKaKLOq2prD3hVCIuHr+EyJ3noFV+x+dlFGThXbyuB/q0rhlQE7nqPGzbuBcBjRshsFkTtA1uibv79kKn1m3gondEdnw2Yg7H4tyhaGQlZYljHyq1Ae1LaCx5q+ycHD6DzqzCkuUrkZiUhPuHDYSvn4/cZVVZhjZz7K8zfqyU1a+seJxBZzfJyMt5TW8wlK2dtoVQcPPhjMlY/M8cLN/4B/7ZtkS5LRbl7DRbnbPmlYeTizPcihjJZQoK9F+Z/AIaNWmAyPNRGP/6W8ivJCPSTEGZ5hXrNojSdmNkp92ceTSWMee/6Sx62Ik7d4enPx8ddxH+xTS4uxFl7OcvWX7TzGkKqp9/8lGs/W+HyN6bqleXDujaPgQ//PaHCHbLij62b2f/jvlLV8Df3x8fTJ6Enev/wfG9O7D137+xatF8cVu/Ygl2b1wj9v+aPxdvvfoyAgICsOyfteIM+UEjPpYVa9Zj9oLF8G5UkP0ubLBG5euUES7IlIcibkssQmoE4u1x4zFt8uuiQzm9/3l/LUfAPQFo2LG++HM3onPpFJSHLjiAxPBE+DX1Q/C9LWHrcPMFTfpvJZxOhCZHj3wlOKXgvBA1bvOs64GtszaKn0U3Xw+c23Ne7EWHnhej1QqPsOTnqKFS3rU6Oxv+wbXEWDa6EJCRmIHczLyCizz+HnD1dYF7TTf4NvJBvXZ1Edi3KZp0bQxqN+9r54lLe+PFWXo6b04ZcUKZ9gbK51inW138smDRbT8/1PTt6VEP48NJE/Hlu+9g4iNP4ZWRT+HZJx6Vb8VY5ZOv4RL36iRfr9nR0aPVLrlkVQwH6OwmnXxbnMjX5/8ql5UWlXhxmVflRvPpzTIj3ckRk957CX41fXHoyFG88d6Um4KKquDfTVvRsHsT1GhsXOCryy9dmbVjMU3iCl1WgiE6c14YzNP9vsNHxX2frp0QHBSAZo2NqywgFKTf2uCNOmyPeXQE1m7dcVtDOmNQ5/lHH7wPS1f9Kzrel9bOfaGY+eNsjHhoqAjAJ738Ijp3aA/3Ei4u1a3jj17du2LC88+IP/ftFzOw58AhEejfKfNJez/MnY/NO3aJLuYt7mmhBLb5YlY3zQDfN2cf1Gey0ad5J0x5daIIyu+/p/+1ygPqS7Bp3y50HNVelIjfiALzyB3ncejPwwjwbCj+TK3AWmJs2a3BeeaVLBxeGobYw5Sw0dzx71GTbk2Rn5uH3XN3YOAbg3E1KlnZNYhjFdS00JkaxKXlKI+doFVfD6jrtvFHu+Eh6DK6s5iNThl4qgIoyOIXzGmnffea7iL4DnmwDWIvxuOh+wbhyQcfguNlFfb8th+nNpwRGXcK1n0b+6BB7wbiIk9R6OiEr7f3bRUpjFU21+eg82uf6iBTk8Nnz6swDtDZbZK1We9p9TrT5i8xVg7cPd3h5OwkV6XnobyfSe9PgJsS9G/cug3TPvtSPlP5UXYw7PRJdHuyp9wpHpUGpyeW7q93vTq15aOi1fevLUqpC1EVAzWX+2P5apE9pfFrjerVFTPLjXWnM+NUsty7exfRkI4a1ZmKPsaRQ+4VF21EB3QTz4bTkYJ9h46I7Pio4cPkbumEtG6FpfPmoFHDhuLs/a3+9/0vOH76LLzqeCIlJhU7f9olsuRBrg0xot9gfDnlPUx68TnR7f7Gsn36nOYsWIKzCVGi0/mN49aou3n0/hiELTmKpm71MO2t18UINFUNO7S4J0i+VQHKmtO57cPLwkTzN2oMd6fMujbXII6otLinOWLDopEYfhldHu8uLiQUnhf3qOmB1LhkEagXNpK7EZ0JD+jdFN3GdFWC9ro4tztKZMhT427+maULDc0HBmHhylUiyB4/ZjSmT56Efq26QBOZJ4J1ag53Neoq4hMTTf7+MlbZXOvizsmJKi/foAnt5NXyzmdmWJXAATq7TS+vNqlqXf67csmYRXkqgRT1Eigr/zq1RCadMuqLl6/EVz/8LJ+p3NZs3IKQB9oXOVLtRjqtDknRCcgtRYk7BdQ1fUs+10jjzUY//OBNvR4G9e0pmsNRMH3xUgJcXZzhV+P290WZ31bNA+Xqunp168hHNxt0V19Rrkwj3Iwpv78VfazDB9+DCxcvYv7i5UYHcXSkgKoWvp7xsciGmwNVJ8yY+j5cXd2w8Yasfm5eHpo2bijK1Ad37YsxQ4bjm+lTxNdq2H2DxIUK5yIuYtGFhws5CQh5sPW1gJrOmFMp+6E/w9DQ3h9TJk3E4w8PFWfTc1014mz6jSgwPrjoENLPpcFGCb6DB7e6rbEcNWyjzHrkrgho1Gpxtp0y/TRrP7BXkBJM1xAN4yhz7q4E6JlJmeLnlUryKYim+wthF5F0PhnplzPFx0goq97l8Y5wcHXAyX9P4siKYyKLX6gwSP9lYUEZO12coIsUdLHi20+m4vlhI/Fgx/7ic6QgnrGqrLCLO1cPVn3ZmlzOnldxHKCzOwp2b/qzxqA5JJeMWRSNX6MO72VFHf8nTh4HO3s7/PLbfCxcWnTpa2VAgeKR06fFjOmSGPQGJTi/LDLoFKibqlH9uvJR6YS0DFIC9V5YpQS2dE69VeDNgSChBld0NpjuC9Hj4KDbg/ZCQwYOQPfOHUXwX5ognS4kDB3YH6lpqUYH6VQy/sKYp9D8Dp9DWVCQPu3dt/Df7n2iCzxxdnLCiAfvF8E4XYyg8v6iAvIbUZAflX7xWja8sCv7ieUnEFI7CNPfniQCcwpqacQYBfI3BudU+k5vH7kpEoN69oFW+boE9QuAZ52bG/Mlhl9B2PIj0Kq1COzbTO5ClKPnpGXjxPpj6P5kTxG0p19OE+P/cjNyRYBeo2ENdBvdE1fPX8WFQxdwYVcMjq48iuP/nMD++aHY+3sojvx9DBmJmRjz2EgM7NwLMVsok39ElLETOqfepGdjcTHiRhSQN2nYACHBLW+qKmCsquIS9+ohX58f1sGzxb9yyaooDtDZHalUKkOGRj1BT6/qGbMwKo329vW+KStbWi1bB+HF154RTai+n/0b0tKL74xszSLORyGgZ2CxM88LpV66Ck1eQYaFgq/iUIabbjcKalb24Q407qx7h3YIPx8tHt8qRwlKPdzdRRBaqH+vHiUGpBSkt1SC+BXrNpc6SH9QCdKTkq+KioTi0Nc8OzcXTykBY3lo0qghHlSC8X83Ff9xlITO1tdvV090RacS8diN0RjS+S58MfVdEezT15lEx8Zhz4nD14JrKlWPPRQnSt+DfBrh0/fewrGTp+HbvAZqBdUUb0Po7SJ3nsf5PVHKz5UGzQcEXcvS03Ph/0UiLz0Ph5aFig7lzZSf08tnL4kS96zkLJFNT4pSgvsVBxHYpzlqBdbGE488hK4d2otgvsXdzdF9TBdxbj5kSGusWLse3Tt1EJUDD/TuL0bGFY5M02v1iL7AjYxZ9VbYANXegatFqrJsbd40+ZBVYRygsyJ18gwKzTdofpdLxiyKAmpvH+9rI7vKokPnEIwd/7h4fKfZ3pUFjeoqaeY5yU7NFLdCt86PvhGVfdPc8nGjR4lmasS/lh+aNy16/Jsp6Lw4BcR0Bpz+WzfKld+LwnJkyoDerwTfxqAsM43TKu2ZdEKZdGpIR83fikJj1KgZXHl66tGR4nt74xx4U3Vs2wYOUcq9T0u8N/4lEdh2UvZuLfX+e+0GBPYLhEoJiimYD/3jAGrrfK6VvtNs8OT8dDTtcf37X9gsLjniKlTK38e6reteaz5Hwfmp9adRy8ZbBNT2zg5Y+f5yXDgSi8N/HcCBxfsQtTdSNCoc9ukj6DyqK/q/cg8aKj/H9LWnCopnho/AxV00ei1CXEzy8HdH7Y618eeKgvPmVEnw9ivj8cGECejdtAMaq/zFGXTGqrNrJe72ZT8SxqyTzJ7/I5esCuMAnRUrTZPzptag54ZxzCpQAyovb69ro5rKole/bnjs6YflqvKhUuyI89ElBuh09jc94fo4spKy59RlvbBbO2WVn3vsETw2tOTZ6sagsWhhJ05dC/br3NI5u7Csu5sS2NHZ6vFjnjDp7DAF6R1C2ogz6aXp7k4XDui8/Or1m24azVWIgmatTof77jHuokFp0bn2+wfdgzWbtsod01Fw/ZQS7FIwW1yJN10UiTkQi9DfD8An0x3vTnhJBMn0Z6g537a9+9ByYHPxtoXZ9eMrj+O+Xv3EmDLqTdCkW8HPIHVOP7L8CAL9GomAuVnjRqjd3F+MXBs2/WGM/OYJPDn7GTw191kMmTIMtQJqX/v5rdu6PqJjC7Lg1IeALigMaN0VJ1acFF3mazT2RXTqRZHxL0QfI31+VBHQqphjEIxVdXqDQVQPUfUJjStkVRNnz6sPDtBZsbp7BafkaHPfkUvGLI461Hp63XwOtrTuua8ffO/QrKwyyMjIhJ27fYnN4TKupN105pwadJni1ix3WRw4chxtWgZde5/+ta6XTN+oIDgfrbydu9wxXuGZ9L/Xby7VnHT62Nop//1bS90pWF22eg3efeNVuXPd2k1bsGTFSrkyD8rSJyRdFf/N8uxATl/n8cMfF03VKDC/cdzYQeX75dnIU3R/L2wW55JmLzq+UzO2les2okHn+qK0nRrFhS0/ih6tO4j3Qxo3rI+rUUli/rl3PR9R3l7UzyuVuF9JT7lWNVCYKf/s/bfRuUFrnF15FrkZeXe8cMJYdVeYPefz51UXZ8+rFw7QWYnaegRywzhmVRydnODhaZ4g3dGxcpYDpisBY0lnz3UaHbJS0uWqQGpc8WXT0XEX5SPzo3Ps3Tu2kyvA75au8MY0PzMGBekjhg4RQTqddzcVNbQ7FR4pgnIKjmmk2mff/oRHH34Ivbp1lW913dZtO+BeiosJxaEqhjnffQ0nJ2dMn/ktDh49Lp8xL8pC1y+mE33W1Wxxhj1x32U8/dDDeOW5Mdey66djz4lz6RS8H191Ao/cc6/IZheiYF+XrkHGFeP6PFAgH33heoacUKBOHeynv/0Gpr4yEd06tZfPMMYKcYBe9XH2vHrhAJ0ZJd2Q96LBYNDLJWMW5+ziLOakV2cUgBcnIylNdG+/UUkB+uXEJBw7HS5X5kGZ7FMR59C4ft1r5fPkxnnp5MbsbVlRFv7NCeOwL+yYEmyfk7vGobLtPLUab079FJM+/BinI6Pw0Xtv4+UXnpVvcR3NHt61LxS97xC4lxWVun8142N8+8UMrN+6vVTz2suC5sw/df9DeOu5F0TJOX1NC1G5f+0WtUTJe+bRNEx64TlxNOFW9D29Gm1c1pvK3U+ejZCr25WmooKx6kBT2CDuhgkYrOrg7Hn1wwE6M0pn1+YH8wz5v8klY1bBxcUF7h7V80V7DcpiJqYXGaQbDAbkpN1czk7dti+fuSxXRdt14FCpysPvZNveUKzZsl1kpA+fOC13C1CneAqGCQVy5g7AKPtKo4dqmniMITouHh3btUX44X04vncHFvz6Awb07S2fvdnKf9eiv/KcuxmPAtwqpHUrrF+xRPlZ98BPvy+osCCdvn50HvxOF07oOV1cPtr6BmHyK+OLzMI3oTJ3IwP02kH+186hM8aMd23EGs9Ar5JydOqP5ENWTXCAzoyWrsmZrNXruGEcsyouri5wVW7VDQWz3q4eRQY/+TlqUIO4GxkTnBO1Oh+rNm5FjBKoUqC+fe8Bk5uuUcOiDdt34eKlBIwYci9q+PgoH8/tFxMKjxjQmWZzoiB2zsIl6Nim1W2l9CUJPxeFUQ8Pk6uinY2IxPe/zsXLzz8jd8oPVR7MmPo+GjVsiEW3zPy2BMqWvzPxJVF+Xpz6desg9aJxF3tqNPZDDtRl6l7PWHWUr+ES96oq36A50N6j+Wq5ZNUEB+jMaNQwTm3QvCmXjFkNNw93EahXNzTG6ug/YXJ1M53m9izrlYgr8lHJKCBfsW4T/li+GodPnMI2JUg3xZ8r1yBOCc5r1vDFolVrkJaejqgLF8XejVxdCr5vN84+Nwdq8qZRXrS2b329LNsYKWnpyMzNu9ap/WpyMnbt3Y+t23eKRnDzFy8VtymffoFnX34N7056VZSiV4TCIJ2ax50KL7oU3JrUU742xmbQSa0g/0rzuTFmLa5n0LnEvarJ0ud+KB+yaoQDdGaS1m5N5+TrNTvlkjGrQaXujk7FdzSvau7q3QOZ4Sm4EBYrd66j+dS3So5Jlo9Mdy4m1qSGa/cP6IuARg3h7eUpxrU9NPge+Hh74fItXbi1slzbnGcnaRTXtj37MKhvL7ljvH2HjmDY/YPx6cxv0HPg/Rj9/EsiIF+7aTPOhEci/tJlcWsRFIBVi+ZjcDmPXLsVBemjhg/Dzr1Fz2q3JlQer07ORU5a0bP3b0Tz0KNuGKXGGCtZ/rUz6JxBr0ry9dqdHd1abJRLVo1wgM5MlqrLHKfT6wr+NWDMitjcISityugcMM273vTlutuCdEdXp9u+HjeOWyuNzbv2igyzMagBXKe2rUVQv10JJimLHqcEtoUz0AtRKbw5UWn77IWLcX//vmJkmino4kFuvgbrNm2Bn6+vCMDp7Dd1U//q048x7d23RMacbhQk11DexhLuGzhAzMCvLCiLbmyZO41b43PojJlGw13cq6QMdTZnz6spDtCZybp5tD6jNuRPl0vGmAVRafhLT4/Gjq82Y/ecHddGWtnY2sDT/+az1/ZOd37xZkdlkSq5KAadTaey91uz4EWhJnD39e+DXp07imz22JEP3RQ0U3Cenpklsue+3t5yt2zofHa92jXRqH5duWMc+li27NyL9m1D0KRRQzynfE0tFYCXhD4u6rtAo84qg/p1jS9zp3npGZocPofOmAmuZdC5xL3KUOvzt3b2ablDLlk1wwE6K5Uk17hP8/Xam1syM8YsgoJ0GoPlm+6MxS/Ox7/TVuLwioO4EpkEvUYFrVqPjIQM+Da8c8BZ08cXgU2MOwNeeDadRpcZk/2mTLp/LT9xbys7thei4JyYq3v7oaPHcfJsOPp17yJ3jHdS+XyCggLF484drX/Wdg1fn2tfP2tHZe7GZtBJbcqi3zIPnTFWtGtn0DmDXiUYFDna3A/kklVDHKCzUumn6qfN1uY/y7PRGbMOzs5OGPHg/fhyynu4u1U3eF60RezfZ3FqXhj2/7Ab51aGA0k6uChvd6suHdrhxTGj4etjXBabMunUoZ0CdSphz87Jlc+YpnA+eSsZGJcFZVyXrPwXQwf2v+1CQEnoosMBJbif9s5beGjIYDx0/33yGetV19+/0mSZTQ3QS5qHzhi7Wf61EnfOoFcF+QbNug6eLffJJauGOEBnpdbBM2Bfnk49Wy4ZY1aAAvVObdtg2H2D8MpzY8SM6k/fewvvv/6yvL1yWyB+9ORp8eeee+JRo1/g0fl26shOM85/XrBEnDE/cPSEGM1GAW9x2XW18mKS3paCYvrvmWPE2m+LlpVqpBrZsmsvJjz/LGrU8EXnDu3Ldaa5ubRtHYx9Bw8jNzdP7liv+nXqmNTJ3a9JTT6HzpgJuElc1aHX6w1Z+dy5vbrjAJ2VicY1c5LWoDNuuDJjzOIoOKeAnZrLtQ1uKcrLPWVA2rhhfUwa/7zIeJaExqcN6NUdjerXg52tLS4nJmFX6CGRVZ+96C98//ufmKPc03r1xq1YqwTydL9gxT/4+Y8l4m0JZf2N+e8VhZrCzfxxNrJzsk0eqUaOnQ7HxYQrmD1vgRinVlk8+dhING7cCB/NnIV3P/lCfA2WrV6Dg0ePy7ewHnTxx9HGwehO7tQoLjU7o9KcsWfM0rjEverQQPdXJ++Wd56fyqoNDtBZmbS1aZudo8l7QS4ZY5VE725dMH7MaHw59V1xX4iC9LdfeRFDBg4oNnCmksqQlkEYPvhujHtylBil1rltG9GcjZrDETojTRn1czEXcPZ8tLi/cjUZWp0OrZoHiv8OfRylRcH5Nz/PRezFi6Jru6kKS9ufffJxzPn+awzo21s+Y/1o3NpnUz/A9nWr8df8uXjr1ZfRLiQEx0+H4z0lYN+5z7rGsJla5l6jsR+PW2PMSPkaWeLOTeIqNb1Br0vTZr8vl6wa4wCdlVlbz8B/c3Xqv+WSMVbJUcbz/nv6i8ZzdKMAnjLudHt61CPoENJaBLeFKFhs1qgBenXpoATs92Dc6FGYMOZxjBn5kFhT8E635s0KGtF9MOkVUX5PFwNKQlnU5NTU27KpmVlZ+PTr75GRkYEnhz9o8kg1Ulja/uqLL6B5YIDcrVzoa1+3jj96de8qOs8v+PUHLJj9EyKjL+Db2b+LixjWwJRO7oTmoUecj5IrxlhxNJqCv+c52aXrB8Ksg8ag/a2bZ6tIuWTVGAfozCyu5iRP0Bl0BfOdGGNVBmU+qRSeMt1069apPZo2biiy4MU1h6NGbdS5nTLqFLzTrW+3zqIc3pgGYNSRnUq3v/j+F/z42wJx/9r7H2HK519hzsLF+Oh/38LDzQUjHri3VMF52InT8PTyxlOPjZQ7VQeNiaOKAB8fH2z8zzqm9NDRiuIy6DqNDhfCYnDs3yPYMmsjzvx3GidOn5XPMsaK06Vjezg6OmDnf3uxb/dBucsqE51Bn5eMvKlyyao5DtCZWfSp2elytl49QS4ZY1VYDTmzPCfXtGwNlb7Xq+OP/3buKTazGx0bh3Vbt4vS7d0b12Drv3+L+53r/8GsLz7FxUuJaKwE/vf17ysyyKaiOe57Dx/BV59+JHeqHvq6UMl+wpUrcsey6GemcEZ/IQrKT244jpXv/YXZI3/Akdn7kB2ahHoaL9zdros4DkGVEoyx4tFFuffffF08njn9eyRduSoes8ojX6ed1dO1xSW5ZNUcB+jMbNq6BSxQ6zXr5ZIxVkX5yC7wpZnD3SqomfLnMhFxrujyZSpnbxEYIEq3b3QmIgILl/ylPNJjQK9uBZsmou7yG7btEiPVbn3/Vc2W7TvRuEEDubKsWjX9kHlLgE6B+e5ft8MtzwEDendXfjYCRIVFUnIK9h0+It4mMipG3DPGijdi2IO49+7+yFJ+L38+9RvqBi6fYdZOp9dl5GqSZ8glY1DJe8bMYn/2sXq+Ku/Ttipbd7nFWIXJSM9Arokzud+Z+BEuxSfIlfm0G9oBPcYY13Rs63ebcGbLKbz+7ku457675O7tzkdE46Uxb+DFsaMR0sr0juXmQgH0m1M/FV3cqVGcqajLe1DTJnh29KNy52aUXf945rdo3bKFCKIvXIzHsROnkJJaMPe7fp3a4my7qfPOyba9oYiIisXwB++XO1XTgcNhyMrKEl35qaeANZjw9gd4dvGLsLUv+L5RSXvErnDkZ6vF2tbBDt71fODi5QKPmh6I2BmOFi4NMOiuPuJ5a5SYdBUffjYTb099DX3v7il3b3cuPAoTxr4pVzd7dNZo+DaqIVd3Rhcz4k9elKs7e3BAH7go3+t/tuxEtpHVLfcOuAujRzwkVyVr2bKl8vNU0ASSWZ/s7Bw8+OiTiIuPx6gnh+PpFx6TzzBrlqPLfyfYrfFncskYZ9CZeXV1DbmYo899RS4ZY5UEzdNOuJKEqNgLojnXjbdTZyOwO/QgQg8fQdjxk0hOKQiUU9PSxb2pmivBOY0DK3w/p8MjsXHbDsz69TfMmPUjXnt/GhKVj4UywPMXLcXRqNOo2c4fwz55BH3H9xfz18+eixZ/1hTh56MRG38Z9/bvi9yc7Cp969u9q5h5by3BOaGRfhmJ139mGrRvhAETB2Lwuw+I28A3BqPzqK4IHtRGPFevTX3xM8kYM46rqwu++exj2NnZYdnCv3H00An5DLNWGoMuISkJ38glYwJn0Fm5OJ0Ztd7JznGQXDJWITiDXrKtO/eIoJu6sNMZ8sL70qCS5EF9i84aFiVFCewXLF+NGjV8RVa8cIYvcfZwRsOOjVE7yF+M2vJrUvNaxrXQny/Nh5PGFo8NNT4LTp/n4tVr8eq4Z1G/ipe2Wyua1d78iRARfBuDmsptnbZOTBKwVpxBZ9bo94WL8dnX38LH1xs/zp8JL29P+QyzNhma7GfbegTOlUvGBM6gs3KRYZP5nFav4+4+jFmRH3/7A8tWr8HJiAhofW3g0tgDTfoEoMPwTuj1bF8MfHMwHpgyTGSqb7xRdtPT30ucD6ay9kH9eon7zm1by/dsGuru3qxxQ2RmZiJAuaf39dxjj6CmErD7t6gjsqqURaUg/dbgnIQMaYfLiUki6DYGnTtfvXErBivBCAfnliNmoccXVE0Yg8rdMzQ54kgFY8x4Tz8+Cn16dkdKciq+/OhbGAwG+QyzJmqd5kyIe8BvcsnYNRygs3JBpe65hvyX5ZIxZmH7D4Uh+kKcOLvt4+6BtkqQS4E3lYx3e7KnCHoDegaJ7Gbd4Ho33Zp0aYqhHw0HbFUIPx+F5k0bi7PnFGiX1n39+4h56YP69hLvi0alabVacQ65JPTxkLPnjStz3xl6CA0b1Ef/3j3kDrsRnfmnow10lOHYydPiRo/NXV5eu5bfbZ3cS+Jd1xtx8ZflijFmDJVKhS8+miKaMx4+cBTLF62WzzBrkq/Lm6R8r/jqCbsNB+is3IS4NZun1udvkkvGmIXQWe/l/67H0IH9xVzyoGZNEHskVj5rHPeaHhj8zhBcvnoVm3ftlbvmpc7Ph6Oro1wVzcXbVWRXY+KKL/klhefOHx8+VO4wQkH5mk1bxVz5SR9+jH82bsGRU2cQER0rbvR4/tIVorHb9Jnfirct7BlQWp7u7shJzZYr41AVBR3JYIyZxsvTA/+bPhU2NjaY98sinDkRLp9h1kCt124N8WzOk4/YHXGAzspVOjKe0Rm41J0xS1q5dgNaKEG5n6+PWPvX9MPVKNPnY1N2vf1DHXEq/Bz2HioYg2UuVIaenZMrgm9jUBadmsVRUF8UKoHfvu8Axo8ZbVXN0iyNsuPTvvwGrm7u+HnWTBzfuwOrFv2BOd99jR9mfi5u9Hj9iiU4vHMrPp36PuwcHPHpNz9g575Q+V5MR9m8NBNK3EktJUCPio2TK8aYKTp3aI8Jzz8jfr9+NvVr0eWdWZ5erzfkaHImyyVjt+EAnZUr0dVdq35NLhljFYzKlKksvXvHtnIHqFnDB1ejk6DT6OSO8To/2g1tH2iPfYePmjVIp+Cc0HgtYxQ2GqMg/U743PmdRSvB7tLVa0QAPu3dt8S8+eI4OjiIF/mfKUH6X3/MxZ4Dh7HvUJh81jSe7m7INjGDTkcsLl66LDL+jDHTjX/mafF3ODEhCV998r3cZZakNmiWdPBqcVguGbsNB+is3IV4BMxR6zXr5JIxVoE2/LcDwUEBN80Mp6DL0cbe5GCpUM9n+twUpFMwXFZXklPEvVddb3FfEgrcKJg/F3PnUn0+d347CnJ/+n0BPvnwXTQvITC/kyaNGuKnr7/Evxu3lKpxG41ZQ54eajn33Bh05MHO3R4ZGdwojrHSoBL3/30yFd5eXtizIxRr/t4gn2GWoNPrNBka9btyydgdcYDOKsQVQ86zWoMuTS4ZYxWAArIjJ06iTYsguXNdnZp+SIwoffMtCtKp+zsF6TtDD5c5SI+Ji4edg504c2wsKn+mP3crPnd+Zxv/24FOHdqhV7eucsd0FKQ/9shwJUjfKndMQ80ATT2HTt9nanDIGCudWn5++OKjD0XzuF++m4eoczHyGVbR1Hr1N928W/A3gBWLA3RWIfq4tbycr9U8J5eMsQqwc28omjasD1eX2+cW+9XwxdWosnXppu7vnUd1RdiJU1ixbtO1MnVTUXAfHXcRjWV3dmM1bN9I/DdvHLfG587vjDLeu/YfxLuTXpU7pffUoyNxKjxClJ6bytfHG5kmdnL3a+yHuPhLcsUYK43ePbqJ8WuafA1mfPgV8vKMr2Rh5qE1aJOT3NQfySVjReIAnVWYYI+my/N0+cvkkjFWzqihV0iL5nJ1MzoPbOrIqzuhM+k0t5y6uy9atUYJ2u58Jrw4J8PPicC6xV0t5Y5xagXWFvfRMoteeO78wXvv4XPnt6CM9+hRj6Cu/LpQc70t23eKx6ZyV352XhjzlDjLburZcNHJPc20RlXutTy4URxjZvDGyy+idcsWiIuNx/f/+1XusoqSp9W8308VzI2TWYk4QGcVKlGT9oJGrzW9fTRjzCTUHC5fCcL8a/nJnZvROXRTzgIXp7kSWI/85gnYejpg6b/rsX1vaLHd1W9EGfADR4+jRmO/a43fjEWj1ugc+uUrBb9S1mzZjmZNGqN3ty5iXR1RE7hDytezcI553KXLWKYE0kkpKSLzXehMeARmfvejXJlu1MPD0LdnDzGCzZQxaNTJPfViQb8BY9Vo5Gf2meyMVUd2dnb4+rPpcHN1xZb12/HfptJdpGOmy9drTrZ2b/qLXDJWLA7QWYXq590uLc+Q+7RBIbcYY+Vg38HDaN6siVzdjs4Cm1pqXBzvut54+ItRCBnSDseU4O/3pX8rgfeJm8reKcNNZ8Z3hR4WZ9cPHT+Fv9dtQo46T2ThS6PwHHrYidPQK79Vnhr1sHymeqEZ5e9+8gWW/bMWmTl5OB15HktWrcGKNevRskULLPjlR5H5LrRu0xbcN/BuuTIdXeCZ9PKLeOu1V5T/xgb8uXyVfKZ4Ls5OJl8YogsxWjt9qRrTMcZuVr9uHdEoknz3xS+Ij+PjIxUhR5Pzukql4te+zCgcoLMKF+LWfH2uIf93uWSMlYODR48jqGljubodnUs3tVlXSajjdq9n+4pA3aupL/YdOYo5i/4SZeehYcewaKUSMCoBOWXMqfv7jn0HRPf2oL4tRAa9NArPoYceOY5nnxgld6uX3Nw8fDv7d7z5yktidjmNT6NZ5qsWzRfzzWkO8o3B+dXkZBGgD7t/sNwpvfvuGYB/li5EXr5GzNsviShxL8XPHV0A4iw6Y+YxaMBdGPnQg+J3x4wPv4ZGo5HPsPJAk4zae7XcLJeMlYgDdGYR8RkZr2j12jvPR2KMlQkFMga9Hj5ennLndpQB1eVpzVbmfiMKtodNfwQjv34cIUPb41J6MnYfDLs2Su1WpzadwMkNx+XKNIXn0IcMHCAakFVHew8eRt9ePTFsyH1yp0BmZhYOHA4Twfj8xUvF7ftf52Loo0+JoL3wPHpZ0c/SjzM/R0RUDI6ePC1374wuFJh6Bp3UaFKTz6EzZkbvvfk6Aps1xbmIKMz+br7cZeamNxh0ObrMN+SSMaNwgM4sYqB/2+xcXd5ovZ6KUhlj5kRnkJs1aihXRSvNyCtTUGkydXofO+95MUKtOLvn7ijVxQL6b9D7vppi2rnmqmTrrj146IbgnM7/vz11Oh587El898tcbNm+A/GXLosboez6qOHDxGNzocCbSt637twjd25HJepHTpwSZ9DDVhzEsX+PiAsz0aHnS/w5pE7unEFnzHzowtrXMz6Gk5Mj/lmxHnt3HpDPMHNS6/N/7uDR+oxcMmYUDtCZxYR4BO3KNai/kUvGmJkcVYKgoGZFl7cXcnR0gE5TtvnlxqCz7tr84rt90/ORu8LlyjSURY+LL/1M98qMmsHVr1sXIa1byR1g9rwFokEglbsv+PUHfPXpx2K8Gt0oc37j25pTlw7tix29dupsJA4dOYbgJs2gPpKKnNAkJGyKwvF5B/DnC/Ow/K0lRV6koe9xdOwFuWKMmQM11fzgrUni8Vef/oAriVfFY2YeWoMu9Yom/X25ZMxoHKAziwp2bfpmvl4bJpeMsTKiLOOV5GTU9PWRO0Wzs7UtlxL30kqMMH5Em4ONPTzsXFHTwRtNAhqLwNDUkV+VCWWfk1NTr93oc6W9NZu2YvA9A+RbFaCM+XNPjxYZsopEWXTqEk3nWu+EKjbo1rd752u3+wb0xYBe3dGhdStcPXelyMaFHrU8cTWt4PNmjJnPww8OEQ0jszKz8NmUr0UzT2YeeYb8d6g5slwyZjQO0JlFqVQqXYY27TGtXn/nV3SMMZNQlrFxvbpyZR1sSyhvL+Tg6gg7lS3cbJ1Rw94L9RxroqlzPbRya4IOHs3RwysE/X06YXCNHrjHpwt6e7VDZ49W6NwyBDm5ucjIqHpdvqnZ35wFi/H+jP9hwV+r8ONvC8Rt0ocf4+OZ36FXj2546rHr49PIpAkvokVggFxVrBq+PriamipXN3N2dhLz7qm7//a9B0TzwO/n/YkFK/9BknMOhnz0UJHNAm3tbeFe00N0q2eMmdfH772N+sq/G6dPnMUfs5fIXVYW+Xrt0dYuTXnYPCsVDtCZxXX2DAnPNajHyyVjrAyo5Llp45LPnxNbW1voSig9NwcXLxd41PKQq6L1CuqIQb7d0Ne7A7p6BqOteyBauDZCY6c68HeoAW87dzjbOCr/cKnknyjQvFWguI++UHWaiFGmmEaX/bdrLx4d+QiO790hurJv/fdvcaP1we2bRNk6oXPnS1asxPxFS9Gre1exZwl0tp0uKNDs9Z37Qm+ake5fsyaCWzQXI/G0jRzQ9JFgDPt8BMb99TIGvjEYdYPrybe8MwreiyuhZ4yVjqurC775bDrs7e2xdMHfOHLwmHyGlQaNEs5WZ03ksWqstDhAZ1YhxK3ZvDyd+i+5ZIyVAgV1p8Ij0bi+cRl0KnEv6xl0lfI/RxsHeNq5oZaDDxo61UaQS0Pl73SAyG5Tlpuy3V06dJB/4s68fb3Qb0BPuTJNLf+acHBwqFJNxOYvXg4HR0csmzdHjDIrSXRMLA4cCsOAvr3ljmVQNv+XWTPRpXMn6AwqbN21T8xn33cwTGTQH394KBo1qCfG4wX0DDJpvB41BORGcYyVD7p49tbEl8Tjz6fNQmoKV2aXllqv/quDT6udcsmYyThAZ1YjxUX9jEav5S5AjJUSBS9Ojg5mO3tsb2MHdzsX+Dl4o75TLQS41EewW1N09GiBnl4hGODTGYNrdMfdyn0vr7bo5NESrd2aibejt6fz4XROnM6LDxtxvwii74T2x70yFq5urnLHNA4O9iLAv1rJyp/p+0WzwynbvOG/HaL7ftyly5i3ZDk8vTxFt/Ub55cXp3lgAL6a8bHZRqeVBX0sTz06UsxjXzpvNhbO/gmnI89jzsKC0lkXJVBX55je+8Cjpkel+x4zVpk8qfy97dOzO9JS0/GFEqQbDJwANpXeoFdn2eTwWDVWJhygM6vR06ZFZpYqfxTNjJRbjDETHDt52qjxajfysfdEE+e6aOnaGO3dg9Ddsw3u8u6Ie327Y6BPV/Txao8uHq1ERpwy442c/FHbwRdedu5wsnEQGXRjNAlohJfffF6U1d+ofsO6mP7V++gzoIfcKZnGoEWmLgdJmlTEqRMRmRMHFz9XJFai7CqVfn8/Zz4CAgJEttnPzw+XlI9/xZoNaNiggQjOq4omys/knO+/xqXEK6LBnbOTM9RZpgfodAadS9wZK19ffDQFtWvWxJFDx/HXn6vkLjNWjlY9o7NL66pz3opZBAfozKp0cAnYl6PN+1guGWMmiIq9AP9axpcMOzo6oqbOSwTnFKTXcfRTAnYPuNg6wVZl/n8eKBinDsGUMb9/2EB88+sMzF70Ldq0Kxj7pTPokK3LRbImHfHqJJzPjcfp7GiEZZ7F3vTj+C/1ENYl78XG5P3YkRqG0PRTOJYZifCcWHg08q5U5c8R56MxeOAAMfaMss00Q5zGodE5c8o8VzVUgp+engEPd3eRQc8vYXoAHb2ICj2PfX/sxj/TVuLPl+bjX+WeAvSUVC69Zay8eHl6YOan02BjY4P5vy7G6ROlG39ZHWn02tizF/JmyCVjpWZc6oOxCmQwGFThORe2OdjY9ZFbjBklQwkAcnNy5co470z8CJfijR/vZax2QzugxxjjzgNv/W4Tzmw5hdfffQn33HeX3L3d+YhovDTmDbw4djRCWrWUuwXo/Pmr707FuCdHGV3iTl20Hx/3KLr16ix3yodB+V+ePh+b1m3DTzNmI6RHG4yZ8pTYK7yplRtlxkvr5Ibj2P7TVnw59V0RBFo76kY+86fZ0Giqz9iwh+4biG6dOohy/gtOyej25J17DoStOIjDfx1ETW9v0ViOLjrReDZP5bZh2y706dEdnduHyLe2rMSkq/jws5l4e+pr6Ht30T0UzoVHYcLYN+XqZo/OGg3fRjXk6s5WvvcX4k9elKs7e3BAH3Hx458tO5Gda9zvwXsH3IXRIx6Sq5K1bNkSzs7OcsWqsh/n/I5ZP/2KmrX98OO8mXBzL90RpOokQ5c9pK1b4Bq5ZKzUOEBnVml/9rF6Pirvk3YqW0+5xViJqnOATiXTi1aswmND75c7JVv273q8/O6L1zLYpaHWa0RwnadX3xRwFwbdtE9vQ1IvpohMqJ2DHXwa+IozxfbODqLLe/vhneDo6ijerjQuhMWITOvkV8ajScMGctf6FTUzvKqhBnGFtu7ag3D9JfR65vZrsDSXf/ZjP6JXl45o1qiBuNjk6nI9INyyax+aNG6EQXdZx/VbDtBZVaU3GPD0uAkIPRSG7r274MMZVa+yx5yUf+fWt3BtNFguGSsTLnFnVqmra8hFtUEzmkZVyC3GWDFovFp9f/M1CNMadMjS5eCqJg0X1VdwLvciTmVH4XDmWexJP4atqQex7uoebE4Jxc60IziQcRrHs84hIucCLuQl4Ep+CtK1WdeCc0JduJt0aQptvhZXziXi3N5InNl6CodXHMTvT/+Ks/+dlm9pusJZ61pt5cpIU+BaHW43srezK3K8H12kGfzuA4hHKlbt2Y6fFyzBrDl/iHnpdH/s9FnkGhl8MsZKz0alwv+mT4O3lxf27gzFvyvWy2fYrfQGvSZDm1Mw85IxM+AAnVmt1q5N/83RqX+RS8ZYMaj7tynnz4k6X4M0+2ycyY7Gkcxw7Es/gW2ph7E+eR82KLftqWHYn34SRzMjcDY7BtG5l3BZfRWpmkzk6tTQw7TrZzmp2eJc8Z1Q0E4l6kU9X5LC7Ht1yUhXZvZ29sWO96OLOBSkP/7DU5iw+jWMWfACnvz9WXHf/cmeyOHvMWMVoqZfDSVInwqVEqz/+v18nIuIls+wG+Xq8r/q4tkyQi4ZKzMO0JlVu+rW5OV8vfaoXDLG7oDOn0fHxqF+ndpyxzhqtRrxNldFMzZqykbN2ahJGzVrKw+Ru4t//VIYpLOqTYxZyzI+yKaLL4U3qsLIyMyUzzDGylvPbl0w5olHocnXYMaUr/gi6C20Bl2C2i31I7lkzCw4QGdWrZ9KpU3Xpo7U6rU5cosxdovSzj/X6pRAXFVxrUiuRpfcZZ2y7CWdtb0TCu6JnV1BqTuzXvQ90haTQS+OV93K1a2fsapg0oTxCGndCvEXLuG7L7mw8UZqnfrVjqqO/BqVmRUH6MzqdfFsG5Gj1zwjl4yxW0Sci0Kj+vXkynhqdT7S4lPlynoYE8jfqrBk2t6eA3RrR9+jos6gl8TF2xUZmVlyxRirCHRR7atPP4K7mxv+27gTW9Zvl89Ub2pd/ubW7gFL5ZIxs+EAnVUKbd2bLcnW5s2XS8bYDaJNnH9eiDLoKXHJclX+bO1t5aPiuXi7yEfGK5yrzR2mqzYqc9fZ6LnMnbEKVq9OHXzy4Tvi8ff/+xUXL8SLx9WVTq/TpOlyXpJLxsyKA3RWaVx1sxmn0etOySVjTKIGcT5epk0kTElLF/dJUVfEfUVo0L6RfFQ8j5rGfS72Kju427qghr0X3A0FQT11CGfWjbJxxTWJK4lHLU+kcxadsQo3sP9dePThh5CXp8anH3yF7OzqW9mdq8v/pJtnq0i5ZMysOEBnlUY/VeO8NH3mSL1BX5AqY4yJTGJqejpq+vrIHePExBVkPxIjzD8Dvii1g0oeA9ekazP4B9WBi60TfOw9UMfRD02c66Kla2O0cw9CN8/W6OfdAff6dsdA367o490eXT2D4ZJWEJj7+niLe2a97O2L7+JeEjqHnsjn0BmziHden4iggGaIOheDN1/8AKkpafKZ6kNr0J1Ndo/7RC4ZMzsO0Fml0sW91akcvXq8XDJWLWVmZiE5NVXcjp8+C/+appe3X068IoLZ1IspUMvy8PLm6uWKDg90lKvb1fKvibdemYDBSvB9l3dHdPdsg/ZKUE7BOQXpdZVg3dfeE662zrBV3fzPV1ZmNuxsbcUFi8KvDd+s85aeniG/a6VD59CpUdyd3ndF39LSCypRGKsuHB0dsODXH9AmuKUI0t948X0kXEqUz1Z9BkWWNm9cP1W/0jXSYMwIFde+lzEzOpUV9aezreNjcsmYkKG88M/NyZUr47wz8SNcijd/Frnd0A7oMaa3XBVv63ebcGbLKbz+7ku457675O7tzkdE46Uxb6B9+zao7V9L7J05E4F6fn7o3La1WBtr9qK/0KRpIxw9ehLDPnkEdYNNbzJ3IwcbezjZOMBRudF9wc3x2mPad1TeRpOvxcxPvsOOLXvkn1T+rIMD2rRvhXemvQZXN1e5axrqLEzNi/rd1UvuMGuVkZGJ8PgojPz6cbljmmP/HkHMxki0btNS7lgOXRjauXMv3p76Gvre3VPu3u5ceBQmjH1Trm726KzR8G1UQ67ubOV7f5U43WCI8rPv5uqCVZu3IzfPuItu9w64C6NHPCRXJWvZsiX3eWBCbm4uXnrjbezZfwDePl745OsP0KSZcceYKrM8bd6Clu5Nn5RLxsoFB+isUvon/pBLc2+/UDuVXbDcYqzaBOjj3nwGPQZ3E3tfTv4Gjb1roVmjBmJtjGzla7Rk7Xp8Pv9jTBg+CR1HdUGH4Z3kszezU9neMei+ec8BNrdktEsSFxuPxISC8+8tWgWWOjAv9P7r05GWmY4pP7wrd5i1unAuDt/M+KnUAXp06Hkk7IzDqx9bvj9TzNlYfDD+Y6sI0Gv6esNFCZ5jLl6SOyXjAJ2VhUarxZvvT8X6zVuV3+EumPbFuwgOaSGfrXq0el1avO5KQD+PjlflFmPlgkvcWaX0QN2OOWmatId1el223GKsWjp3Ogr169SWK+NcvpKEpi2bwEV5QeXl44ms2Aw0dq6D5q6N0NY9UJzp7uvdHoN8u4kbnfmms990BryF8jb0tnUca4gz4nRW3NTgnNRvWBcdu7QTt9IE51qDDlm6XFzVpCNefQVXkq/CU/lcWNXnXtMDVxMqbvpAZXElOdWk4JyxsqKmnDR+beRDQ5GdlYN3X/0I+3cflM9WPXmGvNc5OGcVgQN0Vml19gwJV0P7GJ0HkluMVSuXLyTAyc4ejg4Ocsc41CCumRKgEwrUo8POo5VrEzRzrod6jjVFV3Q3WxeRPa9oehiQq1cjVZuBy/lXEZ17CWeyY3AkMwL7009ie+phbEjeJ270eH/6CfHcpQuXUaO2r3wvzJrRC3kHF9N+Zm9Eo9ZylPfBGLM8GxsbfPTeZLz03Fjk5+fjo3e/wOZ12+SzVUe+XrOzjVvg73LJWLniAJ1VasGuTf7J1ub+Ty4Zq1Yoe27qeDVCDeJadyo4HdKibZA4R5t4uXzHrdFVNLU+H+naLCTmpyA2LwHhORdwPCsSBzJOYWfaEWxKCcW6q3uwNeUg9qQdx+GMsziVHYXzuRdFlvyqJk1kzSl7fiNqcqfN18KvdvFlwqxqoCZxSQmcxGLMmrwy7jkRqNMv+68+/R5//blaPlP56fV6TYY293m5ZKzccYDOKr3W7s0mKy/8/5NLxqqNc2fOo36dkkeX3YjOn6dmZqJhs/pi3bRFQSb97OnSj3PVGLTI1OUgSQmgLyqB9LmcOJzMOo9DGWewO+0YtigBNwXem1MOYFfaURzMOI0TWecQqQToF/IScSU/FRnabMpQyPdoGupET/zrm1bqzyonW3tbzqIzZoWo1P2bz6bDzs4ec3/8A798+zt1PZfPVl45OvUnnT1bhMslY+WOA3RW6alUKkOCLnmk1qAtGOzMWDVx/nQU6pXi/Hmbztd7K1Kgbu9gj7MnI+TOdTqDXnlhkocUTQYuqZMQlRuP09nRCMsMx770E9iWehjrk/diY/J+7EgNQ2j6SRzNjMDZnFjE5F1GQn4y0rSZyNOrYRA59PKRk1YQqPEZ9MohJztXBNhlQVn09JSyjWtjjJnfwP79MPu7r+Dq4oKVS9fgi2mzoNPeXPVUmWj0Wp55ziocB+isSqCmHdn5eQ/pDaVMwTFWyWjyNYiPvoSavj5yxzg3nj8vROtT4eE4lhWJ0IyT2JEWho0p+0Xw/V/qIexNPy6CcgrOKUinYD1Zk45sXa4I4i0tTWbQ/fgMerXh4uWCtBSeQc6YNerWqSMWzv4Rvj7e2LZ5Fz5881Pk5ebJZysPMfNcl/UCzzxnFY0DdFZltPMKOpBjUE+QS8aqtEsXEuDh7iZXxrvx/HkhCtBjz11ATOYlJOWnIVObQ1kD+az1y7iSIUb8UFd6Zv2oNN3RzUmuSkdk0FM5g86YtWrZPAiL5/6CBvXq4vCBo5j8ylRkpGfKZyuHPJ16XgePVjvlkrEKwwE6q1LauDb7NUenXiiXjFVZl+MSTG4Ql5GZddP580L+DfxFo7WMxMqZkaQA3b8Bnz+vLKLORIu+Afv+2I1dc3dg+09bsfXbTeJGe2ErDiJyd7j4mSwKlcincwadMavWsEF9LPl9tgjWw09H4vVx7yIxIUk+a900eu2VS5rU1+SSsQrFATqrelxzntHoNIfkirEq6cK5C/CvVVOujBN3KeGm8+eFmslGcVdjKscLp1tlKgE6nz+vHC6ci8OuDXtQx8EHLhcN8Llqj9rZbmio9xE32tMez0Ds32ewdPwCJERcln/yZh41PThAv0X9OrXRvGkjuTLOidNnoNHwyTBWfqjMfeGvP6Jrxw64eOESXnvhHUSdi5HPWi818l+426cj/5JhFsEBOqtyglXB+amq9GE6g65yRhuMGYFGrJl+/vwiuvbrLFfXUfaZGsUlhCfIHetio7KBi60TvO094O9YA42d66CFayO0cw9CN8/WIhtbhzPolYanuzv6de+Mzm1bo33rlghpGYRWgc3ErYOypkDTxcUFOp0OKuV/d2LrYCfmqbPr2rUIRDvla+nibPzxgYuXLmPnvlC5Yqx8uLq6YM73X2PQgLuQcjUVb770AY4fOSWftT55uvwVbVwDVsklYxWOA3RWJXV1DbmYhfxhekMlOkjLmAliz8XBv5afXBkn+uLtDeIK1Wngj6tR5TsL/VYUfDnaOMDTzg21HHzQ0Kk2glwaoo1bADp7tEJvr3a4x6cLBvt2x13eHdHDsw06uDdHK9cmaOpcD3Ud/WCTWdAdnjPolUeeWo2wE6fFbd/ho9iyax9WrNuEBctX45s5f+C/44egCnTBw18/ilqBd77wUjBmLVeuGFGpCi5mFHVRoyj/rN/MWXRW7uzt7cUItidGPCwurr33+sfYvX2/fNZ6aA269HRD5ktyyZhFcIDOqqx2Ls325BjU/EuWVTnUvVqlN8DRwUHulOxKcgp8a/miRhGdzimLXjiuzBzsVXZwt3WBn4MX6jvVQjOX+gh2a4qOHi3Q0ysEA3w6YXCN7rjbpzN6ebVFJ4+WaO3WDAHK2zVQ3r6mgzc87FzhYGMv3+OdJV4uuKhQQ/ncmPWjnzM7J3tcQApSamigbmgHj+61ETQqBL0n34PnFr2Ix394Ct2e7An3mh7yT92OAnSaZMDKLik5GVt37pYrxsoPXUT6YPIkTJowHlqNFp9+MBP//r1ePmsdsnV5E7q5t0mUS8YsggN0VqWJpnHa3DlyyViVQPPP/Uwsbz8fcwEderaVq9tRZp1KxYtrzEVsVTZwtXWCj70n6jj6oYlzXbR0bYz27kHo7tkG/bw74l7f7hjo2xV9vNuji0cwQtwC0NylIRo5+aO2gy+87NzhZONocqbvTrKyssU9Z9ArBzpK4ePnjXZDO6DXM31EIB4ypB0CegahdpC/0fPRHUQGnUvcy6pRg4KGkYv//geXEjgmYRXj+TFPYsaU92GjBOw/zJyD33/+Uz5jWfl6zaZ27oHcaJhZHAforMo77dZ0nPJLd5dcMlbpxUTGwsfLS66Mcy469rbxajeqUbtGwYNkrQiiKZimoDrEPRBdPINFsE1BNwXfFIR392wtgnIKzilIp2Ddx95DBO8UxFeUVNkozIsD9EojPSUDrt6uclU6XOJuHi0CA9CtUwdR4r5g2Qq5y1j5GzZkMH786gs4OTlh6YK/8b/p30Gn08tnK57OoM9Ny08bJ5eMWRQH6KzKG6FS6ZL1aQ9r9No4ucVYpZavvJg25fx5Slq6GK/Wom2Q3LldnfoFZ33rZHuLMnQqR6ey9PqONeFn7yXK1alsvaLpDXrk6PKQosnAJfVVROdewpnsaBzJDMe+9BMIu1jQaMjTp+hyaGZdkhKuFlu+bgxbe1vOoJvJqIcehKuLM46dPM2l7qxC9enZHX/88j28PD2wZf12THnrU6jV+fLZipWnz3+lq3fbaLlkzKI4QGfVQg/3tlcy8rOH6vT64ut3GbMAG5uCX8V6vXHZg9zcXJM6uNN4ta533d69/UYubs7iPiU5TdyXN4PyP+UFEdK1WUjMT0FsXgLCc2JxLCsSoRmnsDPtCDalhGJd8l78l3oIe9OPIyzzLE5lR+F8bjzi1UlI1qQjW12QRaXSaWb9aDSasWXsxXF0c6pUZ9CpI721ouMyo0c8LB5Tw7j0jAzxmLGKEBLcCot/+xX16tbBof1HMPnlD5GZkSWfrRh5WvWG1m5N+TgksxplPwDIWCVyPDNyhKut89LCbresaslIz0Bujmllr+9M/AiX4s0/XozO2PYY01uuird3/m6E/X0QTz//GEY9NVzu3u58RDReGvOGaA7n4218SXdaeiZcPVyLLQOn0sLoyBg4OzvByaUg+MlXFwRAFFyYGmDY2tqKW8FjG9goNwrKVTY2UNmqoFce29nL5x0KMvOUFSV2t6yLQzPQM5Rbs+Z37k7PrIs6T41LlxJRu4ju7MbSKz+viREJaBJg2txvc6PPJy4mHm9PfQ197+4pd28XuucQprw1Q65u9uis0fBtJI+YFGHle38h/uRFubqzBwf0ESPW/tmyE9m5xv0evHfAXUpw/pB4/PmsH3Hs1Gn07t4V455+QuzdqmXLlsrviIKLeYyZU3JKCp59+XWcPhuO+g3r4uOZ76O2f035bPnR6HUZCdmJzfvU7HRZbjFmcRylsGpHCdK/cLNzeVMuWRVSWQP0M1tPYeu3m9Cnfw+889Hrcvd22dk5mPHhV0rgbJkSQMbY7ehC1PjXnkGDRvXkzu2W/LEC835ZJFc3s5YAPSk5BW98+LE4jz554osIadVS7N+IA3RWnrJzcvDSpLex78BBePt4KUH6e2gWWL4XXzO0uY+2dW+2RC4ZswocoLNq6WTm+ZUudk5D5ZJVEZU1QKfu6X++NB8enh5YsmbutZJ3xljV8NaED3H8SEG/hFtZS4BO1m/dhgVLV8DP1xf/++h9Mbv6Rhygs/Km1Wrx5gfTsG7TFlHRNeWzt9G2Y2v5rHmpdZq/W7g1KrpsjTEL4VeBrFq64KobpTFoD8olYxblXc8HPvV9xQWGA/vC5C5jrCq4HJ9QZHAuWFGq5N7+/VCndi0xG527ujNLsLOzw1effoQxTzyK3Nw8vD9pOrZtMv8gHp1BdzVBf/UFuWTMqnCAzqqlwTaB6oSsKw9q9bpYucWYRbW6p2AE2qLf/xL3jLGqgUZIFcfeyboaHL783BiROd+yYzfORETKXcYqDvUJevu1V/D+m6+L/idffDQLyxevls+WnUG55erzn+rn0fFqwQ5j1oUDdFZtUUOQTHXOAzqDjmf1MItreU9ruPm6IeLMOaxctkbuMsYqs5NHT2PDv1vl6nbUPNHVx02uyiY+MQnJaenIyy/bsJKG9euhT/cu4vHPvy8UZ9IZs4TRox4R2XTKqs/5/g/89M1cGAwUXpdNnj7/jzZuzdbJJWNWhwN0Vq118Gl+PEufN0z5hW+9M3BYtUBZtF7P9ROPf//pT5w+GS4eM8Yqp8SEJMyY8rVc3ZlvwxpGTSswxqETp7Fp134xkaGsRo8Yfq3Ufe6fS+UuYxVv8D0DMPf7b+Dq6oLVf63Dpx/MLNNFI61ee+FKVvZLcsmYVeIAnVV77dwCN+UY8l6WS8Yspmm3ZqK5XH5+Pj584xMcOXRcPsMYq0ziL14WjeGSr6bInTtr0N6yY+KKQiXukye+JO537t2PrTt3y2cYq3hdOrbHn3N+hl8NX+zatg/vvvoRsrOy5bPGMxgM+mwqba8VXLGD1hkzEQfojClauzb7KVuX+4NcMmYx1Pm91T2tkZWZjfde+wh/zF4sZi0zxiqHNX9vwCvPTEbi5Styp2hBfZrLR9bHz9cHzzw+Sjz+Y+kKXEpIFI8Zs4QWgQFYNn8umjVpjBNHT2PS+Pdx9UqyfNY4Ofq8r9u5B2yXS8asFgfojEnBrk1fVus1G+SSsTIx6Et/Tq7fSwPQaWRX6JX3sWjecowdOUE0mkow4gU/Y6ziZaRlYP0/mzFu9Gv4fuZso7J7jTo2gU8DX7kqXll+n5RF7+5dMKBPT1FS/PmsH0V1D2OWQscuFs/9BR3ahiAm6gImPve2ch8nny2exqA9oT6b9o5cMmbVeA46YzfYlnjSra67+y47lV1bucUqEWuag05ZcAq0yyL6wHms+/Tfm5ri1PL3Q936deDm5io63TLGLIP+VuYpv28uX0pEXGx8waaR7BzsMGrWaHjV8ZI7xVv62p9IijL/Bbpb56DfCQXn73z8mcigD7t/MD6b9oF8hjHLoAtFr7/7ITZv2wFX5d/CqZ+/jdZtW8pnb6fX67Xp+uwOHdyb87kxVinwqzvGbrE7+0ydmnDZb2djV19usUrCmgL0wN7Ncc+ke+Wq9A4uDUXoor1yxRirCno+0wdtH2gvVyVbMP53pF9KkyvzMSZAJ7FxF/HhZwXNuX6Y+TkG9O0tn2HMMvQGA6bN+BJLVqyEvYM9Jn84ET37dZPP3ixLk/1OG4/Az+SSMavHJe6M3aKna4tLmfrc+3UGnekdSBiTctPNM72v08guIhvPGKsaKDA3JTgnuamWnQZKo9eeHDFcPJ766ReIiokVjxmzFBuVCtPefQsTxz8PTb4Gn3wwE6uX3z45LV+v2cbBOatsOEBn7A6oDCpHl/+g3mDQyi3GTJKekC4flR2VyocMMe0FPWPM+nR8uLPInpsiNyMX+bmWP/vdv09P9OzaRYxee2nSZKj5PDqzAi8+OwYfv/+2OPL109dzMfv7+deOhWn1uvQ0pD8pFoxVIhygM1aEEPdmW7P1ec8qv+gt052HVWpZVzOhN8M84kK9nu2Du18bBBcvF7nDGKssXH3cMPjdB9B1dA+5Y7wMM17sK6uvZnyEJo0aigw6B+nMWowY9iC++3IGHB0dsGLxP/hsytfQaLTI0+WO6eoaclG+GWOVBgfojBUjxK3Z/GxD7idyyZjRKDhPuWDaCJiSBPVtgcd/eApdHusuXvAzxqybR00PdH+qJx7/8Sk06dJU7prmanSSfGRZlKH09PDAnO++hoe7O3bt3Y9ff/9DPsuYZVFfhN9+mAV3Nzfs2LoHL42dFN9m5qLV8mnGKhVuEseYEU5mnV/sYutUMBCWWS1rahJHej3XFyH3t5MrMzMAl8Mv4fLpS0iNSxZlsDSWjTFmOTa2NnD2dIZPfV/UaVUXtQJqy2dKb/NX6xG+46xcmZexTeKInZ0dQkJCxOMDh8Pw7MuvQa3Ox2dT38ewIfeJfcYsLfJ8FMa+NBFXkq5mq3WO9WKP7TB/d0XGyhkH6IwZYZthm51/duPNDrb2feUWs0KlCtBf/RiXLl6WK/Nq1iMQg97iF66MsdKb98wccWSmPAy+uz+eeGSYXBXP2dkZLVteH2VF3bOnfPqFKCv+4X+fo1f3rvIZxiwr9MiRZ58aM35r+LHQGLnFWKXCJe6MGaGfqp82Lv/qUK1Bf1JuMStUmrng9OKyvMQdjYVOo5MrxhgzDZW3l1dwThwdjP/95+TkJB8VGDV8GJ5/erTIok+Z8QXiL5XPhU7GTKHWa+Z2bd9+LgfnrDLjAJ0xI93t0zE9WZ01RGfQxsstZmVKFaA7lV+Ars5WI+ZQlFwxxphpwrefkY/Kh5MJv/8cHR3lo+smvfyiyJxTcD76hZe4aRyzKK1ed8zRxn6cXDJWaXGAzpgJunm3iEnRZQ2k0R1yi1mR0gToTk63v+g0p7P/nZaPGGPMeNRoMqKczp4XcrpD0F2UWzPohX6Y+bno7E5B+jtTp8tdxiqWzqDPT9fkPKa8DuDxuKzS4wCdMRN1cW91KluTe4/OoMuRW8xKlCZAd3Zxlo/KR8zBaKTEpcgVY4wZhy7uZadmy1X5cHE2/vdfUQE6lclTZ3c/X18uc2cWo9Nrx9Zw8uAr4qxK4ACdsVJo5xV0IEunvl9v0GvkFrMCNjam/0rzq+krH5UPGqMftvyAXDHGWMno98bhFQflqvz41TD+919RATqpW8cfW9f8jT9+/UHuMFZx8vT5yx3tHP+US8YqPQ7QGSuldu4B27INeY/oDQbuAmYlbG1t5SPj1aztJx+Vn/CdZ61mljFjzPqd2ngC6ZfLfzpUrZrG/f5zcXEp8fcrZdJNaTrHmDlo9bpIR5X9k3LJWJXAATpjZRDiGrA6W5/9rIHSHcziaE6vqSoiQDfoDdjxy39idjljjBUnNyMX+/7YLVflh/pveLq7y1Xx3Nzc5CPGrIdOr9NlafNG2NjYmDZflTErxwE6Y2UU4hY0L1uX+4ZcMgtS2ahMLnP3r1NLPipfl89cwqlNJ+SKMcbubPfcHWICRHmrU8v4333uRgbyjFUkjUH3rLej21G5ZKzK4ACdMTNo4x7wVZY291O5ZBZkahbdw9O9QrLoZNec7UiOvSpXjDF2MxqrVt6j1QoFNG0sH5WMA3RmbfK06mXOdo7z5JKxKoUDdMbMpI17s/dy9Llz5JJZiL296WXuQS2ayUflS5uvxYbP10CTx70FGWM3o4t3237YIlflL6hZU/moeK6urqXq78FYedHqtafjbC/wuXNWZXGAzpgZtXJp+nyuTr1cLpkF2Dua3qQooLlxL1TNITU+FeuVIF2v1csdxlh1l5OajbWf/CMu4lWU5gHGXZj09vaWjxizPJ1ep8nQZowItAks/3MgjFkIB+iMmZFKpTKcWndoVK4+f63cYhXMoRRdhFsEB8pHFeNCWAw2zlwnmscxxqo3Om/+z9SVyEhMlzvlr3bNmvDy9JCr4vn4+MhHjFlevkH3pK+j7ym5ZKxK4gCdMTMbMWKE7lR09kP5Os02ucUqkEqlgr29vVwZp2atGmjQuJ5cVYzzeyOx4cu10Gl5Sh9j1VVuei5WfbAcV2Mqdgxjlw5t5aPi0dlzU3+fMlZecvXqeS52jkvkkrEqiwN0xsrBiODg/BQXm/s0eu1eucUqkEMpyty7dO8gH1UcCtL/nbqSz6QzVg1Rxnz55CVIOn9F7lScbp2M+33H5e3MWugMukPONo7PyiVjVRoH6IyVk+42DXIz1UmDtXotjwCpYE5OTvKR8br0qPgAnVw8EYe/3liMlAvJcocxVtVdOBKLZcrf+/TLaXKn4tSpXRsN6tWVq6JRNRIH6MwaKK+jMjLyMoYrP5NccsaqBQ7QGStHHX06piekJ9+j/ONyVm6xCmBnb2fyuDW/mjXQLKiJXFWslLhk8WK9osYrMcYsg/pO7F+4B/9OW4m8jFy5W7F6dukoHxWPgnNTf48yZm4GgwF5eu1wHxefC3KLsSqPA3TGylnvOu2TUpB2t06vi5FbrAI4OZueRR94313yUcXTqjXY/PUGrP1ktUWyaoyx8nX5zCUse2MRDv11QAQdlkDnye/q3VOuile7dm35iDHLyTbkfuRu71xx8wcZswIqec8YK2e70040renguctOZesvt1g50uv0SLpiWuMletH85ktTlD93Ve5Yho2dLVrc1RIdHu4Ej1qecpcxVhldOZeIg0tDEX3wvPJLRm5ayIA+vTD28ZFyVTRPT080a2bcGDbGyotan7/FydbxbrlkrNrgAJ2xCnQg+Wiwl7PPTiVI54N9FSA9LR15uXlyZZwt63dgwdylcmVZNrY2COrbAi36t4J/yzriTChjzPrptTrEhsXi5MbjiD0ULXcti35/fPXxh6hV00/uFK158+ZwdXWVK8YqnkavvXA281LbNl4NU+UWY9UGv9pjrIKFpYSHuDk5b+MgvfxptVokJ5nWfC0/Px+Txn+AjPRMuWMdXH1c0bR7ABq0bYi6wfVh78yjjxizJnSmPO7YBVw4GouofefEfHNr0rVje7zy/Fi5KhqNVgsMDJQrxiqeVq/TpGpTutR0rHlEbjFWrXCAzpgFHMkKb+uqct5uZ2PL9cvlLC01Deo8014o7/xvL+b+uFCurA9l1n3q+4jyd7o5uTspAbsD7B3tYWPHrUUYK086jQ4atQbaPA1y0nLEuLT0hHSkXkyRb2F97O3t8L+PPoCfr6/cKVpQUBDc3NzkirGKRadAcrXqh1ztnVYW7DBW/XCAzpiFcJBeMTQaDVKumvbCmc6iT337c8Sc56axjLHKb+jggRgxdIhcFc1XCeAbNWokV4xVvExt9lce9m6T5JKxaolTLYxZSDu3oKO5BvVdOoMuQ26xckBdi51N7OhOZzWfGPsIn/lmjFV6vt7eIkAvia2tLerVqydXjFU8tT5/MwfnjHGAzphFhbgFhGUYsjlIL2duHu4mB9sBQU3Rq19XuWKMscpp9MjhcHBwkKui1a1bl+eeM4vR6LWRmSkZw+WSsWqNA3TGLKyDa4vDOXp1P61elyW3mJnZ2NjAzd30M5VPjB2B2nVqyRVjjFUu/Xp2R+f2beWqaC4uLqhRo4ZcMVaxtHptXqYqb5ifn591dWdlzEI4QGfMClAmPUuTcxcH6eXHxdXF5OyQo5MjXnxtrGiwxBhjlUn9unXw1KOPyFXR6AJm48aN+UgPswjq+aLWax/0tXE/JbcYq/Y4QGfMSrT3an4wE9mcSS9Hnt6eJr8Ibdi4Ph59iqvuGGOVh4ODPV5+bgwc7Esex9igQQM4OZnWp4Mxc8nU5k1ys3feJJeMMQUH6IxZkQ6uLf7f3n3ASVXdfx//3TJ1d5YtdEURBGmiIKgoUgRUFEsEUWOPLdEYE/VJMcUkGkv+mpi/Jc0YjQYb9q4I0ntHQUBEFJC2y+5OL/c+cy5385g8QYGd3Z2Z/bzJZOb87rC83GXZ+c4553cW1aciI1MWe9KbgppBD7UJuaN9N+q04TJi9InuCADyl5oR/+5VV8jBnTu5lb2rrKx0OrcDLSFqxZ9q4w3+zh0CcBHQgTxzTHnvRWErelLGzuxwS8ihQCAg/v3s6q5cds035Zhjj3JHAJCfvnXR+TLo6P7uaO/UrPmhhx7qjoDmlbYyc0qMwDfdIYAvIaADeeiYUK8VtenosLSd2eKWkENlbcr2ez+6rmvynR9cKUf06eFWACC/nDturJx80tev9lH//nXv3t2ZbQeaWzacb4xo4a8/mB9opfiXGchTg8p6rdmd3H2S+kHmlpAjah96RVWFc+7v/lDN4n7w429Lz17d3QoA5IczTx0tE846wx3tnQrlhx9+OPvO0SIyViZen46dXa6XV7slAP+Blp1AnpsXWX5wlVYxxdCMI9wSciSTyUj1zmqxLMut7JtUKiUP3fc3WbpohVsBgJah3nC8ZOJ4OW3UCLeyd+q5PXr0kFBo/3txAI1lZyUyidMCNIUDvhIBHSgA07cv7NSppP3bpm4e6ZaQI+l0Wmp21ex3SFfPf+zPk2T6e3PcCgA0L9Mw5NtXXCInHDvIrXy1bt26SUVFhTsCmlfKTl3n1b1/dIcA9oKADhSId2vnVx1idnzHo5sD3RJyJJPOSE11jTOjvr/ee2u6THr8eUmn0m4FAJpe28pKueGaK6RHt8Pcyt6pmXN1nFrbtm3dCtC8YlbiT0HD/x13COArENCBAvLGznll3QOd3sqG9CFuCTmiZsTVTLqaUd9fn274TB76/d9k29btbgUAms6A/v3k+m9dJsFgwK3sndpzfthhh0l5eblbAZpXyspkX7cYp2uaZrslAF+BgA4UmLe3Lis5pKzNyz7dO8otIUds25ba6t2SSCbdyr6Lx+Ly6J/+KfNnL3YrAJBbqrHlN8efI2NHj3QrX009XzWEKy0tdStA88pY1kJD14dlw3ncLQH4GgR0oAAtWrTIE+xV+azf8J3jlpBD4fqwRMIRd7R/lixcLk8//oJs+4Jj7AHkTv++vZ1mcAd16uhWvprH45GePXvSrR0tJmNlNldr8cHt9dKtbgnAPiCgAwXKtm1tVXTD30t0/2VuCTmUSCSkbnetWNb+r8hTy+TfeX2avDz5TWdmHQAOVKcO7eXi8851lrXvK9WlXS1rVyEdaAkZ24rFU7ETS32lS90SgH1EQAcK3PLw+ntDRuBmd4gcUk3jVEhPJlNuZf+oWfhp786Sd994X3bX1LpVAPh63Q49RE4fc7IcP2igs498X6hmcJ07d5aOHfdtlh1oChnLslOWdWrA43nXLQHYDwR0oAisCK/9cYkevDP74ozv6SagZsHr6+r3+yi2Bul0RubPXiRvvz7VaSgHAP+NCuID+/dzgnmvHoe71X3j9XqdWXP2m6OlJTPJi3ymb5I7BLCfeDEPFInldeuuLjEDf9I1bd+mWrBfVAM5tTc9FolKY9rQbvl8q8yduVAWzFkiX9D1HUBW756Hy5DBx8hxxwyQ0AEE7KqqKjn44IPFNE23ArSMSCp2a6k3eJc7BHAACOhAEVlRv+68oO6fpOs6r9KaiFr2Hg1HJRaLOaG9MbZ/sUPWfLhO1nyQvWXvd+2odq8AKFa6OpO8y0HZUN7DmSVX4by0pMS9un+CwaB06dKFWXPkhXA69mjIE7zSHQI4QAR0oMgs3b32lFJP4GVD12nd24Rsy5JoNCax7E2F9lxQAX3L51/I1i3Z2+ZtTif4cF3Y+XP2/FnxA15mD6B5qKPNSrLBWZ1RHgwEpLwsJJ07dpROHdtn7ztIl4M6O/XGUH/GQQcdJO3atXMrQMuKZ5KvBEzf2e4QQCMQ0IEitLD2g+PamKVvmLpZ6ZbQhFLJpMRicUnEVYBu3Kw6GmfH9p3yv7/9i2za+Ll4TFO+dfEFMvyE492rQGFTS9jbt2/v3FRIB/JB0krP8OrmyZqm5ebdaqCV4193oAj99e6HN3/zR1e/6NM8pxuaTkhvYuqFss/vk2BJ0DnWSNM1URvVme1ufiXZr8HQEcfJjm07nZC+eNkK2VVTI/379CbQoGCpYN6pUyfp1q2blJWV7XNX90K2ectWOf/yq6Wyolx6dO/mVpFv0lZmyQ59+6gyrSzplgA0EjPoQBFbVLembanuf91reI51S2hGKqCnkinnXHS1DD6Tzt4y6jHBvTm8/dpUefqJF8TKfr7cBtbxAAAtOklEQVQP7XKw3HjtldKxPUuCUTjUHnPVAK5t27atIpR/2U0/+bm8/s4UuebyS+TmG65zq8gnGTuzJqpFT8qG851uCUAOENCBIjdn05xARVXn5326Z6xbQh6wLVss23IazanHzpQ7sp8Pcbrlp1IHdvb8f/row/Xyx/v/JjXVtRLw++Wayy5yOmUD+Uodl1ZZWekEc3/272xrpGbPTz7zXPH5vPLm5KfloM6d3CvIF2kr8/n2RN2JBwUrN7klADlCQAdagWwI1D6MbvhbQPdf4ZaA/JVN6XW1dc6+/lyorwtnQ/qj8sGKNc74lJHD5eKJ54rJknfkiUAgIKFQSCoqKujInvXgX/4mD/z5ETnjlNHyu7tud6vIF2k7U12bjA5t6y9b7ZYA5BABHWhFVobX/yyo+3+tZbklIG+pM+fr6+pzsrZArVR4ZfKb8tJzrzuN/LofdqjceM2V0raKFg1oXmqpupoZV0FchXJ1z/nl/08imZRR486VHbt2yctP/UN69ezhXkE+SFuZaDgdP6nCV7rELQHIMV6kA63MyvC6SwKa/+/ZF4lMHyLvqQ75tbvrcnaU3QcrP5I/3f+o1NXWO0dhXXflZTKMLu/IEfXe53/eVHNCFcgbbmoJO/bu6edflNvu/K1063qovPn8024V+SAbzlOpTHJE0Buc45YANAECOtAKrahfO8av+18ydSPoloC8pZrt1e2ulUQiN02Cd9fUyh9//6is+XCdMz7vG2fJz265KRuefM4YQMtRe8/VHnS1tF0tcUd+yFgZK2WlTg14AlPcEoAm0rpaggJw9A/1fLfWihyfttI0d0HeU0uCyysrpDSUm7255RVt5Ee/vFHOPX+c87Gfe/EVOffiy2X1R3sCO4CWobq2q3CumsIRzvOHZVl29vXCWYRzoHkQ0IFWanCo98odVs3gZCY13y0Bea2ktEQqqypzcp65CuZnn3e63Hr7TdK2XZV8/MlGOe+yK+UfTz1LP32ghbzx9rvO/blnnuHco+VZtm2nrNR4v8f/ulsC0MRY4g60cqvsVV49EnzSb/jOc0tAXsv1kvdYNCaP/mmSLJiz2BkPH3qC3P3Ln0llRYUzBtD0Nmz8VMaOv8A5Wm32269LKEcrZnDg7OyveCZ+SdAMPumWADQDZtCBVq6f1i/Zp7TbxEg6/itbtboG8lzDkvdQWUi0HLzNHAgG5PqbrpSrvnupsw99+qw5cub5F8u0mbPdZwBoag/++RHn/oLx3yCc54lEJnUN4RxofsygA/iXFfXrJgZ1/xPZAESbYRSEVColdTW1ks5Rl/dtX+xwzkz/ZP2nznjCOWfKT2/+gQSzIR5A0/jy7Pmbk5929qCjZYVT0ZtC3pLfu0MAzYgZdAD/0j/U49l6iZ6UtjPb3RKQ1zwej1S2qxJ/wO9WGqdDx3by89/cImeNHyu6ocvkl16VMy+4WBYtWeY+A0CuNcyef2PcGYTzPBDJxH5KOAdaDjPoAP4/i6KrDgnZoVc9utnfLQF5Lx6LS11tneRqp8b6tZ/IXx94XL7Yut1ZVn/5RRfID67/tng9HvcZABqL2fP8UpeO3t7GU/ILdwigBTCDDuD/MyjYb9PGupoT4pnkK24JyHtqFr2qXZUzq54Lh/c8TG6/91YZddpwJ/Q/+sQkGX/xFbJ6LcexAbnyl8eecO6ZPW952XB+B+EcaHnMoAP4SivC638R1H2/1DWdfy9QMCLhSPYWzgZrt9BIq5avlkcefkJqdu0Wj2nKd666Qq694lIxs48BHLjBI06Ruvp6mfrqCwT0FhROR38d8pTc5g4BtCBecAP4Wstq144r8fifNjSjxC0BeS+dSkvt7lpJp9NupXGikaj845FnZO7Mhc64V88ecudtP5W+vY5wxgD23+vvTHHuzzhltHOP5hfJxH5ZagZ/5Q4BtDACOoB9sqhuTa8yI/CiqZu93BJQEML1YWdGPVcWz18mj//16Wz4r3Nm0K++7GK5/pornZl1ACgkkUziF6Wm/3Z3CCAPENAB7LNZO2aFqoIHPeXTvWe4JaAgpJIpZzY9k6Pj2FTgf/LR52TOjAXOuOfh3eXOX/xUjuzb2xkDQL6LZRI/DZr+O90hgDxBQAew31bUr7+jxPDfqmW5JSDvqUZv9bV1EovF3UrjLVu8Uh7781NSU71bDMOQb13yTfnetVeJ1+t1nwEA+Secid0SMoP3uUMAeYQX1wAOyKrIhrN8mvmUoRlBtwQUhEQ84RzHZlmWW2mcWDQmkx57XmZMneOMD+t6iPz61h/LsccMcMYAkC9U38xEJn59wAw8vKcCIN8Q0AEcsCV1q/qUGqEXTN2kSxYKip0N5/V19TmdTVed3h/90z9l145qUYtLxp89Tn70/RukLBRynwEALcfO/krZqW/5dN/f3RKAPERAB9Ao0+xVpR0iJf/0G96z3BJQMBKJhLPsPZPJzWy6mp2fPOkVmfLWdGeGvm1Vpdx6yw/oUA2gRdlZcSt1adD0PemWAOQpAjqAnFgeXv/DEt1/p65phlsCCoKzN13NpkdjbqXxNqzfKH//0yTZtPFzZzz8xCFy209+KAd16uiMgdZo565d8sCf/ybXXH4JZ543I8u27JRYE/26Z7JbApDHCOgAcmZ53UfDAob/eVM327oloGAkE0lnb3quOr2rGfS3Xn1PXnzmdUkmkxLw++X7110rl1w4UQxdd58FtB5X3fADmTlnnvzq1h/KBeO/4VbRlDJWJpPW7LOy4fwNtwQgzxHQAeTUrB2LO7cNVE32Gp4hbgkoGGo2XZ2bHo1E3Urj7di+0+n0rvaoK316HSG3/fj/yNFH9nXGQGuwYPESueSa652eDFNffUFCoVL3CppK2spEU1rytKAenOmWABQAAjqAnHvWto3e4fUPBo3AtRzFhkKkzk2vq62VdDo3s+nK3JkLZdJjk7Mft150XZcJZ58pt3zvOmlTVuY+AyheY8dfIBs2fiq33HCdXH35JW4VTSUbzneG0/FTK3ylS9wSgALBC2cATWZF/brz/Lr/H6au+90SUDhskUgkIpFwxJlZzwU1M//sky/J+1NmOx+zorzcCenjzxrndH4HitHjk56RO++739l3/ubzT4vP63WvoClkw/knNanIqe39bda5JQAFhFcDAJrUgl0f9iv3lz5n6kYvtwQUFLUnXXV6TySSbqXxVBO5x//6tGz8eJMzHnBUf/nVT/6PHNHjcGcMFIv6+rCcfOa5UldfL488+Hs5acjx7hU0hWw4X1Edi5/aobT0C7cEoMAQ0AE0uVc2Lwp2L696OKB7L3NLQMGJx+JOt3fV/C0X1Az61HdmyuRJL0s0EhPDMOTiiRPkxu9cIyUlQfdZQGG774GH5S+PPSHHDRoo//jzQ24VTSEbzmfvrq4Z265du3q3BKAAEdABNJsV9esmBgzfI4ZmhNwSUFBsy5b6+tweyab2pD/zxIsye/p8J7S3a1slN333O/KNcaez7B0FTe05V3vPlZef+of06tnDeYzcS1qpt7y658zsvxlptwSgQPGTH0CzmluztGuFp2ISXd5RyNSxac6RbDlsIvfRh+vlH488LZ9v2uKMe/U8XG66/tsy8Kj+EgrxnhYKT8OxaupINXW0GppG3Eo84dd9l2XDeW6aZQBoUQR0AM3uNtvWJ4Q/viNg+H6kaxwIjcKkZrtV07dcNpFTy+envDldXnjmNWeWXs2gjzjxeLnovPHS5eCDpKysTNq0aeMshwfyGceqNY9wOn53yBP4iTsEUAQI6ABazNL61SNKjJKnTM3o6JaAgrOniVy9JBIJt9J49XVhmTzpFZkxdXY2tNsS8PtlwtlnyCkjhovHY0ppaalUVlY6gd3j8bi/C8gfHKvWtNSbggkrcV3ADPzRLQEoEgR0AC3q3dr5VQeb7R/z6d5xbgkoSIl4wmkipwJ7rnz6yWfyxCPPyLqPNjjjgzp1lEvPnyBH9tlzKII6Tz0QCDiz6uoWDNJcDi3v6edflNvu/C3HqjURy7bSllgTPLrnZbcEoIgQ0AHkheX1664vMfz36Zruc0tAwVGzWmrJu1r6nqtl78rcmQvkmSdekprq3c544FFHykUTviGdOrR3xg282SBUXl7u7FlXN5bCo7lxrFrTytjWrqRkzgzq3rluCUCRIaADyBvz6lb1qTBDT3o0c4BbAgqSmkUP19VLPJ67Ze/qHPaXJ78h77w2VVKptBO+Rw8/ScafOVZKS0rcZ/0/ana9YSm8CusqvANN7c777pfHJz3DsWpNIGNlVoeT4XHlgfI9S2oAFCUCOoC8Ytu2sTL88d1Bw3+Trmk0kENBU93eVVBXgTpXdmzbKc88+aIsnLvUGZcEg3LuuLFyyshhXzljrgJ6w751tRSe2XXk2vKVH8jEy68Sn88rL036h3Treqh7BY2VtjLTTd0Yp2la2C0BKFIEdAB5aUnd2uElpk/Nph/sloCCpTqyh+vDTpf2XFm7er1Mevx5+WT9p864Y/v28s0J58igo/s746/SMLuulsOXlJSwdx2Nlkgm5ZwLL3Uaw91w7VXy3WuudK+gsRJW6kmf7rk8G85z1+ACQN4ioAPIW2/snFfW1d/hL37De75bAgqWCucqpKuwnitqn/vcmQvluX++LNW7apxanyN6yMXnnStdD+nijPeFml1XTeZUWFehndl17K/7HnhY/vLYE9I7+/fvmcceoTFcDtjZX2nb+qFXN//HLQFoBQjoAPLesvr1FwR1719M3Qi5JaBgpVIpp9t7KplyK42XzH6sN1+ZIq+/+LazV12dnz70uMFy3jlnStvKCvdZ+0bNrvv9fmcpPMvhsS/WrF0nZ194qfP42Ww4P+rIvs5jHLiMlUmkNfs8v+551S0BaCUI6AAKwqLoqkNKrdInvIZnmFsCClo8HpdwXTinx7LtrqmV5596VWZOm+vMrqsz008dOVzOPv1UZ6/6gVCBXc2sq0Zzalm8uge+7PzLr5ZlK1fJZd88X269+ftuFQcqbWU2J7TMmaW6b0+jCQCtCgEdQMHIBg7tg/CG7/sN710cx4ZioEK0OpJNHc2mHufKZ59ulmeffElWLP3AGQeDATnn9NPk1JOHi8c0ndqBagjsana9Ibij9frrY0/IvQ887Jx5/vKkf2T/PpS6V3AgsuF8wa5o7KyOodA2twSglSGgAyg4s3YsP6JtoOxRr+E9wS0BBa0p9qcrH6xY4wT1jRs2OeO2lZVy3jnjnOXvahl8LhDYW6/NW7bKOd+8jDPPcyRuJZ71676Lst+buTv2AUDBIaADKEhqNn1l3fqbgqb/zmxAoBsRikI6nXaOZVP7yHNFzczPn71YJj/1inNEm3Jol4PlwvFnS/8+vZ1xLjUE9obQzh724nXptdfL/EVL5Nwzz5C7fvkzt4r9ZWW/STOSvsmre+93SwBaMQI6gII2u25Fryq97O9ew8PUDYrGnvPTw05DuVxJpzMy9e0Z8vLkN53ZeqVvr55ywTfOku6HdXXGTUEF9oamcw33Ho/HvYpC9fTzL8ptd/5WykIhmfrqCyxtP0AZK1Nta/YEj+6Z5pYAtHIEdAAFT82mr4p8fEtA893BbDqKSSKeyIbpeidc54paRv/ai+/IO29Mk6Q7Uz9owFEy8exxcnDnTs64qalj3VTDOTXLHggEnMe5WnKPprdz1y4ZO/5CZ2n7Q/fdI6NH/PfenaoRorpFInt6LKivsXqThqP89shY1sLd8fi5bUtKPndLAEBAB1A8FtWt6VVmBh4zNfM4twQUhYZGcmqveq7UVNfKK5PfkOlT50gmnXFmuk88bpBMOPMMade2yn1W8/jysngV4BrukZ+uuuEHMnPOPDnphOPlkQd+71b3bKeora2VmpoaCYfDzkqQ/0Z9vQ855BCpqmrev2f5JGYlHgvovqs0Tcvdu28AigIBHUDRWRle/0Of5v2VqRu8wkfRsFUjuWxIVzPgKgjlyvZtO+XFZ16TuTMXOh/XNA05+aQT5RtnnCZtysrcZzU/NcOq9q+rsK7u1Uw7ob3lPT7pGbnzvvudpe1vPv+UtM2G7Pr6etm5c6cTzvfn2MBOnTpJ586d3VHrYNlWOmGlrwiavifdEgD8GwI6gKI0t2Zp13Jv+YM+3XuGWwKKggpAag95PBZ3K7nx+aYt8vxTr8iShSucsc/rldNGjZBxp46RkmDAqbU0tXf9yzPszLQ3rzVr18nEy69ymhg+eO/d0q9XTyeY722mfF907dq11cykZ+zMhrjEJ5TqpZxvDmCvCOgAitqyuo/ODRj+hzy62dEtAUUhnUo7+9Nz2fFd+XjtJ/LsP1+WNR+sdcbBQEDOOGWUjB01MhuGfU4tnzTMtKug3jDLTuf43EtkQ/g5F14qGzZ+KqePOVkuPu9c90rjqOXuvXv3Lvo3WmKZ5Fv1xu7zOmgd9nRoBIC9IKADKHqzdswKlfs73uM3fNfqWvbVIFBEmqLju7Jq+WqZPOkV+eTjT51xaUmJjMsG9VNPHiE+X/73YlSN6Hw+379m2dWY4L7/VJO3uro6uet3/ytvvPuec0Tfr398c0478auvUa9evdxRcbFsy65Lx35S4S29xy0BwFcioANoNRbsXjm4zFP2J69uDnRLQNFIZIOUWvqey47vilryrvaob9q4p9F0WahUzjx1jIwZcZITegtNwzL5htl2FeLVf0exz+DuK9WHQDV4U6Fc7S1XHdjnLlwsD/z1787nToVzFdJzTTWNa9eunTsqDslMamvEik+s9JbNcksA8LUI6ABaleyLT21FeMP3A7p5h6mbQbcMFA21Nz2SDVi5DOoqtC2av0xefPZ12bxpi1NTDeTOHjtGRg0bWhTnmqul1iqoN4T1huDecF+sM+9qBUY0GnWCuLqpUP5lO3ZVy6233yWRaEwuOX+8s9WhKajP75FHHlk0n+eElXx7mx678FCtvMYtAcA+IaADaJXmRZYfXGaH7vfp3nM1DmBGEVJBXc2o709X7a+jgvqCOUucoL518xdOraK8TTaonyonn3SCmKbp1IqRCo4Ns+/qviG0q8cqxKv/9nx9o0J93RKJhLMNIhaL/et8chXMv+7vxy/uvk/Wb/hEhgw+Rm64+gq32jTUDLqaSS9kGStjx+zkLSEz+Du3BAD7hRelAFq1RfVrTg4ZgQc8mtnHLQFFJRaJOsez5fIMdduyZe6shfLSc2/Itq3bnVpVRYWcNfYUGTl0SFEH9a+iZuFVaG+4qcD+5Xt1U58b9Z5gw3Mb7htq/0ldUwG74evXEKjVWNXT6bRTUzcVwL/8WN1UEG/4PfvriWeflzenTJN2VVVy189/LMEm7uav/vvVXnS1/aAQpa30xkgmMrHcW77QLQHAfiOgA2j1brNtfUL44+/5de+vDd0IuWWgaKggF8mG9Gg2rKvHuWJlLJk9Y768PPlN2bFtp1OrKC93lr6PPOlE8bTSoF4MVq9dJ7ff+wfn8a9/coscflhX53FTC4VC0rNnT3dUOOJW8uU6fffFdGkH0FgEdABwzahb0q6dUfE/Xs1ziaZpdHtH0VGzrtFw1FnanMugrmZoZ0+fL688/9aXgnobp5ncqGHZoJ6nS7/x30WjMbnx1l84+84vOPdsOeu0Me6V5tGjRw8pKytzR/nNsq10zEpeV2oG/uqWAKBRCOgA8B+WRj46Nmj7HvQYnsFuCSgqKqirGfVYNoA1xYy6Curbv9jh1MrblMm4U0bLaNX1naCe99SyeLXv/NPPPpfDux3mdG1vbmqff58+fZxl//ksY1ur61KxCyt9pcvdEgA0GgEdAPZiWd3aK4Om7x5TM6vcElBUVKBWHd9jsXhug7plydyZC+WVyW/KF+4e9TZlISeoF+rxbK3Fnx97UqbPmdds+873pkuXLtK+fXt3lF/Ud0rcSjwS0H3XaZqW2lMFgNwgoAPAV3i3elGbTp6Kn/l17426rjP9h6KklqirGXXV+T23QX1PM7lXs0F965ZtTi1UWipjR4+UU0YMa7Hwh//uzfemyRPPPC8l2a/Lz26+sUnOO99XqjlePh67lrYzOxKZ1KWlnsBbbgkAcoqADgD7YObuFd2qzNK7fbp3gpbv6y6BA2SpoB6J5nzpu/pY82Ytkleef1O2fL7neLZAwC9jhg9zwrqaXUfLmrtwsTzw1787j3904/VyVN/ezuOWlG/HriWt5EtR3XtFhabtdksAkHO8yASA/bC49sMhJUbgXq/hPcEtAUXHaSYXUV3fcx/UF81fJq+98LZs3LDJqal96SOGDnGWv7etqnRqaF5qv/kd9/3BaQp3yfnjZeyoke6VlpUvx65lbCucEfsqn24+45YAoMkQ0AHgACyr+3h8wDDv9ehm85w9BLSAPUE9mvPj2ZSVyz6UV194Sz76cL0zVkuZTzxusNMxvHPHDk4NTU91bP/J7XfLjl27ZPgJx8u1l1/sXskPJSUlTkhvKSkr9VZKS11VopdsdksA0KQI6ABwgKbZ08yq8ME3BnTfLwzdKIwzgYADYFt2NsjtmVFXoT2X1q35OBvU35blS1Y5Y7WDZPDAo+WcsadI10O6ODU0jf/s2P7zm7+Xl0fidevWTSoqKtxR80hbmfqUnbw2aAafcksA0CwI6ADQSNNqlpa397S5w6t5rjV03XTLQNFRs+gNM+q5DuqbNn4ur734tiycu/RfH7t/395y9thTpXfPw50xcitfOrZ/HfWmQd++fZutYZzaa74zsvPqg8oO2nOoPwA0IwI6AOTI3JrVXctM76/8hu8iTdPyq/UwkENNGdS3bd0ur730jsyZvkDS6bRT63l4Nznr1DEyoH+/vD8bu1DkU8f2fdEcDePSVmZnUktfVaL7X3ZLANDs+CkHADk2f9cHfct8gdu9uvccOr6jmDVlUK/eVSNvvjJF3p8yW5KJpFM7qFNHOWPMKBl6/GAxTRarHKgvd2y/6bprZNDR/Z3H+aypG8bFrcQ/I1r4urZ62zq3BAAtgheOANBEFu5edWypWXKnz/COcktAUVJBPR6LSSQcdc5Uz6X6+rBMfWuGvPvm+1JfF3Zq5W3K5LSTR8io4UOlJBh0atg3q9euk9vv/YPzOJ86tu+LpmgYl7Ezn8YysatCntAUtwQALYqADgBNbHHNmlElHv9vvIbnOLcEFK14LC6RSETSqT3L03MlmUzJzGlz5a1X35PtX+xwan6fT0YMPUFOHz2SI9r2wZePUxs9fKh866IL3CuFo0uXLtK+fXt3dOAs27YTdvKhgO67WdO0PUs0ACAPENABoJksrVtzTtDw3+XRPS13ZhDQTBKJhETDESdY55LqKL9o/lJ545UpsmHdRqdmGLocd8xAGXfKKDq/78WWL7bJbXff64TzfDxObV+ppe6qYZzX63Ur+y9tZT6IZiJXtfG2meeWACBvENABoJktq19zvk/3/cyne/u5JaBoqaO8ouGoJOJxye1J6iJrPlzn7FNfvnjVv85p79frCBl36minAzz2qK2rk1/cdZ9z1vlRffvIj268zr1SmMrLy6V79+7uaN9lg3k6Zad/HTT9t7slAMg7BHQAaCFL6tacHdB9P/UZ3sFuCShaam96JBxxlsA3hOlc2fL5F/LGy+/K3JkL/9X5/ZCDO8vpY0bJCYOPadUN5VQ4V3vO1Qy66tT+85tvzNvj1PbH/p6NnrRSr0b1yPcqtIo9yy4AIE8R0AGghS2p/3BMQAv+zGd4hrkloGhZGcvZox6LxnIe1HfX1Mo7r0+Tae/MlGj24yttyspkzIiTnD3XZaGQU2st1Ofg9vv+4Ow9L6Zwrqgz0dVSd3VG+ldJW+lPElbm+lKP/023BAB5jYAOAHlifvUHw8p8wZ/7dO9otwQULXUsmwrpTXFEm5qlf//dWU7n9507qp2ax2PKCccOdrqWq9n1YlfM4bxBZWWlHHbYYe7o32VsK5W0EncEjMBvNE3L7dECANCECOgAkGcWRlYdWyolP/eIeYau6/w7jaK254i2uBPUG5an54oK/ovnL5e3X58q69Z87FZF+vU+Qk7LBvUBR/aVbHhzq8VDLWu/+w8PF3U4b/DflronrdTzkUT45spg5aduCQAKBi/8ACBPzdy1tG+Vv81NXs1zsa7pB96yGCgQyUTSCeqqA3yuffLxp/L2a1NlwdwlkknvmVDt2KG9c5666mru8xXHt9iOXdVyzx8eKro953vz5aXuGSuzNJqJfr/MWzbDvQwABYeADgB5btq2VR07lJbeYGr69aZmtHHLQNFSAVoF9Vgs9/vUa6pr5b23psu0d2dKuD7i1EqyAXbk0BPllJOHS9vKfW88lm/UjPk9//uw7K6taxXhvEHbdm2rOxzU4YcBM/A3twQABYuADgAFYs6mOYE2VR2vMcS42aubHPaMoqfOPI9FoxLN3jKZ3O5TV+ezz5k+X95+fZps+XyrU1NnbA86ur+cMnKY9Dmip1MrFOs/2ejMnKtzzvv07CE3XXdN0Ydz0+PJBEOB+w/vevjPs1+7PV0BAaDAEdABoMDYtq2tCK+9wKf7b8kG9YFuGShq8VhMIuHc71NXVi5bLe+8PjV7/+G/ZuwP7tzJCeonHX9c3i9/f2/6LPnbP592Hg8ZfIzccPUVzuNipfoGeEv8k6raV9zaubIz+8wBFBUCOgAUsIX1q0eUZoO6R8zTaSiH1iCZSEgkEnX2q+faF1u2y3tvT5dZ0+b965i2YCAgw044TsaMGCadOrR3avnk0Wwwn5IN6MrY0SPlkonjncfFylcSeKuksuzH3Tp0We6WAKCo8GIOAIrAvLpVfcr0khtNzbjU1A2/WwaKlppJjzn71OM536eeyIb/OTMWOHvVP/t0s1NTs7ZH9unlzKoPOLJf3nR/v+z6Hzj3V150gfNGQrHSTG1hsCT4w949er/vlgCgKBHQAaCIvFu9qE0ns/zbpuG50aubndwyULTshvPUm2CfurJ29Xp57+0ZsmjeUkm73d/bt62S0SOGyYgTj5fSkhKn1lJUY7hgMCjtqirdSnHRPfrHhtf48VG9j5rslgCgqBHQAaAIqX3qS8NrLwhovht8hmeIWwaKWjwel1gkJslk7pe/1+6uk/enzHZm1dVjxev1yAmDB8mYkcPksEPo25hLtiHbda/5k2P6Hv2oWwKAVoGADgBFbsHuNYNDHt8NHjEv1HXddMtA0WrK5e9WxpLFC5c7QX31qrVuVeTww7rK6OFD5fjBx4jX43Gr2F+2qdXrXv22gb2Pvl/TtNx+8QCgABDQAaCVmL59Yae2JW2/43HOUzeLcz0s8CWWZe05Tz0acx7nmjqeTS1/n/3+fOfNAKWkJCjDhhwno4YNlc4dOzg17INsMNf8+h32EZnfD9IGpdwqALQ6BHQAaGUWLVrk8fYqv9gU49s+3TNYy5duV0ATSsQTTlBPJBJuJXdUU7m5MxbI1HdmyqeffObU1LdVnyN6OEF98ICjxDAMp45/p3n0WtvUfiN9MvcTzAGAgA4Ardq86pVHhbwl13h181JDM0rdMlC01PL3aDjq7FfP9fJ35eN1G2XaOzNk/uzFkkzuyZtloZAMP/F4OfmkE6VDu7ZOrdXzarvFq/+qfuvuB0eOHJn7w+0BoEAR0AEAMsfaFCiNJS/xiHGdT/ce5ZaBoqWWvMdjMYlGYpLJ7OnOnkuRcFRmT5+XDeuzZMvmL5yamlXv2+sIGTXsRBl0dP9WOauuefWt4tPufKXn0Q//StNyv+8AAAocAR0A8G8WRFYODknpNaaYFxm6HnDLQNFSXd/j0ZjE44kmmVX/6MP18v6UWbJw3lJJfWlWfdiQY2XE0BNaxV5129Q+0oP6Pcf0HPB3twQA+C8I6ACA/2rWjlmhNr5Ol5iG8V2f7untloGiZVu2xGIxZ6+6Wgqfa5FwRGZPn+8c17b5s61uVaRH924ycugQOX7QQPH7fG61CGRfZdpefW7Gr/32+B4DXnKrAICvQEAHAHyt+btXDwqZ/ksMTb/Uo5vlbhkoWslEUqLRqNNcrimsX/uJzHhvtrNXXc3cKyqcHzvwaBl6/LHSt1dPZ0l8QdLEsnV5LhW0f3fCEYMXuFUAwD4goAMA9tmztm10r/1wQomn9GJT00/TNc5VR3HLpDNOUI/H4k1yVJsK5/NnL3Jm1Tes2+hWRaoqKmTE0CFyzhmniaHrbjW/ZcSKaJo84Cn1PDjgiAGb3TIAYD8Q0AEAB2R2/bL2bSR0saEbV7EEHkXPVsepJZwl8MnsfRNsVZfPP9si07NBfc70BRIOR5yaOqLte9demdchPSXpD1J2+qFhg4f+OTuk8RsANAIBHQDQaAvDHw4M6cFLddEvNTWjwi0DRampO8CnU2mZP3exPP7np5wz1gcPOFq+d80VedX13Rbbymj25ISkHhp+zIkz3DIAoJEI6ACAnFFL4LvVrz6rxAh8IxvUxxuaEXQvAUUplUw6TeWaogP8R6vXy+9+85DzsY85ur98X82kt3BIt3XZnb39Pm7pfxw2cOAOtwwAyBECOgCgSTy7apX38EP18UEjcK4h5jhD0/3uJaDoqFl1J6jH4jntAL/uow1y7x0POh+3pUK6alanGdoM22M/ckzfY55wywCAJkBABwA0uUWbFwWNNqGJfs13nkeMMbque9xLQNFRAX3PrHpcrEzjt2Srju8qpKuPObD/kfL971wlZjOEdNNjxg2P+RdPwPxjr8N6rXHLAIAmREAHADSraTVLy6uM0Pkew7wwG9aHZsN6/mysBXLIymSkurrG6QTfWBvWfyr/c/sDEo1EZUD/fvKD71zdNCFdE1v3GFN9JYGn+nQ74jFN03K/yR4AsFcEdABAi5m5e0VFqe6b4NO940zNOMXUDZbBo6ioGfTq6uqchPRPP/lM7vnVHyQSdkP6t68S08zNSYeWKZ9nXxX+UWsT/Pvgrn22umUAQDMjoAMA8sIb1lpf+4h1dsgIjMn+eJrg0Yxy9xJQ0HIZ0jdt/NwJ6eH6iBzVr4/cfN01Bx7STS1m6/JoMqBNOrHHwDluFQDQggjoAIC8Y9u2Nq925ehKT9lplm2f7zO8B7mXgIKkQnpNdU1OGsh9tmmL3PPL+6W+Lrz/IV3XkrZuP2uXaK8d2+OYZ9wqACBPENABAHlvTs3ygRW+NqfbGXuC1/AcqWua7l4CCobq9F6zKzchffNnW+XubEivq62X/n17Z0P6teLx/HtI13Xd6fju8/syyXT6Zctvvb528ZrHJ06cyL5yAMhTBHQAQEGZtnlR28pQm3OyQX2MoeljTc0IuZeAvJfLkL7l8y+ckF67u0769+ktv/nFT6RtVZUEg0HRPUbS1uTFmB1/t9wIPaFpWtL9bQCAPEZABwAUrIal8BWespGWbZ/n0z3ds0GEn23Ia7kM6TXVu+WOn94rO3dUyymjR2buueu2J+vT9VM6eNv+M/utYLtPAwAUCF7EAACKxuzqxYeGPGVnmbp5hqkZQ7O3EvcSkFcaE9I9Ho/4A361dN1OS2b9yqUfvvDTG399gSbaJ2uXzBvpPg0AUIAI6ACAoqRm1xfUf3hSSA8MsUXO8mqeQYaue93LQIvbn5Cu9pKrUO7xe+K2oU1PW+nX4kb85WODR36mrh86fLj/2PbtU8899xz7ywGggBHQAQCtwiJ7kceOBMaUaaXHZyzrLI9u9ssGdsO9DLSIrwrpKpR7fV5LvNoavy/4Yn26fk64bPs7I7WRjV8bDwDISwR0AECrtMxaVpKu85xR6ik91rIzp3g0T+9sYD/AA6WBA/flkK5CuebRt2WD+euWT2YmM5lXj2vTZ5f7VABAkSOgAwCQtWrVKm+4qz2iTEoGiKaN1EU/3qubbdzLQJNJW+loKpOeEYlH3477U+8MKxv4oXsJANDKENABANiL2XUrepWIf4Tf8A20xBrt0zyHapzBjkbKBvJIRqxFYhtT6tP1844t7zvFvQQAaOUI6AAA7KNZO1aHTD01LOQr7aOLPjBbGuLVzYOzoZ297NirpJXcKqJPTVqpBXWZ6Jyh5f0XuZcAAPg3BHQAABph2ifT/MHy9if6TX9/v272s2zrJFMzD2M/e+uUtNK1lp1Zoov+fm06siaqx6aOLBu0070MAMBXIqADAJBj0+xppq+6/LiAJ9iv1Ah0TUpmiC5aX69mVmlZ7tNQwCzbTqes1BZbZJmpG4vCqfCmpJWccXzF0Z+4TwEAYL/xIgEAgGbyxs55ZVVmyZCgEejlM3zdU3bqBFOMnh7dDLlPQZ6xbTuTsFLbsq+YVma/TvPrU5HP4lZsxQnlAxa4TwEAIGcI6AAAtLBFdWvapqzkgIDu7x7U/e0tPdPPsuy+hmZ0MbPhnR/WTSsbwu20nQlnJLNZbG2tR9NXhDPxz+tTyVWVW7WF/fr1S7pPBQCgSfEzHwCAPDbLWh3Sd6cG+k1vjxIz0N4W6WrZmR7ZH+FdDNHbmZpRSmf5r5exMomUndkumv2xqZkrUlZ6czST+iIhiXWRqLXi1E5HR9ynAgDQYgjoAAAUuBm1y3p6ROvu03ydfbq3yqt5qtJ2qocl0in7g74qm9/b6KKVZsO8v9jCfDZ4Jy2x6i3b3mVr9mZd9E3ZAL4hYSWj2VtN0kp9lkjGVw5vP3ir+1sAAMhbBHQAAFqRN7YsaRfyS2eP7ulgGEaVxzbLDV0r8eperyGGJyNWhdh2ZTb0Vti2XS6aFsreh3RND2qi+bPpXh0pp9vZWzbra5ptZ//PaXynia1qezh/2F5kw7T6X9oWO2Vlb9lSPPtnJLKPY9k/oy77kWp00XZlP/4Oj+jVcSuVStmpWNrK1CWsVE32T9yWjma2bttlbp7I8n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1E/i+FxE6JVenmjgAAAABJRU5ErkJggg=="/>
          <p:cNvPicPr>
            <a:picLocks noChangeAspect="1"/>
          </p:cNvPicPr>
          <p:nvPr/>
        </p:nvPicPr>
        <p:blipFill>
          <a:blip r:embed="rId3"/>
          <a:srcRect b="5660"/>
          <a:stretch/>
        </p:blipFill>
        <p:spPr>
          <a:xfrm>
            <a:off x="994046" y="2205366"/>
            <a:ext cx="2816954" cy="265284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74320" y="558495"/>
            <a:ext cx="2743200" cy="12308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pt-BR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Uticaj Insurtech</a:t>
            </a:r>
            <a:r>
              <a:rPr lang="sr-Latn-R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kompanija</a:t>
            </a:r>
            <a:r>
              <a:rPr lang="pt-BR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na tradicionalno osiguranje</a:t>
            </a:r>
            <a:endParaRPr lang="en-US" sz="1500" dirty="0"/>
          </a:p>
        </p:txBody>
      </p:sp>
      <p:sp>
        <p:nvSpPr>
          <p:cNvPr id="5" name="Shape 2"/>
          <p:cNvSpPr/>
          <p:nvPr/>
        </p:nvSpPr>
        <p:spPr>
          <a:xfrm>
            <a:off x="3192884" y="331127"/>
            <a:ext cx="5120640" cy="1005840"/>
          </a:xfrm>
          <a:custGeom>
            <a:avLst/>
            <a:gdLst/>
            <a:ahLst/>
            <a:cxnLst/>
            <a:rect l="l" t="t" r="r" b="b"/>
            <a:pathLst>
              <a:path w="5120640" h="1005840">
                <a:moveTo>
                  <a:pt x="119337" y="0"/>
                </a:moveTo>
                <a:lnTo>
                  <a:pt x="5001303" y="0"/>
                </a:lnTo>
                <a:quadBezTo>
                  <a:pt x="5120640" y="0"/>
                  <a:pt x="5120640" y="119337"/>
                </a:quadBezTo>
                <a:lnTo>
                  <a:pt x="5120640" y="886503"/>
                </a:lnTo>
                <a:quadBezTo>
                  <a:pt x="5120640" y="1005840"/>
                  <a:pt x="5001303" y="1005840"/>
                </a:quadBezTo>
                <a:lnTo>
                  <a:pt x="119337" y="1005840"/>
                </a:lnTo>
                <a:quadBezTo>
                  <a:pt x="0" y="1005840"/>
                  <a:pt x="0" y="886503"/>
                </a:quadBezTo>
                <a:lnTo>
                  <a:pt x="0" y="119337"/>
                </a:lnTo>
                <a:quadBezTo>
                  <a:pt x="0" y="0"/>
                  <a:pt x="119337" y="0"/>
                </a:quadBez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59C46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3193580" y="286207"/>
            <a:ext cx="475488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sr-Latn-R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Odustajanje o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tradicionalnih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poslovnih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modela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3193580" y="635959"/>
            <a:ext cx="5120640" cy="46551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Insurtech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kompanije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sr-Latn-R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menjaju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tradicionalno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sr-Latn-R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poslovanje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nudeći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inovativna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rešenja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usmerena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klijenta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</a:t>
            </a:r>
            <a:r>
              <a:rPr lang="sr-Latn-R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koji preispituju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uspostavljene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poslovne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modele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7977025" y="323351"/>
            <a:ext cx="336499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500" b="1" dirty="0">
                <a:solidFill>
                  <a:srgbClr val="59C46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500" dirty="0"/>
          </a:p>
        </p:txBody>
      </p:sp>
      <p:sp>
        <p:nvSpPr>
          <p:cNvPr id="9" name="Shape 6"/>
          <p:cNvSpPr/>
          <p:nvPr/>
        </p:nvSpPr>
        <p:spPr>
          <a:xfrm>
            <a:off x="3193580" y="1526025"/>
            <a:ext cx="5120640" cy="1005840"/>
          </a:xfrm>
          <a:custGeom>
            <a:avLst/>
            <a:gdLst/>
            <a:ahLst/>
            <a:cxnLst/>
            <a:rect l="l" t="t" r="r" b="b"/>
            <a:pathLst>
              <a:path w="5120640" h="1005840">
                <a:moveTo>
                  <a:pt x="119337" y="0"/>
                </a:moveTo>
                <a:lnTo>
                  <a:pt x="5001303" y="0"/>
                </a:lnTo>
                <a:quadBezTo>
                  <a:pt x="5120640" y="0"/>
                  <a:pt x="5120640" y="119337"/>
                </a:quadBezTo>
                <a:lnTo>
                  <a:pt x="5120640" y="886503"/>
                </a:lnTo>
                <a:quadBezTo>
                  <a:pt x="5120640" y="1005840"/>
                  <a:pt x="5001303" y="1005840"/>
                </a:quadBezTo>
                <a:lnTo>
                  <a:pt x="119337" y="1005840"/>
                </a:lnTo>
                <a:quadBezTo>
                  <a:pt x="0" y="1005840"/>
                  <a:pt x="0" y="886503"/>
                </a:quadBezTo>
                <a:lnTo>
                  <a:pt x="0" y="119337"/>
                </a:lnTo>
                <a:quadBezTo>
                  <a:pt x="0" y="0"/>
                  <a:pt x="119337" y="0"/>
                </a:quadBezTo>
                <a:close/>
              </a:path>
            </a:pathLst>
          </a:custGeom>
          <a:solidFill>
            <a:srgbClr val="59C46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3193580" y="1475022"/>
            <a:ext cx="475488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Poboljšano</a:t>
            </a: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korisničko</a:t>
            </a: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iskustvo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3193580" y="1824774"/>
            <a:ext cx="5120640" cy="46551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Insurtech </a:t>
            </a:r>
            <a:r>
              <a:rPr lang="en-US" sz="11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kompanije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koriste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napredne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tehnologije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kako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bi </a:t>
            </a:r>
            <a:r>
              <a:rPr lang="en-US" sz="11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pružile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besprekorno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personalizovano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korisničko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iskustvo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</a:t>
            </a:r>
            <a:r>
              <a:rPr lang="en-US" sz="11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postavljajući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više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standarde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za </a:t>
            </a:r>
            <a:r>
              <a:rPr lang="en-US" sz="11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industriju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7977721" y="1526025"/>
            <a:ext cx="336499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500" dirty="0"/>
          </a:p>
        </p:txBody>
      </p:sp>
      <p:sp>
        <p:nvSpPr>
          <p:cNvPr id="13" name="Shape 10"/>
          <p:cNvSpPr/>
          <p:nvPr/>
        </p:nvSpPr>
        <p:spPr>
          <a:xfrm>
            <a:off x="3714788" y="2714555"/>
            <a:ext cx="5120640" cy="1005840"/>
          </a:xfrm>
          <a:custGeom>
            <a:avLst/>
            <a:gdLst/>
            <a:ahLst/>
            <a:cxnLst/>
            <a:rect l="l" t="t" r="r" b="b"/>
            <a:pathLst>
              <a:path w="5120640" h="1005840">
                <a:moveTo>
                  <a:pt x="119337" y="0"/>
                </a:moveTo>
                <a:lnTo>
                  <a:pt x="5001303" y="0"/>
                </a:lnTo>
                <a:quadBezTo>
                  <a:pt x="5120640" y="0"/>
                  <a:pt x="5120640" y="119337"/>
                </a:quadBezTo>
                <a:lnTo>
                  <a:pt x="5120640" y="886503"/>
                </a:lnTo>
                <a:quadBezTo>
                  <a:pt x="5120640" y="1005840"/>
                  <a:pt x="5001303" y="1005840"/>
                </a:quadBezTo>
                <a:lnTo>
                  <a:pt x="119337" y="1005840"/>
                </a:lnTo>
                <a:quadBezTo>
                  <a:pt x="0" y="1005840"/>
                  <a:pt x="0" y="886503"/>
                </a:quadBezTo>
                <a:lnTo>
                  <a:pt x="0" y="119337"/>
                </a:lnTo>
                <a:quadBezTo>
                  <a:pt x="0" y="0"/>
                  <a:pt x="119337" y="0"/>
                </a:quadBezTo>
                <a:close/>
              </a:path>
            </a:pathLst>
          </a:custGeom>
          <a:solidFill>
            <a:srgbClr val="FFFFFF"/>
          </a:solidFill>
          <a:ln w="19050">
            <a:solidFill>
              <a:srgbClr val="59C46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3715007" y="2663837"/>
            <a:ext cx="475488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Povećana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efikasnost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isplativost</a:t>
            </a:r>
            <a:endParaRPr lang="en-US" sz="1500" dirty="0"/>
          </a:p>
        </p:txBody>
      </p:sp>
      <p:sp>
        <p:nvSpPr>
          <p:cNvPr id="15" name="Text 12"/>
          <p:cNvSpPr/>
          <p:nvPr/>
        </p:nvSpPr>
        <p:spPr>
          <a:xfrm>
            <a:off x="3714788" y="3013304"/>
            <a:ext cx="5120640" cy="60093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Insurtech-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ovi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pojednostavljeni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procesi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automatizovani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sistemi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dovode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do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poboljšane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operativne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efikasnosti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smanjenih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troškova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što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predstavlja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pretnju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tradicionalnim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osiguravačima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500" dirty="0"/>
          </a:p>
        </p:txBody>
      </p:sp>
      <p:sp>
        <p:nvSpPr>
          <p:cNvPr id="16" name="Text 13"/>
          <p:cNvSpPr/>
          <p:nvPr/>
        </p:nvSpPr>
        <p:spPr>
          <a:xfrm>
            <a:off x="8498929" y="2714555"/>
            <a:ext cx="336499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500" b="1" dirty="0">
                <a:solidFill>
                  <a:srgbClr val="59C46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500" dirty="0"/>
          </a:p>
        </p:txBody>
      </p:sp>
      <p:sp>
        <p:nvSpPr>
          <p:cNvPr id="17" name="Shape 14"/>
          <p:cNvSpPr/>
          <p:nvPr/>
        </p:nvSpPr>
        <p:spPr>
          <a:xfrm>
            <a:off x="3714788" y="3852367"/>
            <a:ext cx="5120640" cy="1005840"/>
          </a:xfrm>
          <a:custGeom>
            <a:avLst/>
            <a:gdLst/>
            <a:ahLst/>
            <a:cxnLst/>
            <a:rect l="l" t="t" r="r" b="b"/>
            <a:pathLst>
              <a:path w="5120640" h="1005840">
                <a:moveTo>
                  <a:pt x="119337" y="0"/>
                </a:moveTo>
                <a:lnTo>
                  <a:pt x="5001303" y="0"/>
                </a:lnTo>
                <a:quadBezTo>
                  <a:pt x="5120640" y="0"/>
                  <a:pt x="5120640" y="119337"/>
                </a:quadBezTo>
                <a:lnTo>
                  <a:pt x="5120640" y="886503"/>
                </a:lnTo>
                <a:quadBezTo>
                  <a:pt x="5120640" y="1005840"/>
                  <a:pt x="5001303" y="1005840"/>
                </a:quadBezTo>
                <a:lnTo>
                  <a:pt x="119337" y="1005840"/>
                </a:lnTo>
                <a:quadBezTo>
                  <a:pt x="0" y="1005840"/>
                  <a:pt x="0" y="886503"/>
                </a:quadBezTo>
                <a:lnTo>
                  <a:pt x="0" y="119337"/>
                </a:lnTo>
                <a:quadBezTo>
                  <a:pt x="0" y="0"/>
                  <a:pt x="119337" y="0"/>
                </a:quadBezTo>
                <a:close/>
              </a:path>
            </a:pathLst>
          </a:custGeom>
          <a:solidFill>
            <a:srgbClr val="59C46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3714788" y="3892948"/>
            <a:ext cx="475488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Porast</a:t>
            </a: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osiguranja</a:t>
            </a: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</a:t>
            </a: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zahtev</a:t>
            </a: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sr-Latn-R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 bazi </a:t>
            </a:r>
            <a:r>
              <a:rPr lang="en-US" sz="14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korišćenj</a:t>
            </a:r>
            <a:r>
              <a:rPr lang="sr-Latn-R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endParaRPr lang="en-US" sz="1500" dirty="0"/>
          </a:p>
        </p:txBody>
      </p:sp>
      <p:sp>
        <p:nvSpPr>
          <p:cNvPr id="19" name="Text 16"/>
          <p:cNvSpPr/>
          <p:nvPr/>
        </p:nvSpPr>
        <p:spPr>
          <a:xfrm>
            <a:off x="3714788" y="4151117"/>
            <a:ext cx="5120640" cy="60093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Insurtech-</a:t>
            </a:r>
            <a:r>
              <a:rPr lang="en-US" sz="11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ovi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fleksibilni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sr-Latn-R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nude </a:t>
            </a:r>
            <a:r>
              <a:rPr lang="en-US" sz="11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prilagođen</a:t>
            </a:r>
            <a:r>
              <a:rPr lang="sr-Latn-R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proizvod</a:t>
            </a:r>
            <a:r>
              <a:rPr lang="sr-Latn-R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osiguranja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zadovoljavaju</a:t>
            </a:r>
            <a:r>
              <a:rPr lang="sr-Latn-R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ći 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potrebe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klijenata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koji se </a:t>
            </a:r>
            <a:r>
              <a:rPr lang="en-US" sz="11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razvijaju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</a:t>
            </a:r>
            <a:r>
              <a:rPr lang="en-US" sz="11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naglašavajući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modele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osiguranja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zahtev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r>
              <a:rPr lang="sr-Latn-R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 bazi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korišćenj</a:t>
            </a:r>
            <a:r>
              <a:rPr lang="sr-Latn-R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500" dirty="0"/>
          </a:p>
        </p:txBody>
      </p:sp>
      <p:sp>
        <p:nvSpPr>
          <p:cNvPr id="20" name="Text 17"/>
          <p:cNvSpPr/>
          <p:nvPr/>
        </p:nvSpPr>
        <p:spPr>
          <a:xfrm>
            <a:off x="8498929" y="3852367"/>
            <a:ext cx="336499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rot="-5400000" flipV="1">
            <a:off x="5254316" y="1234440"/>
            <a:ext cx="4608561" cy="2675203"/>
          </a:xfrm>
          <a:custGeom>
            <a:avLst/>
            <a:gdLst/>
            <a:ahLst/>
            <a:cxnLst/>
            <a:rect l="l" t="t" r="r" b="b"/>
            <a:pathLst>
              <a:path w="4608561" h="2675203">
                <a:moveTo>
                  <a:pt x="0" y="130555"/>
                </a:moveTo>
                <a:quadBezTo>
                  <a:pt x="0" y="0"/>
                  <a:pt x="130555" y="0"/>
                </a:quadBezTo>
                <a:lnTo>
                  <a:pt x="4478006" y="0"/>
                </a:lnTo>
                <a:quadBezTo>
                  <a:pt x="4608561" y="0"/>
                  <a:pt x="4608561" y="130555"/>
                </a:quadBezTo>
                <a:lnTo>
                  <a:pt x="4608561" y="2675203"/>
                </a:lnTo>
                <a:lnTo>
                  <a:pt x="0" y="2675203"/>
                </a:lnTo>
                <a:close/>
              </a:path>
            </a:pathLst>
          </a:cu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237744" y="262433"/>
            <a:ext cx="8658483" cy="4618634"/>
          </a:xfrm>
          <a:custGeom>
            <a:avLst/>
            <a:gdLst/>
            <a:ahLst/>
            <a:cxnLst/>
            <a:rect l="l" t="t" r="r" b="b"/>
            <a:pathLst>
              <a:path w="8658483" h="4618634">
                <a:moveTo>
                  <a:pt x="153954" y="0"/>
                </a:moveTo>
                <a:lnTo>
                  <a:pt x="8504528" y="0"/>
                </a:lnTo>
                <a:quadBezTo>
                  <a:pt x="8658483" y="0"/>
                  <a:pt x="8658483" y="153954"/>
                </a:quadBezTo>
                <a:lnTo>
                  <a:pt x="8658483" y="4464680"/>
                </a:lnTo>
                <a:quadBezTo>
                  <a:pt x="8658483" y="4618634"/>
                  <a:pt x="8504528" y="4618634"/>
                </a:quadBezTo>
                <a:lnTo>
                  <a:pt x="153954" y="4618634"/>
                </a:lnTo>
                <a:quadBezTo>
                  <a:pt x="0" y="4618634"/>
                  <a:pt x="0" y="4464680"/>
                </a:quadBezTo>
                <a:lnTo>
                  <a:pt x="0" y="153954"/>
                </a:lnTo>
                <a:quadBezTo>
                  <a:pt x="0" y="0"/>
                  <a:pt x="153954" y="0"/>
                </a:quadBez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59C46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321921" y="929325"/>
            <a:ext cx="2499970" cy="98755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sr-Latn-RS" sz="2100" b="1" noProof="1">
                <a:solidFill>
                  <a:srgbClr val="59C46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Prilagođavanje promenljivoj tržišnoj dinamici</a:t>
            </a:r>
            <a:endParaRPr lang="sr-Latn-RS" sz="1500" noProof="1"/>
          </a:p>
        </p:txBody>
      </p:sp>
      <p:sp>
        <p:nvSpPr>
          <p:cNvPr id="5" name="Text 3"/>
          <p:cNvSpPr/>
          <p:nvPr/>
        </p:nvSpPr>
        <p:spPr>
          <a:xfrm>
            <a:off x="760921" y="493450"/>
            <a:ext cx="2377440" cy="5399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pl-PL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Agilnost u razvoju proizvoda i inovacijama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760921" y="996901"/>
            <a:ext cx="2377440" cy="1007199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Kao </a:t>
            </a:r>
            <a:r>
              <a:rPr lang="sr-Latn-RS" sz="1100" noProof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odgovor na promene na tržištu, osiguravači moraju da pokažu agilnost u razvoju inovativnih proizvoda i rešenja kako bi zadovoljili rastuće zahteve </a:t>
            </a:r>
            <a:r>
              <a:rPr lang="sr-Latn-R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potencijalnih klijenata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536394" y="586336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59C46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3661755" y="493450"/>
            <a:ext cx="2377440" cy="54864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Saradnja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Insurtech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tehnološkim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firmama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3661755" y="996901"/>
            <a:ext cx="2377440" cy="871777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sr-Latn-R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siguravači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mogu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da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sarađuju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Insurtech-om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tehnološkim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firmama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kako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bi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iskoristili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svoju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stručnost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podstičući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kulturu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inovacija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prilagodljivosti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500" dirty="0"/>
          </a:p>
        </p:txBody>
      </p:sp>
      <p:sp>
        <p:nvSpPr>
          <p:cNvPr id="10" name="Shape 8"/>
          <p:cNvSpPr/>
          <p:nvPr/>
        </p:nvSpPr>
        <p:spPr>
          <a:xfrm>
            <a:off x="3437228" y="586336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59C46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760921" y="2742203"/>
            <a:ext cx="2377440" cy="5399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pl-PL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Fokus se na strategije usmerene na klijenta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760921" y="3245655"/>
            <a:ext cx="2377440" cy="871777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Osiguravači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treba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da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daju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prioritet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pristupima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koji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usredsređeni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sr-Latn-R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klijenta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prilagođavajući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proizvode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usluge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tako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da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zadovolje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različite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promenljive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potrebe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tržišta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500" dirty="0"/>
          </a:p>
        </p:txBody>
      </p:sp>
      <p:sp>
        <p:nvSpPr>
          <p:cNvPr id="13" name="Shape 11"/>
          <p:cNvSpPr/>
          <p:nvPr/>
        </p:nvSpPr>
        <p:spPr>
          <a:xfrm>
            <a:off x="536394" y="283508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59C46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3661755" y="2742203"/>
            <a:ext cx="2377440" cy="54864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Prihvatanje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digitalne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transformacije</a:t>
            </a: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3661755" y="3245655"/>
            <a:ext cx="2377440" cy="1007199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Industrija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mora da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prihvati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digitalnu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transformaciju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da bi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ostala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konkurentna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usvajajući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napredne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tehnologije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za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poboljšanje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operativne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efikasnosti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korisničkog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iskustva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500" dirty="0"/>
          </a:p>
        </p:txBody>
      </p:sp>
      <p:sp>
        <p:nvSpPr>
          <p:cNvPr id="16" name="Shape 14"/>
          <p:cNvSpPr/>
          <p:nvPr/>
        </p:nvSpPr>
        <p:spPr>
          <a:xfrm>
            <a:off x="3437228" y="283508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59C46D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2286000"/>
          </a:xfrm>
          <a:custGeom>
            <a:avLst/>
            <a:gdLst/>
            <a:ahLst/>
            <a:cxnLst/>
            <a:rect l="l" t="t" r="r" b="b"/>
            <a:pathLst>
              <a:path w="9144000" h="2286000">
                <a:moveTo>
                  <a:pt x="0" y="0"/>
                </a:moveTo>
                <a:lnTo>
                  <a:pt x="9144000" y="0"/>
                </a:lnTo>
                <a:lnTo>
                  <a:pt x="9144000" y="2286000"/>
                </a:lnTo>
                <a:lnTo>
                  <a:pt x="0" y="2286000"/>
                </a:lnTo>
                <a:close/>
              </a:path>
            </a:pathLst>
          </a:cu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2156612" y="2571750"/>
            <a:ext cx="4830775" cy="7094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>
              <a:lnSpc>
                <a:spcPct val="96000"/>
              </a:lnSpc>
              <a:spcBef>
                <a:spcPts val="375"/>
              </a:spcBef>
            </a:pPr>
            <a:r>
              <a:rPr lang="sr-Latn-RS" sz="3500" b="1" dirty="0">
                <a:solidFill>
                  <a:srgbClr val="59C46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Hvala</a:t>
            </a:r>
            <a:r>
              <a:rPr lang="en-US" sz="3500" b="1" dirty="0">
                <a:solidFill>
                  <a:srgbClr val="59C46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3500" b="1" noProof="1">
                <a:solidFill>
                  <a:srgbClr val="59C46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</a:t>
            </a:r>
            <a:r>
              <a:rPr lang="en-US" sz="3500" b="1" dirty="0">
                <a:solidFill>
                  <a:srgbClr val="59C46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pa</a:t>
            </a:r>
            <a:r>
              <a:rPr lang="sr-Latn-RS" sz="3500" b="1" dirty="0">
                <a:solidFill>
                  <a:srgbClr val="59C46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žnji!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2886812" y="3224632"/>
            <a:ext cx="3370376" cy="413959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>
              <a:lnSpc>
                <a:spcPct val="96000"/>
              </a:lnSpc>
              <a:spcBef>
                <a:spcPts val="375"/>
              </a:spcBef>
            </a:pP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16685" y="1172718"/>
            <a:ext cx="2798064" cy="2798064"/>
          </a:xfrm>
          <a:custGeom>
            <a:avLst/>
            <a:gdLst/>
            <a:ahLst/>
            <a:cxnLst/>
            <a:rect l="l" t="t" r="r" b="b"/>
            <a:pathLst>
              <a:path w="2798064" h="2798064">
                <a:moveTo>
                  <a:pt x="1399032" y="0"/>
                </a:moveTo>
                <a:cubicBezTo>
                  <a:pt x="2171179" y="0"/>
                  <a:pt x="2798064" y="626885"/>
                  <a:pt x="2798064" y="1399032"/>
                </a:cubicBezTo>
                <a:cubicBezTo>
                  <a:pt x="2798064" y="2171179"/>
                  <a:pt x="2171179" y="2798064"/>
                  <a:pt x="1399032" y="2798064"/>
                </a:cubicBezTo>
                <a:cubicBezTo>
                  <a:pt x="626885" y="2798064"/>
                  <a:pt x="0" y="2171179"/>
                  <a:pt x="0" y="1399032"/>
                </a:cubicBezTo>
                <a:cubicBezTo>
                  <a:pt x="0" y="626885"/>
                  <a:pt x="626885" y="0"/>
                  <a:pt x="1399032" y="0"/>
                </a:cubicBezTo>
                <a:close/>
              </a:path>
            </a:pathLst>
          </a:custGeom>
          <a:solidFill>
            <a:srgbClr val="59C46D"/>
          </a:solidFill>
          <a:ln/>
          <a:effectLst>
            <a:outerShdw blurRad="19050" dist="38100" dir="2700000" algn="bl" rotWithShape="0">
              <a:srgbClr val="2D5F37">
                <a:alpha val="100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pic>
        <p:nvPicPr>
          <p:cNvPr id="3" name="Image 0" descr="data:image/png;base64,iVBORw0KGgoAAAANSUhEUgAAA+gAAAPoCAYAAABNo9TkAAAAAXNSR0IArs4c6QAAAARnQU1BAACxjwv8YQUAAAAJcEhZcwAADsMAAA7DAcdvqGQAAP+lSURBVHhe7N0HWFTH2gfw95wtLLssHRSxI9h719iNGo0mJqb33nu+tJtyk5ubXm56L6YaUzSJmhiNNdZgo4gUsWKhl6Vu+84Mg7FQtsIu/H95eM7Ou0BEEPifmXmH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qLJK4AAADgA+x2u2p5yaYQjS3AqLOrjHaVrJMkSWuzWbQBaq3aarNqJatKI6tltd1mU9nsNotKJrOVbBZZVteQncxkt5pr7FRjMdeUq8xywfgOQ/LEuwcAAAAfhoAOAADgJX/lbeugDlDHqSRNxwDSRASotEbZLodaJUs3q83eUfkhHK2S5DDlx7FOlmS1RJJaliRZvLlHWZWEb5ds1UqgV16ogiR7mfL/zZPs9hy1pD5gtltLLXZLWbXVUmgmc65Fsh20Bg/MniRJFvEuAAAAwMsQ0AEAAFyQmJOotwZpB8qkTjCoAmPUsrqDEnATiOydldAdrSJVCAvd4tX9kl1hsVsrbGQrsNvpqCRJ+zUk7622W4or7dVHqixVqWeFDd4pXh0AAADchIAOAADQgER7oqayQDNUr9H2MaoMsVay9LFL1FcmubNGUgcrgbXN/xy12WxWM5nzbHYpXfk72VZjqzlsspTvqzZXb5kQPfyoeDUAAABwAAI6AAC0eSn2FK2p2D5Wrw7sr5MDuljIMkwmqadaUkXJkuyVJedtgdlmMVnJmiXb5a1WsmVW2iqzqqqrtp4VNfSIeBUAAAA4CQI6AAC0KeuLk8ICJHmcURPUk2z2oUpplEZWd1SCuKr2NcDbzHZrscVm3aWW5LVl5oqMcqtl3YSI/ofE0wAAAG0WAjoAALRqG4p2DjaqDWO1smaYzW6fEiBrYrE03ffU2CzFNrLuUEvqNSXmssR9h+wrL+7Xr0Y8DQAA0CbgFxQAAGhVNhcnTwvThoyw2i1T1KQappbVQeIp8CNWm63GbLfskElaVmIp21IR0u9PdJQHAIDWDgEdAAD82l/FScMiVMYJdsk+Sy1pRqtlWSeeglaEHQ9XYzNvk4l+LrZWrRsV0mezeAoAAKDVQEAHAAC/sro0MTKUjBfo5IApkiRN08rqUPEUtCFsHzvZbcurrTVriszVS7GHHQAAWgMEdAAA8Hkbynb2C5eCzyFJukRD6sGyQjwFwFVZq/dLsryopKbi95EhvVdIkmQXTwEAAPgNBHQAAPBJW4qTpwdrjTMkG83TqjQdRRmgSWabtcROtp9N5so/ykJ0P06SulWJpwAAAHwaAjoAAPiMLUW754ZqDTNJki7USKowUQZwGdu7bibrn2Z79S811WULhoUPKxFPAQAA+BwEdAAAaDELU1K0cV3kCwyy4VyZ6Dx0XAdvUsK62Wy3rqixVy88UFL2/ZzYYRXiKQAAAJ+AgA4AAM3u77LdZwfJgZeoJNUlakmFUA7NzmKzVrFl8BW2qh+Lg44umiRNwhFuAADQ4hDQAQCgWWwpS+1rlA2Xy0TXa2VNe1EGaHFKWC+z2K3flNZUfD0qvO96UQYAAGh2COgAAOA164uTwkJUgVdqJPUtASptX1EG8Fk1VvN+G9k+zTOXfjUhbNA+UQYAAGgWCOgAAOBxW0p2nxus1l+lkVTny5KsFWUAv2Gz2ew1dssmi2SdX5B76ItJ3SahEzwAAHgdAjoAAHjE5qKd3UK0IddKJN+kldUxogzg98w2a6mVrB+U1pS8Nwqz6gAA4EUI6AAA4JbNRcmTQjXGe9Wy6lxZkmVRBmh1bAqL3bKkwl7z1hBjz5WiDAAA4DEI6AAA4JKdJelXa9Xa+3WydqAoAbQZNTZzutla8+ahY/TJzISEalEGAABwCwI6AAA4bEVhYkiMNvRWjay5VyOp0Ykd2jyL3VJgtlleP1JT9PbZ4cNKRBkAAMAlCOgAANCkjeU7YkMp+F4NaW5XySq9KAOAYLVZy81kfTevPP/1CdHDj4oyAACAUxDQAQCgQX+V7OoZoQ7+Pw2pr5ZlWSPKANAAm91WY7Zb5heZy18aE9ovS5QBAAAcgoAOAABn2FacNixQrXtEK6vnovEbgPNsdru1xlazwGSt/s+IkN7pogwAANAoBHQAADhhW8nu0Qa1/imtrJkuSgDgBt75nSzfFleWPzcqst9uUQYAAKgXAjoAAJwI5hpJPU1SiDIAeIjNbrOZbZbvS6sr/jMyom+qKAMAAJwCv4QBALRhLJjr1fp/B8iaaaLk90qKS+nB2x+noSMH0a33XC+qAL7BZrfbzHbz98WWiidGh/TNFGUAAAAO+woBANqgrWW7+6WV7/8tTBuysTWFcybveD4dOpBDqbv2iAqA75AlSQ6QtZdEaYJ37zbte3+LKQXHFQIAwAkI6AAAbciKki0Rqaa974erjDuVYD5DlAGgmcmSrNaptLeEyyHZKWVZ//0rL80ongIAgDYMAR0AoA1YaLerUsr23t9VE5MdqNLdooQDlXgKAFqQSpID9erAx6INhgNJZZkPJCYm4jhDAIA2DAEdAKCV21aSNmdAxYF0vVr3qkpSBYsyAPgQtaQKC1LrXzH2jkrfacrE6hYAgDYKAR0AoJXaUJrUK820b2WYNvhnrayJE2UA8GEaWd0tWKX/bbcpe9GGwtQuogwAAG0EAjoAQCuz2r5anVy+99/tVGFJASrtFFEGAD+iUwWcH60L3pNsynzMbrdjSwoAQBuBgA4A0IrsKk0f16Gie7JB1j0lyzL2sgL4MZUk6wwq/X/Tyw+kJZbtmSzKAADQiiGgAwC0AquLdoTuLs/+1KDWr9XI6l6i3CrZbDayWqyNvjB2u73e5+pezGYLfz0AX6dVaeLDVEErk8v2fr6iMDFElAEAoBWSxBUAAPzUzrL0S/Uq3VtqSR0pSq2W2Wymay68jQoLikTFPZdcdQFdd+sVYgTg+8w2S26lteq2QcE9fxIlAABoRTCDDgDgpzaVJbVLM+1fHKwO+rYthPNaEqk1alKrG35RqWq360qS8rr1PC/LtT/62OtptdgFAP5FI6ujgzVBP7Imcmtz/44RZQAAaCUwgw4A4IeSyjIv0qkCPmBHM4kSCFnp2XTn9f9H8T3j6K1PXxJVgNbHareWlduq7xwUFP+FKAEAgJ/DDDoAgB9ZXZoYmWrK/iFIrV+IcA7QtqkklTFYpZ+/27Tv5w1lO6NFGQAA/BgCOgCAn9hRuuf8WFXUnkBVwIWiBABAOpV2TpQctntXaeZ5ogQAAH4KAR0AwMcl5iTqU03ZX4VojIvUsjpClAEATmDfG4wa/eIUU/aXy/I3B4syAAD4GQR0AAAftrVgd7/gsOjEQFUAWo0DQJP0qoAr43QxqUklmaNFCQAA/AgCOgCAj9ppyrwqVGf8Wy2peosSAECTNCp1R70mcN0uU9b/iRIAAPgJBHQAAB+TYk/Rppbv/SxYpf9CLcs6UQYAcJgsSWqjKvCltPL9SzcWp4SLMgAA+DgEdAAAH7KlZHeCttK4JVDWXStKAAAuC5A1MyO0xl2JJRmjRAkAAHwYAjoAgI9IMmXNDFMHbVdL6kGiBC6Ibh9FPfvE0/AxQ0QFoG3TSOqOIerAv5JKMu8XJQAA8FGSuAIAQAtie0UNsu4FWZJw4xQAvKbSWv1TrqHimklSP5MoAQCAD0FABwBoQYn2RE1gRfhngTK6tANA87DYLOnFtvJ5I4x9UkQJAAB8BAI6AEAL2VC2MzpSDlukkdVjRAkAoFlYbbbqClvl9QONCd+IEgAA+AAspQQAaAE7TOmDouSwRIRzAGgJKlkOCFIbvk417X3/Kbsdvw8CAPgIzKADADSzpJL0WTq1/gccoQYAvqDaVrPqcHXBBWeHDysRJQAAaCEI6AAAzSipJOM6g0b/kSRJKlHySzU1ZioqLKagID0ZggyiCgD+ymKzpuWaS2afFdp/rygBAEALQEAHAGgmyabMx/Ry4LNKOPfb770slL//xqe0duUGPtZqtXT2zIl0yz3XK481vAYA/kkJ6cWVUuWcgfqe60UJAACaGQI6AEAz2FWW+YFRrb9ZDP1Suamc7r35UTp0IIePwyLCqKigiD8eMKQfPfvq4wjpAH7OZrdZys0VNw0M6fm5KAEAQDNCUxAAAC9amJKi3V22b7G/h3Pmu68W8XAeF9+N5v/wHn37y8f00TdvUruYaErankJrV/4lXhMA/JUsyeogjeGzXWWZz4gSAAA0IwR0AAAvWZa/OXhAt6AVOrX2PFHya5vWbeXXW+65jodyplOXWLry+ov5403ra58HAP/GduEY1fonUsqyvhAlAABoJgjoAABesLE4JbyHPmalVtaMFyW/xxrDMUGnNYULiwjl15rq2ucBoHXQqwOvSivftzwxJ1EvSgAA4GUI6AAAHrb6+Jb2kVrjarWkHi5KrUKvvvH8unTxcn6ts2zxH/zKZtMBoHUJkLXTjGHRazeU7axdNgMAAF6FJnEAAB60tSK5U4g9eKVGVieIUquxJzWDN4ljho0arAT2BF5L3LyDgowGvh89LLx2Nh0AWheLzbq/xFwydTiOYQMA8CoEdAAAD/m7ODkuVBO6QiXL3USp1WH70F997m0ylZWLCvFw/uTzD9OAwX1FBQBaI4vdetxUVTl9SHjPXaIEAAAehoAOAOABm0tT+kSoQ/5QSXKrX+fNzkJns+bHj+VRp86xNHr8CByvBtBGWO3W0nJz5bRBIT23iBIAAHgQAjoAgJv+LkvrHyLrV6tldYQoAQC0Wla7rbLCWj57oLHXn6IEAAAegoAOAOCGbaXpvY1q3Tq1pI4UJQCAVs9mt5mr7OZ5/QzdfxElAADwAHRxBwBw0daStJ5BKt0ahHMAaGtkSdboJM1PO8uyLhUlAADwAMygAwC4gIXzUI1htVpSxYgSAECbY7PbbBXWmqsHGOO+FiUAAHADZtABAJy0qSQ1PkwT9CfCOQC0dbIkywZVwBcppqxrRQkAANyAgA4A4IRNJdvjIzXBq9tCt3YAAEdIkiTrpIBPd5Vm3iRKAADgIgR0AAAHrczfERuhjlyOcA4AcCpZlqUgdeAHu0ozbhclAABwAfagAwA4ILEwMSQ4IGq9Wlb3FyUAADiNXVFhr7qjv6HHe6IEAABOwAw6AEATVu/bpzMGRC1DOAcAaJyk0Eu6d5LLs24TJQAAcAICOgBAIxYuXKhqHy0t0sjqMaIEAACNQEgHAHAdlrgDADQixbT3O71Kd7EYAgCAg7DcHQDAeZhBBwBoQHJp5hsI5wAArsFMOgCA8zCDDgBQj11lmXcY1fq3xRAAAFxks9vsVbbq6/oF9ZgvSgAA0AAEdACA06SYMmfoZN1SWZKxyggAwAOUkG6rsFZdNsAYv1CUAACgHgjoAAAn2W5KH2iUAzeqJJVelAAAwAOUkG41mSvPHxSSsESUAADgNJgdAgAQtphS2gdJul8RzgEAPE+WZFWQJvCnXWV7pogSAACcBgEdAECx2r5PFyoZl6hldSdRAgAAD1NCukYvG5YmV2Ti6EoAgHogoAMAKKJN9oUaWT1UDAEAwEtUshygo4Df/y5L6y9KAAAgIKADQJuXVJb5UqA6YLYYAgCAl6kklTFEZfhjc+WebqIEAAAKNIkDgDYtpSzrskCV7htJwrdDAIDmZrFbMwqsxeNHGwccFyUAgDYNM+gA0GYllmSM0qkC5iOcAwC0DLWkSgiXQ35bbU8JEiUAgDYNAR0A2qTN5bs6GtUBv7CGRaIEAAAtQCOrB8eUBy1NTEzE92MAaPMQ0AGgzWEd28OksF+UXwqjRAkAAFqQVqUZH9gr/BsxBABosxDQAaDNiTbRQo2kGiyGAADgRTU1ZioqLKZDB3L444YEqgLmJZuyXhVDAIA2CRsvAaBNSTJlPRWkCvy3GAIAgIeVm8pp47qtlLhlByXt2E1FBUXimVpBRgN179GVBgzpR8NGDqJefRPEM7XKbVV39DfEvSuGAABtCgI6ALQZSjifqZcClsiyjO99AAAedvxoLi38ahEtXfyHqNTSarVkUEJ5UJBeeZ08qqmpEc/UiovvRtfddiUP64zNbrOVm6vmDgyJ/4UXAADaEPySCgBtwpaS3Qlh6qBtalmFTsEAAB7GgvlXnyw8Eb7HjB9BQ0cOpgGD+1KnLrG8VofNsKelZtLalX/xWfaigmJeZzPqDzx2B7WLiSarzVZTaqmaODQkfhN/EgCgjUBAB4BWb/nRnYauwWGbNbK6nygBAIAHsD3lzzz6IiVu3sHHZ8+cRFdefzEP2Y5gb79s8XL6Tgn4LKizt3vgX3fyYG+1W0vzLSWjRgf3TxOvDgDQ6iGgA0Crl2rK/jFQFXCBGAIAgAewmfCH7nyK9mbu4/vKH3n6/hPL1J3F3tfTj7xISTtS+ZL4J194SHlfg8lqs+47YjeNnRDU56h4VQCAVg0BHQBatV2lWQ8ZNYEviiEAAHjI4w88y2fO2R7yJ59/yOFZ84aw2fSvPvmOL5dnIf2dz1/hy+MtNsuuHH3ZWZOkfibxqgAArRaOWQOAViu5LHOiQRXwvBgCAICHfPDGZzycs5nzZ1973O1wzmi1Grr+titp1vnT+F52dgOAHc+mltUDYyqCfrHb7SrxqgAArRYCOgC0SuuObI8KUAUskBWiBAAAHrAnNYMWLVzCZ7lfeusZCgsPFc94xi33XM/3oLOu8GxGndHKmklp5dnf8AEAQCuGX1wBoFWKCg77Ri2p2okhAAB4yKfvf82vF181l7rHd+WPPYnNpLNGccyKZWvo0IEc/lin0l2cXL73aT4AAGilENABoNVJNmU9HqDSThVDAADwENbELWl7Cl/aPvfiWaLqeWzJfN1S98ULl4gqkV4KeGJn2Z5LxBAAoNVBQAeAVmVbafr4QCkAMywAAF7Azi5nzj5nEhmCDPyxt1x85Vx+ZbPorMs7IymCVIYvEkt2j+IFAIBWBgEdAFoNtu/cqA7EvnMAAC9J3LKTXydMHcuv3sRm0VmHeDaLnpaaKarKL6+SrDWqDb9sqEjtIkoAAK0GfokFgFYjMiT8S7WkihFDAADwINZRnTVuC4sIpV59E0TVu+puBCTtSOHXOhpZHRVFxsWrj6cEiRIAQKuAgA4ArUKyKev/dLJmuhgCAICH7c3cx69xPbrxa3OoO77t+NE8fj2ZWlINah8U9L3dbpdECQDA7yGgA4Df2168Z3igrHtODAEAwAuKCor5lc2gN5e6I9zYzH19AmTNjBRT1rtiCADg9xDQAcCv/ZWXZjRo9N/KkqQWJQAA8IJyUwW/Bnm5OdzJ6gJ6XZO4+hjU+lt3lWXeIYYAAH4NAR0A/Fq4XvexRlbFiSGA15SVmujwwSOUmpRGG9ZuoWU/r6BvPv+eXn/+Hfrgzc9o4ZeLaP2qjWQqM4m3AGhdDMbaYG5qJCx7Wl0wb6pjvEGlezPVlHWOGAIA+C3s2QEAv7XLlHWtURX4mRgCOMxut/PAXVJcSsVFJfxa+6I8LlJqJz3m9ZJSslqs4q0bp1KpaOTYoXTOnLNp2KjB7Fgo8QyAf0vcsoMev/9ZGjZyMD372uOi6l2b1m+lpx95kcaMH0FPPv+wqNbPYrNVFdWUjB4Z1q+21TwAgB/Cbw0A4Jc256f0iQgM2aaSZZ0oQRtms9qotLTs1LB9SvA+NYiXlpSRzWYTb904FrjDQkMpPCyUIsLD+OOIsLDax0qNyS8opMM5R2hXSipl7z/Aa0x8rzi65+HbqEdC8zXVAvAWtg/8mnm3UVhEGH37y8ei6l1ffbqQvvrkO34m+vW3XSmqDTPbLYcLrSXDRhsHHBclAAC/goAOAH5ntd2ujq08uE0tqQeIErQyVquVSlmoFoG6dlb7zPDNn1eeM5WxwG0Xb904tVotQnaoErCVoK1cw5Vr+InwrYyVx+GhrBZKwcHBTv2wPHDoEH365be0aMlSqq6uIZVaRZddPY+uuP4izKaD37vj2gd5N/d3P3+Vusd3FVXvuffmR2lPaga99PYzNGBwX1FtXI3VssVkyBs3TBpmFiUAAL+B3xQAwO8km/a+YVDp7hZD8AMWs4UvE2fB+uTQXRuylbDNH4vQzQO34/u4NSxw14XsE9e6x3Uv/9RClMDdHAoKC+nN9z+mBT8u4uMx40bQo/95gDQa9DME//XWyx/Q0sV/0MVXzaXrb216Rtsd7Nz1y2bfwLvGz//hfdJqNeKZppVbq77tHxR3uRgCAPgNBHQA8Cu7TFnnBMm6pRKmIluUucZ8UrD+J2SzpePFRcU8ZPMQrtTZ44ry2u7PjtBoNBQulpTzmWwRrOuWlp+os9dRrsFGo3hL3/T7ylX06NPPUkVFJY0YPYSefOFhPosP4I/YbDab1Q4yGpTQ/F6TzdvcUXcz4OyZk+iBf90pqo6rsFY+0i+ox4tiCADgF/ALLgD4jU1lSe0i5JBUtayOECXwkKqq6tol5WKGu+4xa6RWpATuksKT6spLpRI2HcVmuE8O2qde6x7Xhm82E+7rgdsVSam76YY77qHSMhNNnj6eHnryHvEMgP95/IFnKXHzDq/Ootftd2fYjYB2MdH8sTNsNpu90l4zp39Q3BJRAgDweQjoAOA30sr3/xEga84WQ2gEm62tXUZeu2ycvbDloixwn95IjQXuaiWgO4rNcJ+YyWZXHr5PDd7/7O8Oa9Yzk33Zpq2JdOOd95LFaqW7H7qVZp6HL2XwT3Wz6Fqtlndzd3RvuKNqasx0n/L+2V73WedPo7v+7xbxjPOsdmtFsbV81HBj72RRAgDwaQjoAOAXksoy7w9S618VwzaHnQXMAjXfvy0CNls6Xsr3dYv6SUvOa2pqxFs2jQfuEzPctSGbB/ATy8iVF94wrfa5IAMCt6s++eJreumNt8lg0NPHC96iMOXvFsAfffDGZ7Ro4RK+P/x/Hzzv0gx3Q17979u0Ytlq/j7f/fwVt5fRW2yW/cesBSPGBw/JEyUAAJ+FgA4APm9rUergMG3wVpUst5qNuyY2k81DdW2w5mGbhe7Tgjbb283qZrNFvGXTAgICeJA+JWwrL2z5+Ckz3+LKwiI0D3b++kVX30DJu9No5vnT6G43ZgYBWhKb5X78/v9Q0o5U6tQllp599XGPhPS3Xv6Qli5ezmfn//fh8x7rFF9trfnrmGH/pEnSJMe/mQIAtAAEdADwaYmJiRpj76jtGlndT5R8DgtdbOn4KR3KTwrap4du1s3carGKt26ajgduJVDXs5S8rlHayXWDHoHbl+1ISqZLr7uZ1GoVffHTBxQeESaeAfAvbGXP7dc+yPeLs6ZxTz7/sMvL3dn7ev6p1/nedhbOWVO4CVPHimc9o9JWNb+vIe5aMQQA8EkI6ADg05JNWa8YVIEPiGGzsNlsvBs5D9Mnh24esOuWl9de2Qt7XfY2jgrU6U6E6ZOvoSHBFBkRfurZ3MqLXh8o3hJai2tuvZM2/72Nrrn5crrsmgtFFcD/sJl0tiR97cq/eLBmofriK+fyWXVHsLdftng5fffVIioqKOZL5v/76hNeO2O9zFJ+30Bjwv/EEADA5yCgA4DPSixNHxeq1q+RJVkWJZdYrdaTAnbtsvHamW22fJwFcRHCRQBngdsZdYGb7eNmR4GdmNE+Y3a79rE+EIG7rVu6fCXd/9gT1LV7Z3r/y9dFFcA/sZC9eOES+uqThbz/BQvqA4b0pQlTxlKvvglnhHU2W86WxrPZ8sQtO/kMPMNe96kXHvZqbwa73W4tramYOTg04Q9RAgDwKQjoAOCTEu2J+uCKKHak2hnTKBaLhe/ZPnnZOA/dLGTXvZw0w20qK+fL0B0VqARoPoPNwrUSsiPCw/lLaGiwaJZWF7jZnu5w0ukCxFsCOKaysopGTT2Hqqqq6KtFH1JkNE4OBP/HgvZXny6ktSs38KBehwV2g9GgXDV8lvz0JpZx8d3outuupGEjB4mKd1ntVlO+pWTE6OD+aaIEAOAzENABoMX16DEjwB5aHq2x1UTb7FKU8q0pavz0sZd0aB89i5/LLUI4e2HjivIK8ZaOYUvEWXM0tnSch2olePPAHRJ8ol4XyCOVOvtlEsDbbrvvIVq1bj0/E52djQ7QWrCgvmd35okZ8qKCIvFMLbZfvV37aL4cftjIwV5bzt4Yi82SmVNTOGJS2OBiUQIA8AkI6ADgcQMGDDBUS4FRdo0cZbfbokiEbiJ7pPJNJ5rs9tqxRFF2skdLJAWJN3UI6zr+zwx2XcBm1xBeP7VTeRgFBCBwg+/59Ktv6MXX36LzL55Ft95zvagCtD5sCTxb1s6ubPk6m0n3BdXWmlW9DF2nSpLk+BIrAAAvQ0AHgCb1HDPGaKuRo8hmVgK1HKVSQredBWyZWOjmAVz57Sa67rEkkVNtxNm52icHav5YLC8/ZSwCOWa4oTXYum0HXXXz7dSnf0967f3nRBUAmlO5peL9/sb428QQAKDFIaADtEHdhw4NkWyaKLVdirarrEqollnArg3bLHjb7VHKN4cokvisN6vpxJs6JCjIIGaxRbhm1xOB+6TQLepajW/MpgA0p/KKCho6fiq/4bR45dckyfiRDNASTLbKWwcYenwghgAALQq/DQD4P6nPqFFhVgtbTm5VXlioZiHbxq+SJEK3COBs5lv5h+/wFLQkSbUz3CJgs/3bdeGadSznncvFzHZd8NYgcAM45JwLL6Xs/QfovS9eo25xXUQVAJqTzW6zmqzV0wYZe6wSJQCAFoOADuB75IShQ8PtNrUSqJXQrbJFqdgSch68a0O33W6PVl6PP1ZCd6QSotW1b9o0FriNQUEnQvY/17rH/8xs88dKCEfgBvCO/3viafpl2e90/2N30LRZk0UVAJqbRcnohdbSkaOC++0WJQCAFoGADtCMEoZOiCRb9TAlJcfx5mksYMti3/aJJeYUodRVtW/hmGCjUYTquqZpdTPap4fv2qta7XCeBwAvmv/td/TcK/+j2RecQ3c8cKOoAkBLsNqs2SXWipHDgnvlixIAQLNDQAfwoIEDJ4RWyFUxKlKF2sgWYid7KMlK+LZRZ7tkv0giqck1rGyGuzZw14VtdiRYKF9OXhew+bJyNhbLzhG4AfzT9p1JdNkNt1DPPvH0xkcviCoAtJQaq2WjaU/exGHDhplFCQCgWSGgA7ig+9CxnTU260Ai+0AbUX8lVXdXHscpATxMvEq9wkJDqFdCPHXp1FGE7VNntuuCt0rl1AQ6APipyqoqGjJuCqnVKlq04mtSKVcAaFmV1uoFfYO6XyaGAADNCgEdwEE9B48ZZifrxXZJmqf8w+kmyg45b9Y5dNm8uTR4QH9RAQCoNfuSKygjK5ve/uxl6pHQXVQBoCWVmSseHxgc/18xBABoNrK4AkA9lFDeIX7IqEcThoxKt0u2v0mS/s+ZcB7Tvh19+eE79NIzTyKcA0C9+vXuza+Ze/byKwC0PINK959dpZnniSEAQLNBQAeoR88xY4wJg0e9bCPbfiWQP6eUEmqfcVxUZAR999lHNGLoEFEBADhT3z69+DVzTza/AkDLk2VZ0qt1C3aYUgaJEgBAs0BABzhNzyGjp9sqbekk0YOSRC6dL8b2kL/72kvULpo1ZQcAaFj/PrUz6Bl7svgVAHyDSpJ1etn466aypHaiBADgdQjoACeJHzrycTvZlynBPEaUXHLx3PNoQN8+YgQA0DDWOJLd1Nu/9yCZzWgcDeBLNJK6Y7gqZHGiPdGlG/YAAM5CQAcQEgaPfEmyS/9RHrr178JoDKJ7brtJjAAAGheg1VLPHnFksVhoX9YBUQUAX6GE9FG68rAvxBAAwKsQ0AEUCUNG3sYawImhW+acM4MflQYA4Kh+dcvc07DMHcAX6VW6S5NKM54QQwAAr0FAhzYvYcSIbmSnV8XQbZPGjRWPAAAc07e3aBSXjkZxAL7KoNY/jc7uAOBtCOjQ5tkt8jskSYFi6Ba1SkWjhg8VIwAAx/QXndzRKA7Ad0kK1tl9W3EaftADgNcgoEObFj9wzCCJ6BwxdFtwsJE0GvSRAQDnJMT3IK1WQwf3Habq6hpRBQBfwzq7G7WGXzfm74gVJQAAj0JAhzZNkm23i4ceERwcLB4BQGtVXlFBh3KOUFJKKq1Zv4F++mUpfTz/K/pz7XrxGs7TqNXUs0cPslqtlJ25T1QBwBepJVVMpD7i58ScRL0oAQB4jCSuAG1S/OBRR9w9Uu1kMe3b0Zqli8UIwHPKykxUaiqjvPwC/rjMZKLIiHAaMXSIeA1wFfv7LCwqosLiYuXKXpTHyrXopMd114LCQqpp4Cg0WZZp7bKfKToqUlSc8/QLr9A33/9It917A5130UxRBQBfVWmpXtonqNtsSZLsogQA4DYEdGizeg8e3cUq2feLoUewX9B3bVxDWixzhyacHrjzleDHHucX1I7zxJWN2eOGlj1379qF3nn1RX6FWkXFJUq4rg3cBYVFyrg2eJ8SuHmNPVfi0tnjWr2WAoMDKTBETzrlWnJMef+HCuld5XMxZeJ48VrO+eHnX+lfzzxHU8+ZSA8+fpeoAoAvK7dUvN/fGH+bGAIAuA0BHdqs+EEjZ0qytFQMPWbp999Qj+7dxAjairpQXVpWdiJw5xw5emLsaOB2RWyHGFr4+UcUGREhKq0HW/JdG7hZqD51Nru29s+YvRSXlPC3cYYkSRQQpFPCthK4eehmVyV4nzJm19owzsYqtUq8da2kJTtp3Uer6bYbrqV7b79FVJ2zJyOTzrvsaurcrRN9+NX/RBUAfF2Zpfy+gcYE/KMFAI9AQIc2K37IyGslkj4TQ495+T9P0ZyZM8QIWhMWsOd/+x1l79+vBG/TicB9WAniLe2uW26kO2++QYx8m8lUzvdw82CtBGw+210XtgvFWATvktIystudWz0qq+TaIF33woK1Eqr1ocrVqARxUasL3zpjIEmyez8Oj6cfpe8fWkDjxoyij996XVSdw24sDBk3hS+h/+mPL0kXqBPPAIAvU75H2crMFecPCkn4VZQAAFyGgA5tVs8ho++xk93jd7yvufwSeuyBe8UIWgsWxi++9kYlnB8QFd8yqH8/+u7zj8TId6XuSacrb7yNKiorRaVpaq36xMz1yeG6vhobs9nw5matsdAHl75DwUFG2rLqd1F13iXX3UQ7k1LolXf/Q/0G9hFVAPB1VrutqtJePW6AoUeiKAEAuAQBHdqshCEjb1f+Cbwjhh4zZNAA+vaTD8QIWovnXv0fzf/mOzHyPf4Q0Flju7mXX8Nnz/VhBgqOMoqQrT8xu103rgvb7LFG5x89HRbc+xXl78ujVUt+otgY13pPPvvy6/TlgoV0y93X0txLZosqAPgDq92aX1RTPHJE6IBsUQIAcBqOWYM2y05SuXjoUWl7Mshms4kRtBZp6ZnikW9iS6t93aP/fpaH85D2IXTlu9fSvJcvo3OfOJ+m3D2NRl99Fg2eO4x6T+lLXYd1o3YJ7Sm4XYjfhHMmukc7fk3ZvYdfXdGvd09+zdizl18BwH+oJFVkqCZk2cbilHBRAgBwGgI6tFkqkr2ycbiyqoqysnGOcWvjy13SZ00/2+f3n7PVBytWryWVRkUzHj6Xd0FvbaLiovk1OTWNX13Rr09vfs1EQAfwS2pZ3TNCY/wlJSWl9X2TA4BmgYAObZZNsh8UDz0uJc31GTTwTbOmTxWPmk9AgJaiIiP48nU2Q37B7Fl087VX0QN33U5PP/YQb0b2248L6LXnnhFv4Zt2JafSS2+8zR+Pu3EiRXWvDbKtTbv49vya6sa/f3YjSB8YSDmHjlJFeYWoAoA/0cjqsVJX/QIxBABwCvagQ5vVp08frTkg2CRJ5PE1tFdcPI+efPgBMYLW4qnnXqIFPy4SI+cFG40UGRHOr0ZjEEVFRPBxpBLC+XPh4bV1ZcyOTAvQ+v8ETElpKT867Oix4xQ/ridNf3CmeKb1sVqs9MEl75BBCdiJa1aIqvOuuPE2Styxk15862kaOKSfqAKAvzGZK14fEBx/vxgCADgEAR3atIQho1KUS9/akecM7NeXFs7/WIygtaiuqaFFvy7lIZ11cw/QBtQGbCVMR0Uq4TrIyMP1yeFbq4Tsjh1i+Ou0NWaLhW668z7a9HcihcaG0SWvXeFXe8pdsfCBbyg36zitWPw9de7UUVSd8/xrb9DnXy+gG++4muZdfp6oAoA/Mlkq7xlg7PGmGAIANAkBHdq0hCGj5xPZrxZDj2FLk3esX0UqlUpUANqWqqpqeuBfT9LKNetIG6ilC1+8hCK6RIpnW6817/1JKb8n8W0HrDeAK3797Q968PGnaPyUMfTYM1iJA+DP2BnppZaqeYODe7i+/AoA2hTsQYc2TfnB6ZXzSquraygjC02eoG3K2JtNF151HQ/nrCncuU+c1ybCOXOik7sb+9D79enFr5lp+B4C4O8kSZKDVAHf7Szdc5YoAQA0CgEd2jS7ZPtbPPQ4d45aAvAnduWFhfIvF3xP199+Dz/rnJ1kwM41n/noHOrQ17Wl3v7IE0etde3ciYKCDHT0yHEqKzWJKgD4K5Usawwq/bItZake31IHAK0PlrhDm9ZlwgRdQGlVGUmSWpQ85tIL5/JO220dW01QWFQkXopPXIuKlZeSEpowdgxNnThevDb4itKyslM/X+xxcREVFBbxxwWnfT7NZrN4SyK1Vk0JE3rRqCvHkj5UL6ptg81qow8vfYcCNFratnYlmz0TzzjnmlvupM2J2+i515+kISMGiioA+DOzzXLoSGXxmEmRAw+LEgDAGRDQoc1LGDJqh3IZVDvynH69e9GPX30mRq1HVXU1FSoh7fTAXagE7vrq5RVNHxU1Z+YM+vcj/0cGQ9sKc83FbrdTaWkZD9U8aCvXAuXKbpLwzxP/vInPofi8WSwW8daO0YcZ+DFjsX1jqdfkPqQLDhTPtD0/PLSAjqUf5UfguXp+PjuW7pMvvqZrb7mcLr36QlEFAH9ntllTc83F48aFDigSJQCAUyCgQ5sXP2TkRxJJN4qhx2g0atq+bhVptb7dtbqysupEKKu91j4uLimhfCW4FRQWilBXO2taWVkp3tIxrGt3YIheeQmkQCW01T5WXoJ1ZLXYaNsPW8lcZabYmPb08rP/pqGDMFvYFBa4i4tLaj9nxcrnSwRstiKBfb54ndXYc6yuvK7VahVv7ZgTnzf+Oav7vAXy4P3P55E9rr229u7szlj30RpKWrKDXv7Pv2nOzOmi6pzfVvxJ9z7yOI2dMJKeeA4rcQBakxqreWuhXp44Ru7s3A9UAGgTENChzes5eNStdoneE0OP+uHLT6l/n95i1DwqlAB9Ykb0lOBd/7Wyqkq8pWNYR+7aoKYnPbsqL3olrPHgdiK0/fOYLXduTMmxElrx+u90bM8RkmWZbr72KrrrlhtJrfb4rgOfxcIzuyFS/+fozBp7XZvNJt7aMVq98nmrJ1if8nk7qd7U5w0atmfVblr5xnK65vJL6LEH7hVV5xzKOUJT51xIUe0i6cufPhBVAGgtqm01f/bSd50uSZJzd08BoNVDQIc2r+fg4cPsksorzeKeeuT/6PKLLhAj17Al4icC2snBu25J+Yml5bV1tgTdGTy4nRba+JgHtzMfs67cnma32Snxh63094LNfA9v/7696ZVnn+bNsvyRRQncdUvJTw7W7KVIfO7YXu66cUlZmdOBO8AQUPu54Z838XlSHp8I3HWfM/E59cbnDepXeLCAvrnrC74a5JtP3hdV542YNJ1KSkvpu6WfUUhosKgCQGtRYa1e1NfQ7UIlpLNemwAAHAI6tHl9+vTRmnXBZco/Bq0oecy882bTf598TIycN/eKa2n3nnQxcoyWBTclnPFZbRHQ9KF1we2fwMZCHJsBl9W+E9yOZx6nFa8uo+KjxRSo09Ej99/Nm+21NLPFIm6CnBm4T15iXvcca7DmLF2Q7rTVCCd/rk79vLHPr6zGIRy+im1B+PCSd0gtq2j7uj/5yhBXXH/HPbRh81b6zyv/ouGjh4gqALQmJkvlJwOMPTy+zQ4A/BcCOoAifsiov5V/DMPE0GN6JfSgn7/9UoycN2rKObyRlzE6mIIigmrDGQ9r/wS1EzUR4vw9uFmqLbThs3WU/NsuPh42eBA986+HKa5bVz72hJoaMxUUFSrBWgRsFqyVkM33cBcodeXv/EQzNaVuKi8Xb+kYSZYoQAncp3x+2GP2Enrm501nVAK3CoG7Nfnp0YV0ZHcOLVn4NcXHdRdV57z29nv0wWdf0FU3XkpXXHeRqAJAa2OyVLw0wBj/sBgCQBuHgA6giB886l1JotvE0GNUKhVtX/8n6QICRMU5N951H63fuJnOeeRcihsdL6ptw4Ft+2nNeyupLK9M+XuUaeyokTR5/Fk0oG8fJax3I53un7/T6poaHqz50V8saLMl5Mrj4pLS2qZpp81wO9JZ/mQscLNQXbd8nO+9Vx7rQw3K9aQgzq+1gZu9DbRd6z9eQ7t+3UEv/PsJmjt7pqg6549Va+iu/3uURp01nP794iOiCgCtUam54rFBwfHPiyEAtGH4DRJAkTBkFFte9lHtyLO+++wjGjSgnxg553/vfkDvffI5DZ03nEZfdZaoth2su/v2H/+m5N+TqKr01Ga3EeHhpNVoeMM0Zxvdsdnq+pb884BdVz9p5pu9LoAzMtbuoT9e+42uuHgePfnwA6LqnKPHjtPEWedTeEQYffPLx6IKAK2RXVFmqbhjUHCCV5rWAoD/QEAHUMQPHzNIstrYeege9/j/3U9XXera8tQ/16yj2x94mDoN6kznPd12z0K21lgoa0Mm5aQepqO7c6jkeCnZLP80vmXL+k8J2CcvI+dXURehmy0/B/Cm4pwi+ur2z2lQ/3703eeu3/sbPXUmX/Xx9c8fUURkuKgCQGukZHRbhbXqiv7GHgtECQDaIAR0AMWECRPUR0urSkmSPD5VOvfcmfTC00+IkXOO5ebRhHPm8EB509ceX4Hv1yqKysmqhHStPoB3NAfwNR9c+g7JNol2rP+Tb3dxxc13309rN2ziS9zZUncAaN1sNpu1kmrm9jfE/SpKANDGoCsRgGLt2rUWIqm2K5mHJe9OE4+c1z46iiLCw6jaVEUlx4pFFRh9mIGMUcEI5+CzontEU3V1NWVk7RUV5/Xp3Ytf09Oy+BUAWjdZllWBpP1pV8mec0QJANoYBHSAOpLdK2ehZ+8/QBWVp+6fdkb/vn34NTfrOL8CgH+I7tGOX1N27+FXVwzo05tfs9Kz+RUAWj8lpKv1av3PO4ozpokSALQhCOgAgp2kbeKhR9lsNtq9J0OMnNdPzKAhoAP4lxMBPc31gF53gy4DM+gAbYpKVmmCNIG/7irbM0WUAKCNQEAHENQqVaJ46HEpbixz7y9m0BDQAfxLdI/2/OrOv/+oyAiKjoqkkuJSyj2eL6oAUMdisdDXny6kjeu2ikrroZJlrV42LE0uy5woSgDQBiCgAwhpM6ey36LLa0ee5c4MWr8+tTPoeXtz2TQ/APiJkPYhvMFjelYW1ZjNouq8upt0mXswiw5wuv3ZB+nLT76jBfN/EJXWRQnpAQGy7rfkkswxogQArRwCOkCdp5+22e3klaPW3JlBi4yIoPbR0VRTUUPFR4pEFQD8AWsUZzZbKCPT9XDdv29tQM9Ic73ZHECrJW5cKz+/Wy21LOt06oBVO8uyJosSALRiCOgAJ/NSo7j9Bw+RyeT65HzdLHpu1jF+BQD/EB1Xuw89KdX1m3R9e9X++89MR0AHaKtUsiogSBXwW7Ipc7ooAUArhYAOcBLZS43i7HY7pe5xZ5l73T70XH4FAP8QHV8b0D3x7z9zDwI6QFsmS7JWJ+mW7CrJnCNKANAKIaADnEyWvdgozo1f0NHJHcAveeKotfCwUOrQvj2VlZro2BF8DwBoy1SyrDaodT/tKt07T5QAoJVBQAc4SXrixgyyU6kYelSyG/vQTzSKy87ls/EA4B+MUcEUGBxImXuzqbq6WlSdV/c9IAOz6ABtnizLKoNK+90uU9Y1ogQArQgCOsCp7CTRdvHYo9zp5B4WGkqxHWLIXGWmokOFogoA/oAtc7darZSWkSkqzqtrFJeJ89ABQKGEdDlI1n2WVJZ5vygBQCuBgA5wOrvdK8vcD+ccoZJS1yfncR46gH+KEo3ikj3QKC4DjeIAQJAUQWr9q7vKMp8XJQBoBSRxBQAhYfDIS5SfegvE0KM+fecNGjtqhBg556P5X9Erb75DA84dRONvmiSqAODr9m3ZS0uf+4Xmzp5JL/z7CVF1Dru5N3LyDNLrA+mH5V+wX8zFMwCt2zuvfUx5x/LE6EzlpgpK3rWbDEEG6j+w9kb2GcQ/lynTJ9C4ya3zOPFyS+Wn/YLiblS+N2AfHICfw094gNP0GDImTiabV9aRPnDXbXTztVeLkXM2bf2brr3tbmrfM4bmvXSpqAKArysvNNFn131E8XHdacnCr0XVeVPPm0eHDufQJwveothOHUQVoPWqqqqmC86+kmw2m6i4Z+LZ4+iRf98rRq1PpbV6Ua6h28WTJMkiSgDghxDQAc4kJQwZWaBcwsTYY6ZNnkhvvezaSrQyk4mGT5xGKo2KbvnuDpJk7FAB8BefXvshVZVU0rZ1K0kfGCiqzrn3kcfptxV/0sNKwJikBA2AtiB9dyYVF5WI0ZmOHD5GH7z5GXWIbU+33HOdqNYvoVcPCosIFaPWqcpqXn283DRnUrt+JlECAD+D3/ABzmRXwrlX9qG7c9SSMSiIOneMJUuNhQoOFIgqAPiDdvHt+CxgWnqGqDjvRKM4dHKHNqRnn3gaOXZYgy/9B/Xhr8eWuNf3/MkvrT2cMzqVZlKHIOO6TWVJtc0vAMDvIKAD1ENJ6NvEQ486cuwYFRYVi5Hz+qFRHIBfqjsP3Z1Gcf161zaKQ0AHgMZoZPXgCDl048bilB6iBAB+BAEdoB52L3VyZ1I8cR763lx+BQD/UBfQU904brGvEtBZc7is9Gyy29AHCgAappZV3SM1xk1/F+0eIkoA4CcQ0AHqoSHZawE9dY/rv6D36107g3488xi/AoB/iO7Rnl+T3QjoQQYDde3ciSorq+jQwRxRBQCon1pWR4YGBK1PNmVOFyUA8AMI6AD1SNux6YByafhcFze4dRZy7558Bi1/fz5ZLVZRBQBfFxgSSMZII+0/cJBM5eWi6ry6bS4ZaV45aAIAWhmVpNIHyoHLdpmy/k+UAMDHIaADNMBO5JVZ9KTU3eKR8wx6PXXr0plsSjgvUEI6APgPtszdbre7tcz9xD70dOxDBwDHyJIkG1WBL+027VuwzJYRIMoA4KMQ0AEaIBFtFw89Ki+/gHLzXA/XdTNoWOYO4F+ixD70FHcC+okZdAR0AHCOTqW9pEeV7q+tFcmdRAkAfBACOkADJLt9q3jocWgUB9D21DWKc+e4xT69EkiWZcrO3EdWq01UAdquQL2OX/WGQH6Fxqkl1bAQe/C2HaV7xooSAPgYBHSABqm81iguyY2A3l80isNRawD+JTq+LqC7/u9fHxhI3bt2oerqGjq475CoArRdsZ060Gffv0tPPv+wqEBTNLI6yqg2rEkuz7hNlADAhyCgAzQgfcfGI2Sno2LoUbvdWOLaW8ygFR4sIGuNRVQBwNfpgnQU3C6EDuUcoZLSMlF1Xv+6Ze570CgOgInp0I4MQXoxAkfIkqw2yIZ3U0zZXy7LwL50AF+CgA7QGMk756Enu7HENVCnox7du5LNaqP8fV5pNA8AXsJm0VmjuJQ0d05zqN3mws5DBwBwh14VcGVcbMDGxIqUzqIEAC0MAR2gUZJXAnphUREdPeb6EvV/zkPHMncAfxIdV7vMPTUtnV9d0b9v7b//dBy1BgAeoJHVQ4LJuGNnWdZkUQKAFoSADtAIu5dm0JlktxrF1f6CnpeNgA7gT+oaxSXvdv24xd4J8aRSqWjf3gNksWCbCwC4Ty2pw40q3R84Lx2g5SGgAzTCbtX8LR56nCc6uediBh3Ar3iik3tAQADFx3Unc42Z9u89KKoAAO6RJElVe1569veJ9kRs6gdoIQjoAI3I2vlXHtnJK62S3TkLuZeYQSs8XEjmarOoAoCv0+q1FNohjI4cPUaFRcWi6ry6m3RoFAcAnqZTBcwzVkRt2VKyM0GUAKAZIaADNMk7y9zdmkHTaqlnjziy2+yUn43z0AH8yYlZdHcaxfWqDeiZe9AoDgA8TyOr+4VrwhN3lWTOESUAaCYI6ABNsEveaRRXUlrKj1tyVd0+dDSKA/AvdQHdnUZxA0SjOMygA4C3qCSVMUgTuDjZlPXawoULVaIMAF6GgA7QBBXZvNYozp196HVHLeXtxQw6gD850Sgu1fVGcQnxPUijUfM96GwvOgCAN0gKgyrwvj5nD17768GNsaIMAF6EgA7QBFkr+2Qn9/51jeKyMIMO4E+i4qLZL71u9aHQajTUs0cPslqtlJ21X1QBAFxns9mopqaGKisqqay0jIqLiqkgL59yjx6nsqKysWEW7a5V+zdMEa8OAF6CgA7QhN2bNxcqF69s9Ex14xd0NoOm1WqoOKeIaiprRBUAfJ1Gp6GwjmF0PDeP8vILRNV5ddtcMvbs5VcAgKbY7XaymC1UVVlF5aZyKikuocL8Qso9lkt5x/OoqKCISktKqaK8gqqrqslisZJdvK2K5AidVffH6r2b/i1KAOAFCOgADlB+oHmnUZwS0NkPS1do1Go+g8beHsvcAVynV+koShtKXXTtqXtgLPUzxNHI4L40KWwozYgYTedFjqfL2k2jG2Lm0M0d5tK1MbNoVsRYGmrsRQGyVrwX5/xz3Jobxy2KbS6ZCOgAcBq2uqa6upoH7TIlcBcVFlF+bh4P4gX5BTyYm8pMPKibzWaHfxeRJEnWSQFPrcve+sdPu1dEiDIAeJAkrgDQiJ5DRv2f8qPrJTH0qN9/+o66deksRs55+oVX6Jvvf6Sx142nwecPFVWAtkstqcioNlCApOHBWy/rlBCt4UGajdnj2poyFs+5o9pmpl2mDNpWtocsdquoNm3Xkh20/qM1dMdN19Pdt94kqs5JS8+g8y+/hrrFdaH3vnhNVAGgrWBL0q0WK1ksFh7I+VUZs8eu3vx3htVuO1xhrbxoWsK4zaIEAB6AGXQAB9jJtk089Dh3jlvr27snv2IfOrRVwUoYHxc6iM9w3x57Id2mvFzZbgZdFD2Fz3KzWfAxIQP4bHdvfVfqroul9toIClMb3Q7nDHsfI4L70pzI8fzmgKPa9WjPr25tc+kRRwEBAXRg3yGqrsY2F4DWiAVtFryrq05dks6Wo7OXwoJCviSdPVe7JN3SLOGcUUlyxyCVfv2f2RvvEiUA8AAEdAAHWCQrC+he+YnnzlnIdUtcEdChLeoXFMfD+KCgBIrUhLIjgcQzzS82IIrmRk10OKRHdo8iWSVTcqrr//5VKhX1SujBZ9H2ZuA8dAB/xma9a6prapekl5aJJen5tUvS8wqouOjUJens370vkCRJrSfdm2uyNv+wMGV1kCgDgBsQ0AEckL1tW4lyyawdeZY7M+jxcd1JFxBAJUeLqdpULaoAzefk/dsJ+s7U29CVP2Z1b2LhfFLo0BYN5adjM/NsNt0Raq2awjuFU0FRER077voNtn69RaO4NOxDB/B1bGabheuqykoetkuU0M32g7MQzsI4C+UsnLOQzsI6C+3+IkDWXthBF7Tt5z0rB4gSALgIe9ABHJQwZOTXyj+Zy8XQY/SBgbRt3UqSZdful11y3U20MymFznvmQuo00LW97ADMiX3a9ezfZkvJVZLs1P7tYzUFlFlxiFLK9zq1P7sp7M/CZs59KZzXsSof51fHf6dSS7moNGzVW3/Q7pWp9PYrL9DZkyaIqnMW/bqUHvn3szRlxgT6vyfuFlUAaDF2IotV7AW3WJTH4qqMfWXW25tsZKsur6m4aVqv8V+KEgA4yfd+uwHwURHtO3UhiaaLoceYlR/cM6dNpfCwMFFxTnpmFiWl7KbwThHUoU+sqAL8g4XtDgGR1E3X4cRMd9+g7tTf0IMGGRN4x/LRIf1oeHAfGhDUg/oauvPX6RbYgTrp2vG3jdCEUJg6mIJUegqUAxxays1el/3/2Ps5roT1CluVeMY9bE85m632RbIkU43NTDnVeaLSMFOBiQ5s20edO8bS6BHDRNU5arWavvn+Jx4GZl94jqgCgLfZrDbl57eZaqqr+bLzyvJKMplMfAacnSNeVVXFzxRnR5pZlddtrn3hLU0iSR2g0s694s5rug4558Lff//6a/9ZBgDgI7DEHcBBdpK82CjO9X2ofbEPHRrAZrqnho+ga9vP4k3MWDM1tgSbHSPGmqWxfdNs7zYL8N6cjWb/j7lRk6hjQLSouIeFfl/W2cE/X7v4uqPWXN/mEtetKwXqdHToQA5VKiEBADznnyXpVVTOlqTzBm21S9LzcuvODK9dks6ONGM3yqBWoEp37eCEyM0/Jf8ZJ0oA4CAEdAAHaaq125WLV9anpaSli0fO69+ndg8qAjqcjM12X6MEc9a53BeWgrPl8FPDh7u9N529vVFlECPfxGb3HVlhENE1imS1ipLduEHHtsb06dWTB4msdDSKA3AFC9Z1Z4azjugseLMAzoI465jOzww3lYsGbc3XJd3faWT1oCh98I4/0tfOEiUAcAACOoCDdu9ea1Iurk91NcKdGfTuXbvwfexluaVUVVopqtASWHgM0wTzgNY9MJbPVLPjvdiS7BkRo+m8yPH8hT1mdfa63sDC4XlR45rcI97cWLBmfxfuMLgZ8JtLOweW4Ks0KoroEkElpaV0OOeIqDqvX5/aVTSZe7L4FQDOxPZ/m2tq+PJzU6mJiouKeXf03GPHKT8vn4oLi08sT2dL09kSdnCf8vPIGKQO+vXPjI2vPvXUU8gdAA5AkzgAJyQMGTlf+WdztRh6DOvEvn39n/zYJFdcceNtlLhjJ815ai51HtJVVMEdLOQa1QblemZjNBbE+Ysy5q+nBE9Xw3B2ZQ5tLE2mInOpqLiv7qaAr2JN1Fz9eFmDOLYywNetL95JO00ZYtSwNe/9SSm/J9H/XniWzjl7iqg655dlv9P/PfE0TTz7LHrk3/eJKkDbw2a22Wx4XZM2diY4u1qVsc2GWe+WZrZZ1lWS+aLpPcbmihIA1AN3sgCcIBF5ZR96VXU1ZWXvEyPn1c2g5e7FMndnsaDNztGeFTmWLms3jW6ImUO3x15ItykvrFP4pdHT+P7t6eGjztjDzWbK2f5qd2aq2Uz7RVFT+NVT+gf59pa/7roO4pHzWHd01ind10VqQ8WjxkXF1e7LT01zfXFOP7HNJXMPjlqDtqH2zPDaJelnnBmeX8CPLzv1zHCEc1+gkdXjDZJ255+ZG8aIEgDUAwEdwAmSXfW3eOhx7uxDrTsLOTcTAd0ZLJhf2e4cHrxZ4G6Ohmn1YQF/VsRYj4R0tmze1/dod9HFiEeuyTMXi0e+y9Eu89E9ahvFJbvRKK5bl85k0OvpyOGjVK4EFoDWoHZJupkqT5wZXrckve7M8Nol6f54Znhbpvx8jQlU6dau2rvpdlECgNMgoAM4wRRg20l2u0UMPSrVjUZxJ2bQ/bxRXN3ScUcabLmLLQFnwdyX9mnPCB/l9r70YJVePPJd7EaIO5/jYzWF4pHvClMbHfoYI7tGkkqrdmsGXZIkfpoD61uFWXTwJ2xJOluGXl1VTeWmct6grbCgkPKO5/EX9ri0uJQ/V6W8DntdNGjzf+wotkAp4J21e7d8u3rfav9oLALQjBDQAZxwePPmSrsk7RZDj0pOdf3ddu3ciYKCDPxc5YqiclFtWSycsLAZpQ09cfY2m7FmZ25PChvKl5RfFD2Frmx/Dt3cYS7d1fFivrycvdzc4Xy+3JztpWZ7vz2NzW6y9+1r2Mw9+/txhzf+vjytbh+/q/JrisQj3+ZIozhJlnlILzOZaP/BQ6LqvH8axSGgg++pXZLOGrTVLkkvPnlJel4Bb9jGZslZgzY2a85mz6H100qaSzVWw5YVe9cliBIAKNAkDsBJCUNGfqL807leDD1Gq9XQ9vWrSKNWi4pzrrnlTtqcuI3Offw86jq8u6h6Dgt+wWo9BUha0rKAJRqm1dYNSl00TxN1Ty0Tr7aZaX3JDkor3y8q7rsgahI/A9xXudNEjd18YDc+fN3yws2UUXFQjJzDbvyw/gC+bmNJEm0ra3pmfO0Hqyh52S569b9P07kzpomqc5b9sZLue/QJGjd5DP3rPw+IKrQUdi794YM5lJaSQdmZ+/kRXWxJNvs+HxYeSr36JdCYcSOoV9/Wk0vqZsNPNGdTQnndGLPe0Bir3VpupppLJ8WNXSJKAG1a8260BGgFImI6dlQCusfbSFutNpo6cTxFR0WKinMys7Npx65kCu0QRrH9O4mqe9gs+GBjT5oWPpIvCWfN0XobuvLZ8G6BHaiTrh11CIikCE0IhaiDeEDXyGqSJc8tzmF/BrY3m12P1uSTjdz7RY+Fu7NCBoqRbzJZK/jH6gqz3eqTqwNOV26tpANVx8TIOVW2ahqmfIye/DrzBpOtknfpb0plSQXt27KXYjvE0FmjR4qqcwICtPTlgu+ppqqazr/4XFGF5sRC+Y/f/kLvvv4xffXpQlq7cgOlJu2hIznHKD+vQCzhLqPjx/J4/fdf/6RN6/+mdjHR1KFje/FefJ9VCd1slps1aausrOJ7wNnsd90MOFuuzp5n4Rwz4eAI5Xu5VkXqy666+7qAz9/85E9RBmizsMQdwFmy7MVGca7vQ+0vOjl7ah96mDqYLm03jQdzNkPe0ljoZB3U3cX2Bvu6KG2YeOS8alsN73Tu69g+dHf4wz50ZxvFpbjx779zx44UHGykY0dzqazUJKrQHFgQf+bRF+mmy++mhV8t4kHdUXsz99Ezj7xIb738AdUoodZXsGDNzgJngbt2STpr0JZPuUfZmeG1S9LZ19mJM8MRxMFNkiJADnh0XfbWJb/kJPp+MxUAL0JAB3CSrTgkyW4nr/wm5dZRS71rZ02Pe6CTO1u2fl7UOJ8LsyykOxp6GuIPAb2dJlw8cs1xs++HV3cbxflDJ3f2teZIT4DwzhGkDlBT6p50t5YC130PyEjL4lfwrhXLVtM1826j5596jTau2yqqzmMBd+niP+i+mx+l40eb73hoviTdbOZHkbHZ/ZLiEirML+T7wlmDtqKCIt60jc2QV1ezBm1WN9cvATRNQ+pZETW0cUn2n11ECaDNQUAHcFJW1u/VEtmTxdCjUtw4aq1Tx1gKCQ7my2VN+WWi6poxIf199qgu1nndHWxPu69jKxbcWbVwrLpAPPJdrE+B0Y2P0V8axTmyUoB1YY/qHk0VFRWUvf+AqDqvLqCjUZx3Je1IpTuufZBe/e/bHg3UbDb9obue8nhIZ3vBWcBmQZsF7tozw/PEmeGFPJiffGY49otDS5Pt8sBQCtm2av/GsaIE0KYgoAO4QvLOMvf0rL1UXVMjRs7zxHFrbFaT7TX3VWwG3Z3wWmGrEo98mztLwP1hdpmJcuNjPOYHqwSY9lrHVkP8s8zd9Zt0/cQ2lwwEdK9gwfnxB56lh+58kodpb2D/j3tveZT2pGaIimNOnBleUXtmOFuCfvKZ4WxGnDWtYw3rstKz+T74kmLXGlECNAcVyRE6W8CaVdlbrhElgDYDXdwBXBA/ZORNEkkfiqFHLZz/MQ3s59pe61fffo8+/OwLGnbRSBp15RhRdQ5ryDYrwrdvWjvaHbs+LNxf097jPf48jn187ON0BVtWfUPMbI910veWlPK9tLpomxg57/bYC33+Y8ysPES/F2wSo4alr0mjFa//TldfdjH968H7RNU5OUeP0eRz51JUdAR9ucgr357aJLY3nO0tX/jlIr4cvTlotVp64F930oSp/3wvZjPbbDacNWljy835VYxtttpZbxa692bs4zcQ8nIL+X7xoznH+ex5fTRaDUVGRVDnrh1p6IiB1H9QH9IbAsWzAL6hmsyvT+g24gFJkrC8A9oEdHEHcEF4bGe78mPiFjH0qN49E2hA3z5i5Bx2lM9vK/4ktU5NPSfWzqY5q7ehG+/M7ssc7Y5dH7bEvb8hjneb92UWu4XSK1xb7my1W6mPobtD+59bEus4n1bh+vF5nXTtfaKBYWNYp/kkU9N7wlVqFT9qTaWSad55s0XVOcHGIPp64Y9UUFBE514wg3SBrp81D7USt+zks+ab1m3l4bi5sP/X1o3bKPd4HrWPieYd0eu6pFdVVfMbBawj/O7kPbxJ3crf19L8DxfQLz/+Rls2bOOrKHIOHaGigmK+bL0hNquNv1/2un9v3kF/LFtNhcrbdOzcQQnq6NMFvkFNqtH7Sg4PuuOqW3788MMP0ZEQWj0scQdwQaxBm0xk98pa6ZQ0d5a4iiXubjSKY3uDfZ27jeKKLO7t0W8O7dz8GNtCo7hjNb6/1541imPHDzYlLDacNIFa2p2e6VZH7LrvAWgU5x621Jx1Zn/8/v94fE+4o1gI/+2XlXTXjQ/Ta8+/S99/vZjeff1Tev6p/9Ej9zxDt13zAL3y7Nu0ZNEftH3rrgZnyZ3Blsmv/mM9PfHg8/TXms2iCtDyNHb1eVVh9pXLMpYFixJAq4WADuCCtWvXWsgu7RJDj3LnqKUO7dtTeFgYVZVVUWmua/sL/eGILke7Yzckp7plfuF2BrtR4s7s8OEq//gY3WkUV2T2jz207MjCJklE0XHRVFVVRZnZru9vPtEoLh370F3FZqTvuO5BtzqzexILzSyAsyC+ZUMi359+NOeYeNY7WNj/6O0v6JvPfxAVgJanklTjQ9TRa/848FcHUQJolRDQAVxkJ0oUDz0qS/nlnP2S7qr+bs6iV1hbfxM1f5h5ZdxZKeAPqwSY9m4cKYdGcWfqX9coLg0B3RUfvPEZPzbNVOb7Nyqbw/IlqxDSwafIJA8yWHV/rdi7LkGUAFodBHQAF8lkd727VSPY8tbd6c518D1ZHzGD5mon99YWeupzrMY/PkZ3bkLkm4v5XnRf1z7AjZsQ5lK/ODYvShsmHjWuLqCnprm+iqaukzuOWnMeC+eLFi4RI6jDQnryzt1iBNDylJDeLZD0G1cd2DxUlABaFQR0AFdJkldm0Bl3ZtAGiF/Qc7NcWwLZ2kJPfaptNX6xlN+dGXT+MVrd35PqbQ4t/24EuxHh69o5uEqgLqAnp7r+779ddBRFRUZQYUERFeT5x40oX8CWtTsbznsnxNOqJT/Rx2+9LiqtF1vuXlFeKUYALU8lyRFai2b9uuytE0QJoNVAQAdwUfrs6alkJ68koGQ39qHXzaDl7nV9D7I/hB53ZpcZf/kY3Wmi5g8fI1sJ0dobxbFeAo40iguJCaUAQwDtycwis8Uiqs775zx0NIpzRLmpnN565QMxcgwL5198+C7FxsRQdTMdvdaS2PFtfyxdJUYAvkElSYEqkpev3/f3RFECaBUQ0AFc9fTTNrtk3yFGHuXODHp0VCSfQaspr6aSo64FtNbUHbsh/vAxsiZq7nyM/tAojp1j7s7NllbVKE7BZtFZ9+7MLNeXqGMfunMWLVzq1J7zunDOjrVbunwl3f/YE+KZ1m350tWYRQefI5McINul5Wv3b54sSgB+DwEdwA2Sl5a57ztwkMorXJ+c7y/OUXe1UVxrCz318Zd96G2iUZwbH6O/9EzoGBAlHjUuKk4sc3fjJl1fdHJ3ytLFy8WjpgUbjfTx26/zcP7Tr0t5OK+ubv0z6Azr7I696OCLlJCuVdvUv63Zu+lsUQLwawjoAG7oGtf5kHjoUXa7nVLT0sXIeXVHLeXuRaO4hvjD8m/GnfB6vKbALxrFRWrdm0H3h5MHHP08Rse73yhuQF80inNU0o5UKipw/HvBa889Q5EREbQrOZUe/fezotp2rPpjvXgE4FtYSNdK2iVrszdPEyUAv4WADuCinWVZkx966l6v/YaWkub6DFq/uqPWXOzkjkZxvsOd5d8WJZz7Q6M4d25CMP6wUqCdowG9rlGcG30owsPCqH27aL5vOPdYnqhCfY4fdXwbyNSJ42ncmFFUWmaiG++6T1Tblr2Z+7DMHXyWRJJWTZolq/dtmSFKAH4JAR3ABUmmrFkGWft7t26ddYH6QFH1rBQ3fkGv24PKG8XZ+UOntabu2A057gcrBdxtFOcv/QRa+8fI+gmwZnFNCY4OJp1RR+mZWXwvuqtO7EPHLHqjsjP3i0dNu+byS/j17Q8/VkK6f2wf8TRzjZn2pLp+DCiAt8kkabR29S8r9m44V5QA/A4COoCTkkuzLtDLusUqWaWRJInie3YXz3iWO43i2AxaTPt2ZK6soaIc10Joa+qO3ZC8miLxyHe52yguxw8axTGOzjDXp7VtV2DL3K1WK+/m7qq6VTSZ6OTeKEdvgrC95yOGDuEd2xf8uEhUPYMtmR85bAjNnT2LHrjrdnr9+f/Qlx++S4u//YJW/foTJa5ZQenbNp14YeO6F/Y67PUfe+BeuvTCufzP6G1sFh3Al7GQrpd0P63CEWzgpxDQAZyQVJp5vk4VsFCWJLUoUXyvOPHIsw4ezqEyk0mMnHdiFt3FZe7+EnrQKK5x/vJ5jHJjKX+en3yMjm5XiI5rz6/u3KTr17tuH3o2v0L9DEFNr2pgYjvE8Oue9Ey3msIFBGhpUP9+dPO1V/Fg/bcSsjf8sYS++OAdeuHfj/P6zGlTlaA9mHeLZ/9fozFIvHUtNq57Ya/DXp/N7j/92ENKsH+Hkjat5VcW9gcq/y9PS9qBRnHg+2pn0qVlKzM3ev+uFYCHSeIKAE1g4TxQpftBJcunrMVdu/Ivev6p18XIsz5/700aPWK4GDnn/U/n0+vvvE8DZw+mcTc6f0RomCaYrmzn+9u4tpXtoY0lSWLknABZSzfEzOZHffmylPK9tLpomxg57/bYC33+Y0yr2E8rC7eKkfNuiJnj1kqD5pBZeYh+L9gkRg3L3rKXlj33C1143rn03JP/ElXnlJSW0ohJ03mI+/73+aIKp2NN4h6680kxahib5WZBms2gnzXtXKeWuLPZ97r96yxMny6/oICy9x/k17T0DMorKKQjR4/yve7s/1MmrnVYyA/QBpBWq+VHanbr0pk6KkG+e9euSiDvq1y7iNeslb3/AK1cs46W/bGSv393abQaem/+K6TRaEQFwHdZ7db8Cnv5mGk9JmaKEoDPQ0AHcMCu0szzlF/+fzw9nDNHDh+j6y+5Q4w868G776CbrrlSjJyzYfMWuv6Oeymmdwe68IXavZPO8ofQc7DqGP2cv06MnHdN+1kO7Q1uSTnVefRT3moxct5F0VPcbsTmbazR21fHfhMj510QNYliHTzKrKU4+nk0FZjo8+s/op7xPeiXBV+KqvOmzL6QDh85Qp8tfIdiYmtn5eFUNTVmumberQ51cl/4+cc8AC/6dSk99fxLjc6ks5DMQvnUiRP429RhAZ8F5q2J22lXSip/7InQfDJ2M2GQ8v9k/+9xY0byMcP+36zz/NLlK/jYHS+88ZTyNVXb0BDA19nIll0kWcee223kMVEC8GlY4g7QhJ3lGbMN6jNnzut06Nje4WWSznJriatY4p6XncuPbXNFa+qO3ZC20SjO9z/GttAoztEj74IigigwRE+Ze7OpqqpaVJ3Xv2/tPnQ0imuYVquhW+++Xowa98pb7/KQy/aKL/7mC77nmy1BZwGYvbBAzpaVs33hv/24QCwx78vfhs1g3//YkzTl3Avo/Muupude/R8Pyp4O5wybiWf/v0f+/R+aPPsCuurmO2jRr8v4zYDs/bVN8dhedXeWvx/NQc4B/yGT3D3EJv+2OO0voygB+DQEdIBGsHAeJAX+JEvyiT3n9Unw0j70ZDcCekhwMHWK7UCWagsVHnQtvLSm7tgNOVbtHx+j0Y2PMd8PmuEx7txs8YevVWf2yrdLaEc2m43SMlwPcP/sQ0dAb8yEqWNp1vlNH528ddt2uuOBhynn6FE+Q872fLMmbmzpO3t559UX+R5yti+chXK2pJyF8uETz+ZvxwJ5nhKemxOb5Wd/bhbW2Y2BtPRMvkSe7VFnL+xjYGNn5ef5R/8OgDpqSTUoQhvw68KUFOe/4AGamW9vSgRoQUmmrJl6iXVrbzycMwf3H6bUJNePRWsI23t41aUXk04XICrO2b4rmbKy91G7+PYU1T1aVB0XqAqgHoEdxch3Ha8ppAJziRg5h+3N7m3oKka+62hNvssfo5VsNCCohxj5LtbQztWgXWGrpkFB8SRLvnvfObFsN5VYHGv8WJxTRDkph/ky95OXSDujxlxDi5f8xvcKnz1zkqhCfQYPH0gqlcz3pDfm4KHDvIv7sdw8MugDeRDX62tXO+xKTuUz118v/JHuf/QJWv7nal5nHfmbotaoKSg0iNp1jKa4PnFkMBqoMK/2xhq7GXDR+XMoPi6On2/PFBW79r2AYX8e1oB0zMjhvGHd9CmT+Z+T3XhwVJduHanvgNoVGgD+Qvn50FWvqenz2RsfLRQlAJ+EPegA9eDhXA5YrHwzd6gLzl+rN9Gzj78iRp718duv07jRo8TIOZ988TW99Mbb1H/mQJpwy2RRdRwaxfmOttAobpcpk9YV7xAj500NH0G99b55s8XZPfb7/86mJc/+TOfPOodefKbpJmb1YSFs+MRpFKgEyR+Xf0HsWEhoHDsX/dP3v6LEza5/HTpq7LTRdN7Vsyk0PITUahVVlFawfRCkD9LTt5/+QCt+/JO/Xn0/A9iNgZwjR2lPRiZfJp+mXNkNAmea17Hgz953bEwMf39sln/9xs3i2caNmzSKbrzjajEC8C81ZPnvhO4jHhdDAJ+DGXSA0zgbzpkAXQAtXrhUjDyLdeYdPmSQGDnHbDbToiXL+C/mfaf1F1XHVdmqqb8hjjRNLyJoUXblP9YF3BVsX3BPQ1cKlF1bpdBczMqf09WPkemka+/zzfDYDPr+Ksdn8U7H3p59vfraLDr7GltZtNXh2XNGa9DSjsXbyGK10BUXzxNV5wRotfTrb8spL7+AJp09joJDsP2yKWERoTR5+njq1KUjHdh3kEpL3OvDwUJwl06d+Ln0bN83m7WeM3MGXXz+HJo+dRLFhXei+JBO1N0YS3Fhnfj4eGk+LfziJyopLOXvI2X3HqqorKTjuXlUVFzMl6SzzvBhoaEUH9f9xPtky+svmD2LBg3ox2f12Rnvjc20s+fYagD2fvhM+tTJlJK2h68SaEpIaDCNGT9CjAD8i2yXxl1533Xp89/4JEWUAHwKbqcDnGRnWdbkIFXA786E8zoXn3MtlZZ6vqkaazzE9ja6wmQqp2ETzyZZo6Jbv7uDJNn54OIP3bGrbWb68MgiMXLejIjRFB/YSYx8Ewt5Hx5ZTBYHG42dbkzIABpq9O0lqWwVBFsN4Y6RwX1phPLiK9jnbXXxdkor3ycqjmOd3MsLy2n7uj+VwBUoqs554F9P0ZLf/6CHn7qHJk0bL6rgqMQtO2nFslW0duUGUTkVOzqN7Tk3KoGZHXVmDArijeOiIiL4EXeuWLlvE917+cNkrjGLyplYQO+l/H/ZDYDePWuvrOkbuylzMjbLvvSPlXxmnO1Frw8L/HfdfCPdpAR8NpN+9c130M7kxnNLr74J9OjT94oRgP+xkd1cYa2ccHb8WU2ffQnQzDCDDiAkV2SOCZR0y1Wya1Opu7an0BEvdLatqKik6668TIycw87JZb+cFxYWUdyoHqQPc34Glc26xgY4v3+9ObHu33sq9vOg7gqd8invFthBjHwTmxXeW3mYKmxVouKcIFUgdQ+MFSPflFSe5fbJAewoM/b10CEgUlRaTnZlDv1WsIkOVR8XFeccSc2hosOFPATGxrh2TNqRo8for81bqF37aBo60rWVOG0ZO6Vj3KTRNGHqWRQVHcFn1IsKa5v9sWDLurWzGeyhgwby2ewunTryGWlXGq8xVTXVlJa/j5Z/3/hRaHyJ+9GjfMZ7zfoNvEv7p199Qxu3JNK+/Qf4jDvrLM/OSWd/Njazzl7YzYNSk4mO5+aK90R8T/q2XbtIrVLzWX72M2f9psaXuhuC9DRp2jgxAvA/Ekkqtaw696L7rvj66/997vjyJoBmgC7uAIptxWnDdBSwXC3LLh/6Hd+ru3jkWceUX6TYsTmuYksrmeNZroUEfzhqjXHnnG9/+RhZTwBXZVcd4bO5vordXGGB1hPYTDzbr++Nj5e9T/b1wprZZVfl8G0HdT0Q2DL2pQUb6PvcP+m9nB/54yJL7TJlV0TH14Zy945brDtqLYtfwTWdusTSxVfOpXc+f4WuvvFSXnO1N0hjjhQcp/RdrnXur+vY/uHnX/L95GdNn8WPWJv/7Xf8iDUWzq+5/BJa+PlH/MYCOy6OzcTXve1bH35MV99yB7369ru8BtDaySS3M9oM39vtduQh8CmYQYc2b0tZat8QTdAataRyPf0oKisqG1wG6a6RQ4dQ1y6dxcg5R44ep782beFnK3cd7vxNhEpbNQ0x9hQj31VuraQDVa6tYKixm32+AziTW1PIu7m7ggXLILWeorXhotLy2Cwg2+96QHn5eftKSt6xmw7vOki5e3PpSMphOpJ2hA4nHaL8fXl0POMYHUk9TPv/3kd5WcepsqyKAoJ0pNHVvxsl11xESeW1x4ux1QOsGWB9KqxVVGI18f3r7G0OV+fSQeXrKKPiEO2u2MdXZuwwpdOW0lTlJYVfk0xZtLt8H2Uqr8NuKrAZcvZ5Ye+DhXeT8rVoI7v4P7jOUm2m9LV7KDQ0hKZPca0Le1hICA9sbOb3kisvQKM4D1iyeDkdyD7Ew26/PrVH2XnK0bI82rB5K6UnZYqK69jMOJtlZ8vbv174Az/2jc2ss1l+FtbZ9qkLZs/kM/6paXv4zDlbEu9I1/nQsBDMoEOrIJPUeW/Jofafv/HxElECaHH4SQ1t2sbilB6R2uC1Sjh3e31zfl4BXXn+zWLkWXfefAPddcuNYuScxB076Yobb6OouGi65LUrRNU517Sf5fMNxtjS5p/yVouR865sfw6FqX27idb64p200+T6udjsc8i68nurm3tdZ2nWSbqgoJCf+VxaZuLLfWuqa/iWC9a4imHxNdgYxPfq5qvLaLd9PxmjgynA4NgOExbaj6UfperyauoypCtFdmu8T4JepaNwdTDfw19tN/NgXm2r/bP4qqrSSvr4qvepa+dOtHyR66cCzZx3Ge3dt58++Op/1KWbb/da8HU1NWa6fM4NZCorp8XffsH3n3vS3rLD9PgTz9H29f90kZ81/Wy+35z922KrqdhsOAvebNbbFezf49SJE+iayy45cYQfe7+vvvUe/fSrY81O2dfRMy8/KkYA/q9aMl8xsdvIb8QQoEUhoEObtTp/V8fYwLD1alnlsXOZLlN+cSsqqN2f6EkTx42lD/7n2jFubMZk6PipbBMz3bLgDlJpnA9nsyLG+vz+ZbZE+tOjv7jcRG1S2FDqZ4gTI9/Elky7uwy8i649/3w6EtJdDdwREeF86awjjbJ2mTJoY0myy583Zs+q3VSUU0hDLhjucMD3F1/c9AmV5ZXR32v+4A3IXPHQk8/Qz0t/owf+dRedPXOiqIIr2DFst1/7AN/b/ddyz0+4rczaRI/f+QwV5f3zc2Th5x+fcRY++7eZn19Au1JS+TFrO5NT+ZFrzhyzxrAGcw/ceTvvc8Cwo9rue+wJ/u++MQjo0NrYyFZtslUPm95jLDq7Q4tDQIc2aUPZzugoOXydEs49unb7qYeepy0bEsXIcyLCw2jjimVi5LxZF11OWdn76OJXLjuxr9UZrPs36wLu6+YfW0qllnIxcg47P5udo+2r2BL1T47+6tasr9VspdLjJRRri6TONVE8dHs6cDeGfQyl1go+e832cGdWHKQ8s2duaLGZ9F2/7qDYfh35S2vx+0tLKGtDJs1//y0aNXyYqDrni28X0n9feZ3OmzeTbrvvBlEFV7DjNN9/41O3TtdozIoDm+jOC+4Xo1qsQzv7/7Fl6fwlpvZ6esd2FtrZ7Dpb0t5Y1/b6sFn6B+667cSZ6P9+7qVGZ9PRxR1aIyvZUkotwcNmJiRUixJAi0BAhzZnddGO0Fht+Fq1rPZ44vz604X05SffiZFnrf3tZ2of7Vo39YefeoYWL/mNJtwymfrPHCiqjmOzrnMiff+Ipl/y17m8D53tUb4hZrbXln+7K6V8L2981pSclMN0PP0oD9hqjYqHcvaYfbPXGgLIEGagwFA9RQaH0YxuZ1HvSNeaG7KwzTrKs5ULfLn4ScvGy5Ure65Gea7aXjtmj92ZJXdUyu9JFBwdTJ2HeGxhTIva/lMibZy/nv7v7jvoxmuuFFXn7EhKpkuvu5l6K6Hq9Q+fF1VwxfNPvcZ7jTz92EN06YVzRdUzWAf3H7Yvp//c0fTniN1UY2GaLX0fOWwID/GsA/vJWNBmQZ3tPV+5Zm2TS+LZ+3z60Ydp7uyZ/G0/+vxLeuuDj8WzpxoyYiDd89AtYgTQeig/qT4f333EdWII0CIQ0KFNWX08JSjWaFypltQjRcmjtm7cRk/+33Ni5FlstobNorjiywUL6dmXX6c+U/vS5LumiarjWHi9ucP5YuS7WBfttPL9YuQ8X13mzsLwV8d/b3B1AJs9Zsu82ZXNHrfvGePwVgZ2hB67AcNe2M0JFrBZuK4N20rAVsZl1gp+5WMliJcpf47mCNuuylyfzpe6t4aQzprmLX7yRzrn7Mn0vxf+K6rOqaqqpsHjJpNao6ZFK74mlQoNi101b8bVXtt/fuD4YVqw+lf69OUvRMU5LGCzkM5+TrAz0U/+87HAveCHRUpQX9fkzPql8+YqQf0hvsx98uwLRPVUk6eNo2tudu34T3BMRXkl/bVmM23buovMZjN16dqRN+brrFzBu6pV5ksmdhnpeuMPADchoEObsXDhQlW/mcOX61TaKaLkccVFJXTpudeLkWfddsO1dO/trs1Y1M2gRXaNpEvfuEpUneMPjeLcmUFn2PnZl7ab5lPN4lg4Z3vPG/q4Dm7fT8cyjtLA2UP8fv913RJ8dqOhsriCXxn2cYXGhlFYR8c70G//8W/eOM7fQ3qN8nfw4eXvUsfYDvTnLz+KqvPmXHoVpWdm0bvzX6XuPVrH6oLmdvxoLl0z7zYehJM2rhVVz9l9KIs++2EB/fKVY43amsKWwc+aNpU3hKvbw86C+vmXXc2XwjeGzciz121oL/rci2fR+coLeAcL588/9Tod3H9YVGpptBq+cqH/oD6iAt5gtdsrTLbqgTPix+B8SmgRCOjQZqSY9i7Qq3SXiKHXXDn3ZsrPdf3c8oawJj4fv/W6GDmnqrqahoybQnblv5sX3EFqrVo847gZEaMpPtC3O0C7swe9Tpg6mC6Imsi7frc0FspZ5/aGztJOW5VKhlCDz4bQChayTVUnAnd5UTkPnKW5pbx2ev3kJfgslOuVx6zOnq9QXsqUt+s2Mo4GzRnSZNd2hoX0vjMG+P2Ni69u/YyKjxbT1tXLKSTYtdMgH3vmv/Tjz0vo3kdupxmzvXaPslXbtH4rPf3Ii3yW+ssP3xFVz8kuOUz/eurUDu6ecvI+9ude/Z/LHeDr3HTn1XTWRM+fAw+13n39U97PJia2PV18xXkUEhpMq1f8RetXbyK9QU9vfvw8aTT1HzEJnmG1W7es6D5szNOSZBMlgGaDgA5tQlLZ3heC1LqHxdCrnnn0Rdq4bqsYeU5oSAhtWfW7GDmvbgZt3ouXUvteMaLqOF9vosbOn/7q2G9i5B4W0mdFjvXqTHpdwzS+l/u0PdzsY2FN1Bq72cCWcbO91u16Ov+5dBUL3Cwos2B9IjiLGnuxmK0nAjcbs4B9euDmV2VcX70pRYcL6eCOA7Trl+0U2T2aJt46mb9tQ9ifk+1JH3rhcFHxT3+8sowylM/3J+/8j84a5drunG++/5GefuEVOveCGXTnAzeJKjjj0/e+ooVfLeLnnz/2gOcbpLEj1q6/+i46dtD1VUCu6t0zgbL373c4uD/53P9RXEI3MQJPYsvZb7zsHj5b/sIbT1JkVIR4Rvn94rGXaW/GPtwgaSbVZH5+YveRj4khQLNBQIdWb1d55h1GWf+2GHrdgvk/0ucfeucozVW//sRnQFzxr2eeox9+/pXG3zSRBpw7WFQd5+tN1JYXbqaMioNi5D728Q4Kiud70h2ZTWfhmu3dZnuzG9rDzeqeaJhWdwZ4vxnu9Tk8OVxXV1Qr19pl5SdqLIhX1PBl52z5uT6MBWrdKcHaoDyuC9jOBm5XsT8X23O/7ce/afTVZ1HvyQ0v92Q3MtjSeEdm3H3Vjp+30YZP19F9d9xKt15/jag6Jyl1N1109Q2U0CuO3vzkJVEFZ9TdfH3h30/wRmqetn7/Nrr72oeooqxCVJrH3NmzlI/pcb43/f5Hn+THKTbl42/fwAyul+TnFdADtz3BZ83f/PgFUa31/deLacmiP7DFoJnY7XZbpWSZNKX7yHWiBNAsENChVdtZmnVBkCrgB1mWm+1rfduWnfSv+/8jRp71xov/pRlTJ4uRc775/id6+oWXqdekPjT13umi6hxfPW6NnQ3O9ml7C2ukFqUJ5UGdzWqfCOAnzXo3p60LNtOISx2fPWEh9VjGMcrPzj0RylngNkYH8yDNlpazK5uRZ1dju2DeUKwucAe3C3Hp/HxvK8opomXP/ULxZyXQiMtGi+qZNn3xFw/y/op15l/0r+/p7EkT6O1XTv2F3VHs+LxBZ00m5XshLVr5FanVzm9zaevuuPZB2pu5j777/CMa1L+fqHpOcm4GffrFN7Ts2+Wi0jzYTd+FyscUGRHBj1189N//4c3kGoIz0L2L7T+/+6ZHyFxjphfeeIpiYtuJZ4heefZtSt65m26/7wYaOXaoqII32ch2KKeirM/F/SaZRAnA63xzKgzAA5IrssYapIAlyi+kzfp1bgwO4ne5vaFTbAcaM9LFZeYS0cJFP5PNanPpqDXmaE0+dVTCqi81i2Nnaa8q3saXintLmbWcLzk/VH2ccs1FfAm6yVpJVbZqr/5/68PCdnR8OwqKaHr5PQumK17/nS87j+ndgXqMTaD+swbRSCXMsoA/QHnc5+x+1HNib+oxJp46DexMMX1iKaJzJJ91Doo0UmBwIMk+2vWb/dnYn3vL1xv5TYfY/vX3SKgqrSS7zd7ocnhfFmjU0fYfE6mispKuveJSUXWOSqXioet4bi6NHjeCIiIdb7gHtb76dCFVVVbRfbffQnq9XlQ9J0QTRBHdoyi/sIAO7j21OZgrwqPDaOKsCTRs3GDqPbgXmUpNVFJ4Zj+LMiWUL/9zNd+nntCjOz8TPSoygjZt/Zus1jO/v7Ej1gYN7S9G4GlsafvxY3m8QVxqcjqFR4RSSXEZLfz6Z9r+9y7+/LU3X8av4H0SSSGBGk37z9/46BdRAvA6BHRolbaW7e5nlANXq2RVoCg1G9bhd+Vva8hkcq9ZWX3Y+z7/XNeWVoaFhNLHX3xJFSUVNPj8oaRSu/bPP6cmj4f0lm6ixhqobSlNUV5Smz0kt6S9mzKp54TeYlQ/tgT+l6cXkbnKTNMfnEkD5wyh6B7tTsyQ+2rgdoUmUEtdhnSlTV9uoNCYUApRXk4X0SWSUpYn8yPo/BFbvcBuzOQdyacrLr6QAgNd+7a2e88eSk1Lpx49u/Ol7uCcBfN/oJoaM91w1eVeCehqlZpC1UEU3bs9lZSV0YFM17bsSJJEs6+cRfc8fTsN7tuPRg8eRgkJcTR48mAyRgRTauJu8Zr/YCH9l9+W87dlR7SxFQIq5c/DQvrpLrv6QoqM/mdfNHhel24dac/uTMo5eIS2bNjGj1vLOXTkRBf3jp07iNeE5iDbpUFX3nPjhvlvfpQtSgBehYAOrc7G8h2x4VLoarWsarFNp6lJe844HsUTSkpK6ebrrhYj59TOoK2n3Lx86jK0KxmjXOsGzfZVZ1YeIr2so3CNkWTJM2GPLRUvsZr47HS+pZhyqvPoUHUu7a86Qrsr9tHu8mzaYUrngXxDyS5KrzhABeYS8dZtA1uWnpd1nM9yN4R1Ol/0+A98dnzCzZP4LHNrx246dFD+Tla9s5K6De/Ox6fLSTmkBHTfPoWgMcczjlHB/nwaOXQIde3s2seRm59Pq9dvoPCIMBp1ln83zmsJbP852x88dNBAPtvsDQEaLUVoQ/jXqqRTUfquDPGM425+5AY6+5yJvLFnj8jOFKYLpnaGCOoe0pFCOoWSrFdT6rY08dqnYvvQt+1MIl1AAC1dvpJyjp56zBrrKn7p1fWfjQ6ewzq1jxo7jLRKIDebLRQcbORHq91693VoztcCJI6mXP/41R99+vKnzbunDdokBHRoVVYUJoZ00ET/qYTzeFFqEey83B1/J4mR57B9pHNmzqDQENfC9e49GZSStociukZSeze6f7MZ6+yqHB6gzXbllweVgTTyP3ta2fMl1nIqsZj4kvB8JUjvrzrKw3Z65QFKq9hPu0yZSuDOoM2lKbSxJImH75Tyvfy5zIpD/PXZknK2rJ4Fcfa+WIhn/7+2au/GTD4L3FDoZgH+x0cX8q7lLKC3JWz5OlvKnvlXBl/2frqy3LITe+39kSm/jJ95300JhiOGOt/kkZGV3zC/+2kxa3xEs86fJqrgqCM5x/jNV9bQZLqLvUAcwUJ6lC6Mr/zo1LsTbd+wk29NcsSIScPonAun0ZDwnhQadObPiTBNMKljdJS4cTuVl9a/youFcrbk/fRwzlx94yWYvW0mbLa8V98EmjBlLE2aNo6GjhjIt9BBy5BJCrbUyGyp+8+iBOA1COjQaii/dMo19polWlnd4mePsOYuK39fI0aeNXhAf0ro4dry1Dw2g7buL9IpAS9utPv3MNg+7INVx06E6+TyLNpUksxnuZNMWbS7fB8P21mVh0+E7XxzcYvu4fZnezdl1Rs+6yQv20WVSkgdd+NEUfE9rEldydFivgw/d+9xOrzrED86jS3h3r0ihV/ZC2uMZrPZeYM6R5fkt+/Vge+7Z+fCn34Tgy0Tz1P+f2x/vT9ie+jTVqaSQa+nc2e4Fq7Dw8Lo4/lfUWFhMV10xfl8VQ04LiQkmJYu/oOO5+bxo9bUXvz7Y8vdY43RZNPYqd+4fpSSuJsqyyvFs/VjU3z3/fcu6mHsSDGh0aJ6KvZ+JZVEeaZiStuxR1Qdw8IiZs+hLWNL3a948MY181//6IAoAXhF69mICG1eimnvRwGydooYtqj4XnHKL0ti4GEpu537pepk/fvU7l3OzTrOr57EZrdZh3N3jg+Dxqm1DQcCtrR967ebaNJtzftPgAVuFrbZ7G7mX+m069cdvMv8mvf+5B3Wf3hoAX19x3z66PJ36e3zXqdPr/mAFtz7Fd8jv/zlZbT+4zX8z529ZS+V5ZXxI9Ty9+fxY9TY27PXZ++P1ZvCQviQC4fz1z8da3pXevzMBln+Iqp7NEmyRMm761+a7AgWyHsm9OCNv7Iz94kqOKp7fFdqFxNNpWVlfCl4cxjZdSAN7dyXnnjrEeo7tOHjBJmRk4aTIVBPPaIbX35vNVmoS7zz2ySuuG6eeATQNrGF7lqL/OFq+2ocgwFe1WxHTwF4066yjHuNasPrYugTbrjkTso5fOYSQXex5a1ffviuGDmH/WI++KzJVGM2003f3E5avVY8A/6ABdmGjhNjZ4KzoMyawrmjqbPR2fN144ZCs1qr5svJDWGGM85G1yvj+uqnY++bhf6U5UmUk3yYN7ibcs/0Jhu9sbdjNwSu+eiGM46Gc/Z4Ol/z7d1fUsGBfFr/+y8UHeVai41nXnyFvl74I91x/400+8JzRBUc9fxTr9PalX/RzddeRQ/cdbuoel9+aSFfkXTHhfdTTXX9W2Cffv9xGtK5DyW0a3yP8oHjh+n3pPX02iNvikrT2BJr1jkcAIhq7NXPTIgb/ZQYAngcAjr4vZ2mjHONsv5nSfJQtzIPeeHfr9OaFX+JkeewJa7b1q3kyxldcfE1N9KulFSa++y8Bo+lAt/UWEBn52T3mzGA4sf1FJWmsZBdF+zZS2OBm52Zzq4nzkYXHeHrAnZTgdsdbLk7m5EvOlxIMx+bQ91HNr7Fg/1dsL+n08P8duVjZR3tPXWmu1pSkVGtfLyShgJk9qIlo0r5e1CubMxOOmDNFNnrseaKRZZSfmY/a4DoykqTP9/8g9L+TKV3X3uJpkwYJ6rO+fGXJfTY0/+ls2dOogf+daeogqNWLFtNr/73bRoxdAh9+eE7oto82DnpL7/8Nm1ZdWZn9Q5dYujpd/5F42OaPhs743A2Ld+5nt5+6n1RaRxrWPbqu/9Rrq2/4SSAI2xkN5dJVQNmdBvr+pJGgEZgAxr4tR2mlEEGKWi5SlZ+G/Yxx4/m0fatu8TIc8xmMz+nNiz0zOOkHJGWkUHJqWkU0TmCn40N/oPt1WZnlZ+ONYdb9+FqmnrPdIf2a7PX3/D5Ovr9xaW8OzgL291H9eAd0PtM60d9z+7Hz0tnx/Gddf2EE2emsxsAp5+ZHtkt6pQz01mI9zT252P/34J9eZS4cAtvcFjfcWp1aipq+A2H0/+uTIUmHs4barLHAnWoJoiiNKHUThtOnQLaURdde0rQd6Zehq7U19Cdhhh70sjgvjQ6pB+NUK4Dgnrwek99F+oR2JE66dpRh4BIilbePkwdTEFKYGfvN1gJ8qzGXo+9fpW9mvdjcEZ5gYkObNtHnTt2pFHDmw5i9WHL3L/94SfedOzcC2aIKjhKq9XSrz/+xs8qv/6qK7y6D/10xcUlVGgupR0bz/y5Mvfa86hvXE+KMTa9suJ4VSGtXbOB0pMyRaVxcy+ZRX0H9BIjAJBIYt0c+n72xkfzRQnAo7AHHfzWX+VpHYLkkCVqWW7ZA7kbkNDbe+cMp7ixD7Vf79pftLyxDx28i81Ms3B9utLjJXxJuSMzw2yW/Pv/+5Z2/bKDzzKzrQ5z/3sRjb76LL5/O/6snrzJGgvBLHh7arbZXexjZ7Pn7MzzlW/+wffcN4TdNDiWfub2ksiuUXx/OwvM/QxxdF7keLqy/Tl0c4e5dFfHi+mGmDl0afQ0mqPUp4ePonGhg3gIZ68bH9iJOithPVIJ7+ztVZLrfy/s7aeGjaBZEWP57Lqj2Fn2TOoe1ydt4rt3I51Ox4+BrK5qel8/nCppRyq/RkY0/zngPWO70/AxQ2jouMGnrKCKbB9BE2aeRZ0NtV8fTSmoKKbkbbUfR1PYeefTZk0SIwCooyb1pDXZGy8WQwCPQkAHv7Tavk8XJRl+UUlywwdCt7AeCaxRnHd2kbCj0lzVz4uN4sC72PLx8qIzj0Zi+8LZLLMjWOO14pwiHsrZzLinl6N7E7tZMPG2KWStsdDGLxrePsICepHyMZ5+M4PdcNAoX/ZXtjuHJoUN5YE7TG3ky9FbQvfAWJrpREhnHxdbIeHODTpZlqlPz3iy2WyUlYFGcc5gx2d+9v5X/DHbfx6gbf4eHgNCe9CNd19Dr377Av3noyfpw2Xv0PMfP01UYqPI4HDxWg07nHeUjpfk0760/aLSuIuvOJ80Gp9boAbgEzSS9s3lR5cbxBDAYxDQwS9Fm2ihRlK5tsazmQTqddSxs3fuH7jTybmHmEErOVZC1aYqUQV/0C6hPR3POHNmuKa82qGZ7pTfk/h+7rNumNBkszVfxfbCs2Pk2FFsbE96fdhNB/Zy+s0MtlS9W2CHFgvk9WFL6HsbuopR49jnmJ2NXVhUTEeOHRNV59XdpMvcs5dfwTGfKuHcVFZOg/r3o1nTpopq82IhfHL3kTSly0ga23kw9QnowvednxU3RLxG4/KplH7/YYUYNS4uoRuNHOvTP2YBWpRsl9vpqkL/K4YAHoOADn4nqSzzpUC1drYY+jRvLXNP25PBZ8BcUTuDlsAfYxbdv7AZ4PzsPDH6R2hsGJ9FbwprksaWrrO95L6A/ZlZyGb7xdmS9fqW79eHNcJjKwZYg7uGsNnmk29msMZtE0OHktEYRNU19XfBbimjgwfwZe+OqFvm7s5xi3XbXDL3ZPErNG1PagatXbmBAgK09Npzz4hqy9FpAyg2sj1FhTq+1J51gs8pOU4blp95DGF92Ow5ADROY1ff+ce+TbV3PQE8BAEd/IoSzi82qAIfFEOfF9/TOwG9sqqKsrJdX56KZe7+S1VPEza29L2xPdkMC8KlyusMnD1YVDyLheu6sN3Ymejf3ff1KWeisyPR2Lno82/6hI9XvrG8wZnxOmwmudvION40r6FQz1YIHEv/Z5Z5UFA8nzmPioignCOeP/7QHezP1Vvv2Cx6VFw0v7JGj66q+/efgRl0h7318of8OvfcWRTbIYY/9jdZ5Tn0zTvfkc3a9I2woSMGUq++8WIEAA1hDeMC7erXxBDAIxDQwW/sMKUP0qt0X0je2tjtBWgUB56mVsLp6aGULedm54uzAN6QzL8yeId11gDOUewYNtZsbd+WvXx5PJuB3/TFX7T8lWX0y9OLeNj+9NoP6f2L3qL35r15Imyz55a/vIzWf7yGHw3H3jZbeR/sfeVl5zZ4nBur71m1m79fFu4bm1GP6h7N/3wNhfna1Qa5YkQnlpGPGz2KdiU71iCrOXXRORb62sW359dUN/pQdO/ahfR6PR0+eIQqK7DNpSlLF/9BezP38WD+YDOefe5Je/MP0c7kZEpct11UGnf5dfPEIwBoippUM1Zlb5guhgBuQ0AHv7ClZHeEQdItkiXZfzpaKeISuvMl5d7gTqO4/n0xg+6v2Gw569p+utOXdJ+OhVnW6d2RpnBsBpwFbRa+2az30ud+4bPgrDEbW1bO9n+z12Fhm71fS41FvKVnsPdXF+4b0kHsoWd76utzcqM4tnzcqKrt48OWuOcXFPDHvqS9NtyhZnFsDzpbQZCS5voNOnaPs2+vnmS32ykzHbPojSk3lZ/SGI59/fgbtrQ9o+QAzX/9a1Fp3NRzJlBkVPN3qQfwZxq79g3le6rfTCCBb0NAB78Qotb/oJbVjk/9+Qi2X7FLt05i5Fnu7EHt1qUzGfR6Kssro8qSSlGFlsRCZJQ2lDoGRPPu3uxor6HGXjQ+dDDvOD4mZACvd+7VmR8Vdjq2t7y+/el1WJA2KOG+Kbt+2c5nwNlS9ZbGbgaw2ff6sD3o7GYFu0lQn5MbxbH95ydjZ1n7GnZsm1Hd9OdHVsv8uLiS0jI6eDhHVJ3Xv0/dPnQE9MZ8+l7LN4Zzl0muolW/rKHC3Ma3jtQZNLS/eAQAjlJLqp5r9m+9VQwB3IKADj4v2ZT1plbWTBRDvxPfyzvL3PdkZJLVgb2E9eEzaL178se5Wa53g4b6sZnQME0wtddG8FDN9hezsM1C9tTwETQrcixdFD2l3jO450ZN5Odj14XygUHxJ8I6q9877CrS5NjPaCrGZozrO/u7Dtu73tRMN5sVX//JWjHyDWxJfUNL3cNiw+h4RsNfvw11vWdN4nytURzTXtP0MVlMdHxdozjXZ9H7opN7k7Iz9/Pl7b7SGM5VNZU1pGE3izt15DcaGqM36CkuvpsYAYAztHb5mdX79jnW8ROgEQjo4NOSyjKuNKgC7xJDv+StgM4CRkaW679c9+uNZe7uYMGbBWgWts+LHE+XtZvGQ/btsRfSbcrLle1m8BDOQjUL5ex1WchmYb27LpaHd1fO4Gav380YS5cpYZ4d0VWnHZtB35fXYJiNYku+Dxc2uq97208Nd0VvKWxfekOz6LH9OzX6MbFVBTnJh6nIXEpW+z+vM6h/X0pLzxAj3xGrq20A15Ro0SjOnVU0/UUfCjSKa9ialbVn7U+dMN5vG8MxFrOFVCqZ4uO603eff0RJm9bSlx++QzdfexWNGDqEgo1G8ZpE554/TQnpgWIEAM6QSRUp23P9ppEx+C4EdPBZ24v3DNerAj8RQ7+V4KWAzrhzHno/scQVAd05sQHRPIiz4M0CNwvbnZWgHKkJ5bPabKmytwVotaSyyvzPUBfST17SXR+2HJypb/86w4IwC7O+KCf5kHh0qvYJtR97QysHWECvayJXav3nGLreCQm0K8X3GsVFKV9Djjhx1Job+9C7dO5ExqAgOppzlMpNTR/R1xbVzSTvVL5WfHHFhcNsdtJo/7kRyL5/sGDO9tSzoP7XH0voqecfpkGjB9KB/b75PQDAX2hI/dCSA+vDxBDAJQjo4JPWlW6PCtIGsqZwvrdZ1Ende3Qllco7oS01LV08ct6Jo9YyEdAd1dvQjS6ImujwmdXeEimOCmM3A6aHj6ZgsXeZzaI31CiOLfdmGloS7gt7zhvSUCM49vEyDf3ZT24Ul28uFtXaRnFlZSYx8h3sJo8jjeLCO0fwjvzs3z9r9OYqdpOOvXkGzkOv14SpY6lTl1j+b23+N9+Jqn9SqVVU2sDXPAvsIwcMoUtvnUdbNiTS0Rz8TABwlUSS0WgN+JcYArgEAR18zlN2uxwlh/+kltSxouTX2MxF17jOYuRZ7sygs/2IbAaNzbiWF9Y/69pSTt/DXbcHmy0TnxEx+ow93Ozl2phZfCk5m1F2JOQ4i/15poYNF6OWNbB/X96DgGFL3tnfC8OWsZ989vfJ2LFjbBa9odlmq4c7sXsSm92v7wg5tmKANYtrqFEcw55nqwYOVzX8Or6EhfSmSLJMkd2jyFReTvsP1r+6wBF1xy1mpWfzK5zplnuu500FX33rXbr6ljt4UPfFmzvuimvfmcJDQqnPkN60fOkqUQUAV2hIdcfiA391EEMApyGgg8+50JT9XIBKc5YYtgoJvXqIR56VkZVFNTVmMXLeP8vcvdcojoXlug7lLDwn6DvToKAEGhnclzdCY2H7gqhJje7hrmuYxkJ6fGCnM/Zwsxd2jBbb3z0ncjxdqrwv1g3dk9if11ewc6yz9x8QI+J/J+wGAt+H3khYZU3VGjo3vG4JvK9qaGVA7fFyjTSKY38n+/OoyFImKrVY6PLJRnHK17UjonvUrohwp1Fc3SqajDTMoDdk2MhBSki/jn+9bEncTs+9+j+aPPsCuv/RJ07cJPMHVouVgps4Ii5G+do7+4LJtGXDNjKbXf+5AtDWSSTpwm0Bj4khgNO8v1kSwAk7TZnTDaqA9yTWZrwVKSwo5L/0eJrNZqMpE8dRu6goUXFOVvY+2r4riUJiQqnjAM8dB8dmvSeFDaMRSqg9K3QgDTH25LPgPfVdqEdgRx7U2V7uaG24ErKD+RJtFuI1sppkyf37hoFyAPU2dFV+SBLlVLu/dJvdZJgePkqMfMPWbTv4PtI6JmsFFWjKeNfzQXOGkKw68++xOKeI9m7KosFzh53xPOvynvTrDrJZbaLiW0KVr9FOA89ciVKWW8rPZR86b0S9H3NlcQUd3X2E2g3pwL8O676+2AkIx3Nzfa75V4WtirIrmz4+rbK0grI376UOMe1p3GjXvjZ1ugD64tuFVF1dQ3MvPldU4XSsj8iceefwPelVVVWUc/goD+cLflzEr3HduvJtJ74qv6KEticnK19cVpo+ZbKonikiKIxKAypp/YqNFBgQQN3iuohnfIe5xkwH9x+m9LQs2rU9hbZu3EZrVvxFK35bS8uXrKbffl6pXFfRH0tX05+/r6W1KzfS+jWbadP6v/nrJm7ZSTsSkygtJUN5PzmUdyyfr4hgTfT0ejTHA89Rfv8YNO/B6z//+vWPz1z+BdAEBHTwGRvLd8SGSEErVbJKL0qthiRLtOznFWLkWb17JlD/vrUzYc5iexJ/X7mKNDot9ZxQO5vuDnbe9LkRY2l4cB8euk8/f7q5sZsANTYzHaspEBXXdNK14zcXfAkL6AP79yO16G9gV/7LsuRQ6u9JFDcmni//Pl1VWSUPs12HdaOgyH86NzNsT/PuFSl8ObkvYuG795QzVzHYbHbas2o3D+9sOfvpVBoVf77n5N7UNbADBYlvL6xz9fpNm5s8dqq5sZtKKeVNd1Zn56EnL9tFarWKLpzjWrhmfwdfffc9FeQX0uwLz+GBHerHZtC7du9Mk6eP52FdG6ClPamZlLk3mwf1QQP68W1DvqicKmnz1kSKCAylcWMav5lTWm6iapWZVi1ZRxOmjvFa/xRHVVZU0jYlVP+xdA39uOBX+mb+D7Rm5QbKytrP/6zBkcHUrkt76hgXSwkD46nfiD7KS1/qO6w39RrSk7r36a4815Had4qmiJgICokMoaBQA1VZzLR/30FK2pXKQ/yyxSvot19WKuE9mTL3ZNP+7INUXFTKezSwrvYt/fcA/kciSSXbrPrP3/h4qSgBOAzfccAnsH3nI83VSzWypvZw7lYmOMRI33/zs1dmJ6MiImjKhHFi5JxAnY7mf/sd1VTU0JC5w0TVNWyWeV70ZIoJiBQV39AxIIqyqnKoyuZ68OwU0I66KeHOl+QXFPLmTmGhtXuWdXIAbSvbQ8cyjpE2UEMRnc/8PMhybaiL6BLJO5yfjr1t4UH3bmZ4S015db0rA9iNiO0//s332Hfoc2bbisDgQPrrk7X8bSN1YSeWkLOzrf/atOWUVQi+gK0k2a58Hm3UePM3nfJx7Vy8jQoLivhxWa4uOtr89zY6eDiHBg3rTx06+u9RYs2JhfUBg/vSjDlTKT+vkA4oYU6lUtPUiePFa/iWnLJc+v23P6l3l3gaOmigqNZPS2oydA+lHz5dRD0SulG79q6tznLX8WN5tOi7JfT+G59RclIaxSoBfMCo/nTJzfPoyjsupbOmjqax40fSmFHDacLo0dSzaw/q1TmO4mO7UY8OXcRLV4rv1JV6de9BfXv2pEF9+9KwgQNp1IhhNHToQBo0YgCNmjySpl84lc6/djYNPmsQRcdGkUb5/lleXcXD+28/r6Cfvv2Vlv+6itav3kS7tqVQZno25Rw6QgXK5579+2OnIMiyRLpAHH8Np5JJHnjZ3VfN//LNz+o/PgWgAQjo4BPeevDq5wNVAZeLYavDgtGWDX/zH+ieZrPb6LJ5F4iRc+pm0EwlJuoztR9p65l1dVTfoO7Ux9BdjHwHW9IcpAqkzErXm2mxpfi+FtDZjM7JM8DsBsmeiv1UmFfEj87rOvzMzwULqynLk0mj01D3UWf2RagqraT9ifvEyLewTux9zu53xsoANvPPZsgb+piYg9v3U0zvDhQRGsa3X9Q5fZuArzhUnUtl1sYbN7JAfnCH8vk+Ukgzp02l8DDXTvXJ3neAEnfspE5dOlL/QX1EFRwRqASy2I4xtHTxH1RQUEhXXDLvxIoWX5J0JJ1+/e43uvqieU1u6QgM0FF+SQEVmkooKzWbho8ezOussztbUp68czdl7tnLbzbrDfpTjm9zF9tqsXHdFvruy0X07ec/Ulj7MB6cr77zciWEj6H+3XpSj7DO1CcijuLCOlG38I4UY4yiEE0QRQWFUVRwOEWFnP4SUVsPCqcIfSiF6YL560fqQqlzaAzFhXei7qEdqUNAFO/j0aldBxoyaAD1G9ib+g3vS1PmTKI5V59LE2dPoF6De1JoVAiptCoqrSinjIy9tFP5O2Ez+ksWLaefv19G61dtpr837+Cz/kk7UikzbS/lHDxKBflFVFFewbfWsFl51lWf/V4ArRufRZdUAZ+98dEyUQJwCAI6tLjWuu/8dNmZ+73SjKmouIRuuPoKUqvVouKcLX9vp4OHD/PZx7BO4aLqHBYOWTM3tofcF7FfvFh4rba51vgoUBXgc0vc2cz5n2vW0ZiR/3SWP15TSLkVhbR3Y2a9y8GZ/X9n833b/WbUdn4/mbnKzMOur2rfK6belQFs5j9vby4NmDVIVE6Vvz+f7DY773LfLyhOVInSMpS/p54JPheq2JFwjmzLKDiQz7vyD+jXh3onxIuqc8rLy2nZHyvJYAikCVNbVW/OZhEWEUorfltDubn5NH3qZL6iyZeUVZgos+ggLfvmN3r43rv5ypGmVFZUUVCXYJr/5te8udwn731Fq//8iySdivShBiqvqqK/t+6gbz/7gd907ti5Aw/rrrBYLJSyK41+++VP+vidL2l3agYNGTeYbn70eho1bgQN7NyLBkf3opigSIoyhpNR33ijO1eplLAcYjDyUB8eGELtDZHUPbwjvxHQ1diBOge1p6jAMOoa04n69+lN48eNpuGjh9Dws4bQhHPOopmXzqDZV8ykgWMGUky39hQcHky6IB3ZJDsdz89XPq50+mvNFt4h/5cffuNhnu2V37B2K23fuovvic/OOsCX1h8+eISvzKiqrOLft9gGJpXy872V/4rUmg2Y9/CVH3z96mcVYgzQJAR0aFGted/56YqKSmjz+r/FyHPYOcgTzxpDMe3aiYpz9u6vnUELbh9SbxMuR7A92icHH19UZC6jXHORGDmnylbDO8j7mjV/bThlT2mJxUS56mLaumAzD6sNNopTAnx9TdXY7LQvN4pj++a7DOkqRv8oPVrM99YPnDOEz6ifjjWKO5x8iNoP70jDlM9jXaO4mpoav24UV1VWxZv+xbRvR+PHjhZV5+j1evr86wU8lF1w6WxRBWfkHs2jPUqw7Kh8HTW1hLw5VdVUU3LRXlq2aDl1j+pEc2bOEM80LjwohI5W5VPytlQ6sO8QXffg1XTVnZdR3z69+BGPAwb2pX6j+tK5SiBNT8uk7z9fTENHDHQ4pFdVVdOu7ak8qH763te0c0cqdevTleZeN4euuP0S6t+rF3VWfqYM7diXIoPCfGKmma1Yqgvw7EZBqNZI7QwR1CWsQ+0sfEhHHuTb6yKoY0R7SujSnQb07cuX4I8bP5qGjB5EZ509mqacN4lmXzmTpl4wmQaPHcj3zUfFRlGAEubtyreu/MIi2rMni7Zt3UnrVm2k339VAv2Pv/NAz5rhbd24nT+XpHxuUpL2UEbaXh7oS4vLqKKiksziZArWIwF8g0SSWm2RLJ+98fGfogTQJNyOgxbD9p1fXnFgrUZuXUeqNWTf3gN029X3i5FnPf5/99FVl14sRs5ZuXot3fHgI9R5UBea87RrS+Xrzij3ZWkV+2ll4VYxct417Wfxxne+hJ3NfOctN/K96AzrWP9T3mr64qZPaPZTc/m+7NNl/pVOy19eRnP/exHF9juzqdXXd8xv8Ci2lsb+vOzPfbqclMO06F/f0zmPzKbwTuFUoQRyht1wYMfHVZuqaPkry+jS/13Jj/SLDajdV8u6N/+0ZCldc9klfOwr2JFwXx37TYwaVnykiL667XPeoOy7zz4SVeeNOXsmFSjB4NtfP6Gw8KbPYYdTrV25gZ5/6jW+XeLLD98R1ZaVX1pIe6uP0Mrla2jxx7/Q4m/mO3UjKr1wP33944/095pt9MZr/6XOShDVaU/dXnI47yjlqUtp2dIVtGbRWvrPKw2fKnVo/2HanpjMl31nZ+2n4LBgOmv6GBo+fgh1ietM5tIaaqcLp47B7cgQ2Orv13MFJcVUVlFGlZYasqvsFBAYQJJGVupFZKqqILPdQqoAFWl1WioqKKbiwhIqUV7Kik1UXVlNFaYKfmPt6OFjSq2MSouU91VeSTVVLKTbyRBkIGNwkPJi5HvkQ0KC+f8jXPk3zmbjo9tH0rBRg0mj8dw2BaifnWxlZYHqmOkxgxrfuwQgIKBDi9lVlvGcUW14VAxbPavVRhecfQXfZ+dp5597Dr349JNi5Jxjx3Npwszz+HK8G7++TVSdMz50MA0Mcm2JbXNxNPQ0hC3hP3n/si9gS5MjI8JP7KNmS/g/PLKIh9Huo+Io/qwzey6W5pbyAD/uxok0cHbt/tKTsbdls9G+iAXuGQ+fSyVHlV9slY+DfSwVReVUcqyYTPkm8VpnYm9XU1lDA84dTGMShtD0oeNPLAl/+8NP6M6bb+CPfcl7OT+SxW4VowbYiT68/F2SlVfbvv5PPsvnilvufZDWrN9AT7/8GI0cM1RUwVHlpnK6bPaNfEXGhj+WtPiRawcKcihbCeefvDqfjmQcoXdffZF6ObkForCsmDYdS6IHL3+Uln7/DXXvWv8WHzZLv60wjZ5/5FWaOGEMnTWxdkUP22vNlm2z5ds7t6XwZmrdenelYWOH0OCzBlJEeDgFSYFkIB11CI6iYMOpp0rAqcoqyvl2hcqaKjJbLWRTAr3OoOMhvqC0mKrM1fz7BTvdIUCps1M98o/n85n1vCP5VF5WzoM7O6YuPSmTsnbv5SGdvcR0aMcbArIeFHHKNST0zNMwwH1msj4yvvvwF8UQoFFY4g4tYntF5hijHPiJ8sOhzdwkYnew/960nfJyPd8l22Kx0hUXXyhGzgkKMtC3P/xEZSUm6jW5D19q56xITShf5u7L2Nnou0yZZG0q9DSAzZ772seoDwykrdt3ONUojoVVf24Ul746jf/5jqYd4R3nWVCXlE9peFgoJcTFUXyP7jRs0EB+BF2Xzh3JoNfzr+3q6mo6nn6UEjdu58difTT/S9q4JZH27T/Aj8diDRMd2Z/bXBxpFMdusR/adYA3ips2eaLLwXD/gYO8YV5spxgaOMS3jp3zB6yrOztbm3UeZ/uT4+NarlnmloNJlHo0i/73+NsUGRhGn7/7lktbOFizuGOmPMree4BUFqnBpftqlZqKC5SAqLXQ1jWJPPD9+uPv9NkHX9MW5eddSHQInTVjDN36r5to9PgRNGrQUIrVRtGQDr2pgzGKIo1hFHDazDycKUCj5fvvw42hFCmW2bOGd6zZXaeQ9rxhXl3Duy6G9tROE04Rys/l2OBoiu/Yhfr0SKBuCV0ppmcHWvzFr3TjnVfTtQ9exZfa64yBVFJWxs+Q/3nhMkrauZtMpeWkCwzAEXMeZCcacM7/Pnj9+6efbvyIDgAF/tVBs1t9PCUoUmv4UyWrXGs77MdYE5j03Zli5DnFJaV0/VWXu7xUjYW8/QcPUUyvDhTe2flf8o1qPfUI9M0zgE92oOpY06GnAWzfcm/DmfufWxILla40iju86yAPt/U1VfPVRnEsZPROSOB77lkzrovnzuFf8/fdfgs9cNft/PFF58/h+2zZcVeTxo2l6VMm8xo7huyC2bNOnFXNjsQqLi6hbCWcH8vNpUW/LuPHDS7/czXlHDlKFZWVvNlXSwZ2RxvFsc/j0T1HqH/f3tSnl2unVFZUVtCS31eQXq+jSWe7dmRjW1dTY6atG7fxhoPs67O5sSXtOwrS+ffyVx9+g26/9jp68uEH3PoarqqupkpNDT9m7NJ5cxtsphiiN5IcE0Cf/e9L/u+pz7DeNOOSaXTtvVfSwEH9aHT/IRSjiqSBHXpStD6ch0zwLnbjxKg3UJgxhCKDwylUH0yHq47Ti4+8ThfOmEn3XHcTdQuOpUCLhrp16sx7CIyZOZqmXTSVtHotHT2WS9988j3fA1+QV0A6nY5C/p+984CPoura+LO76T2ENAIEEhJC770XQWnSpIlgQfxsrwUrVkTBhoCgKNJBQZQiCkoTkN5bQkhCAgnpvffyzbmZjQETyM7uJjOb+9f9zdy7m2Vn6zz3nPMcZwcu1vVADZWtZUb0rfVLf7gkTnE41cI/aZxa580PX1tjoTGvl2eBGYIoOPGP9Dro6iCjuP6CcGnk6SHO6IY2gmbv7shq0XWFeja3t6u6xZWcSCvORFxhsjjSjcKyIlkaxZ08c/YOgV4To7iclGyWxi43ozgSE/4tfFhGwDhBUE+fPBGzn5iBeXPfwMxpk5nIJuFN0TyKUnq4uzGTs5pAixn0N/Rc0f3Q/ZGY9xTuw124JCQkIfJ2NM5fusJKB0iwayPsZmaaWo+w19QoriCnADeOh8HDzY2ZRUqBsmjWbPyJ9XOeOO1hcZajC9Ry7fdtfyIhMYm9t2qzM0B48m3WRvL7L9bg3IHz+GHpVxg+dJB4rXQs1eZQeVjilzXb0bNr52oj8SQGbyTdwoWTl/DEKzPYIlqLht7ws2+Klq7N4GLtxMQip+44Fx2IX37eCbMcFRZ88E6FI7yDjR2LxpPhXXNHLzjCBs2becOndXOMmjmCbWNjE/DLhp345++TKC4sRgMXJ8mu/Zwyv7VLf/hWHHA41cIFOqdWuZoZPsHGzOpjcVjvoFZov2//SxwZlpYtWrAIoRTy8vLwx1/7YGauYWnuupJfWoCOdv4sxVrOZJfm1Uj0VAWlxreyaSactMonDZoIDL6Otq1bVQgCqj0MK7qNa/sD0bSTN+t9fjcUJQ85cp259ju43VlvSC7odB2luhsbqmsd2K8vpk4ch5efewbvvzEHUyaMw8jhDzARTtff3baqoLAQYeERKCwoZKJZKvR8Uas6+nco4k4ReBLuPs292TwJdvp3SLBrI+wk2JNTUpkgocUBY0KfpSvZ92/LaGZphsu/X6T0SUweL01cUxnALzt3sV7eD44Zyk++JUB1u0cOHkdSYjK6dOrAMjWMDav/jrmGwNuh+Oz1xWjp5YPvl3yJpgb6tymtmozgyLQsMuw2+5xUR0ZhDjLzsoG4QkwcOpKlrltw8zFZcCMxChduXMX2H37D6m+XwN6u+lZ1tlY2cLF1grdTIzjDDg0cndC8bTOMniG8po0aIjQkHBu+34KEuER4N2vMvyt0RA2165SXZ57euHS14XvuckwKLtA5tcapnMuN7dS2+zQqdb0tOHNwsMf2n3ehuKhYnDEczk6OGDZYWtREG0HLz85HlwndJdlHelt5ys7l/G5qKnqqw9OyIVzMHcWRPKDWOskpKRXRLVpAoFr7mGvRTGw3bF7uWF4ZK0G0X9h2lrm8U//7u6H69eSbSeLIsJDofu/N1/Dmyy/i2VlPsJN+WmCoLMTpeGjhgdJ19+zdj11/7sUP6zbi8yXLseTb71kN+ZbtOxAviGh/X58aC3W633tF3Ol+6LFUFuyuDV2Ev7FmkVFKiaeMBRKzP2/fKYj3yyy1mSLrJOoNCXkmXMi6zrJT7gV5Rlz54xKSE1Pw9OOPsX7OUjh78RLLFmjboTWaeMvLDFEpJCelIOjKdVZCcS8xawiSs9MQnH0Lu/fsx+rP1uGFJ59knylDZ3nk5+ejyKYUv27Yec/MgKysLMBJg+0bd7HMF448yMjJwrXMCHz+5hIsfO8d5pFQU2iBxsXOuUKs0yJUiy5+rG49LCQCa7/5kbXAa96iKU991wG1SuW2dukPm8Qhh1Mldd9cklNvcILjBnO1pl7bg6rUKrTwN46BUOC16+Ke7pC5FKXIFuYWIj1OWq/wmtTL1jXOZvZ6RcCTCqU9N8aE0sGDQ//1NaC0VBuNFWtJFh8SJ87eCaWxU+S8unZqHi0N3xechMPcOS/jz21bmHjJzM7GgcP/sMj0gkVLMOvFV/DQhClo2aUX+gwbhcdmP4+3PpiPlYIw3/H7bly6GohMEgECtPBA3RBIqD80cQoT7xRZr47LV4Mw+fGn2f3u3ndAnL0/tOhBovebRZ/h2L4/WAut1158jrnmJyWnsMf/1ofz2eMePHo8PljwOYu2U/s2Q+BuUTM/CLcW7igsKkJImPTFJ+2Je9h1HtiRSu9+3dn22IlT93w/6sul6GCcTw7GZ+8uxpW/L+HnNSuZeDYGTV0aoWU7f/bZSxbe89VBt/Ns4om80gL2eePIg+DUm6xEYUjvvhjcX3pHWzKoa+/VEoObdoefTRNMnTkBH654B8ePn8G3i9egSPj+4dQMTanqgf3Rp/3FIYdTJVygc2qFq9lhr1mozfUvijMB/AOMU6tNJm/Z2dJbbLZtXV5fnRiWwLa6QqZWSoAc56USXyi//uD29nb/EYQegrCj6Hh1Ap1wF0R4Qmi8OLqTqvqn6ws5NVNtd7eBw9C+1wCMnToDz895Ewu+XIL1P/2Mo4KooQh1TRjy0jA8+s1MNO3cjAn1L5d9y+7vbvFNhm+vvv0eJj0+iwn8cqM5ae0Aqdc8CXMS7CTUr5w8woQ71cpTVgD9W7RgQIK9z/CRTLRrBXtNj+tuPCxq9jq4+ZV3Fwi8Fsy2UmjbqvzzH3Y9gm05uhPQxh/unm5ISkkRRGqgOGs4qM3WqbiruHQzGO8+PQ9d/dth4/ff6txCTReo93lxTiGcXJ1wObB64U23sy4wR68hPYTP4X5xllOXRCbHIDzmFgJPBuHNV14UZ/XHx60J+nt3RdfGbfD2otdQaga899pClkHCuT8qlVplWaCW1tOWU2/gAp1jdE5nB3a0UlktFIf1Hr8A40TQySgu6Lr0KDql9hKJ4dIEepJCBHpNRU9VKGURggQ6pbanx6Sx1mRV4SpcTxF0Mhm7G4q+U5TakFAErnIUXB9irkazRYQxH4zD8NdGsGwAEsEkxkkY//3PUdbfnKLrJNopev/iM7NY9L66fs66QoKdMgE+/fBddr9//76dmdmRYPfy9GSPRyvY6TH1HT6KLUhQxsCZ8xfEe7k3zuY1SziiCDpBZQFS0S7QhQbzCLo+DBjah223/76HbQ1FdGo8LmaEYOOaLfjmve/w1UfzWEYKLdAZmwa2TvBt5YPgkFBxpmo8rVzQ/6G+Bs0i4UijpLQEt/LjsH7Jj3jjpRf08uuoDm8XL3Ru0BLPvP4kAjr7C9+FSxEXI+38ob6hUameOnTzpu49bTn1Bl40wjEq586dM3d0bbDPTK2RZi9ugpgLJ/a7fjXsyZsWcqnu3KG9ONINqjWkWl+1mbra9lz3gozi2tn6wlxtWGFnaPLLCnEjL1oc6YZcjeIuXQ1iPcC19aclZaXMKI7M3tz9PWDX8L8nZ6WlZaydmnfnZv8xiiOo13h2ijxPsqmHu/Y96uLdEG0f6gA7FzskhiciMT4Ju/fuZyK4pKSEmc4tXjCfiWljOmtXrl+nGlyqX+/etTOrYafsATKcI9FOmQIkYCr3Ya+urVtNPRPo+bi06wJbpKPjlYK1lRV2/LGHpTE/MGIQ7Oy567YUHB0dsHvnPsTGxRvMzf3c7UCEpkfhi7eXoiyzGGu//bpiQbU2yCnKRVjkTSRGJjIDx+pwsLVHfE4SQkPDYWtmjVYtjRfZ59yb0KRbrAVnVnQG3nntFXHW8NhYWqOhuSMatW4MlZUaa5dtQnNfbzR0071da31CBZVlKXKi1y394bw4xeHcAY+gc4yKZUvHj8zVGt3Vngnj1cQTtnbGcT69qk+KqxhBSxJEDp3oSyGtWP/oqLHRJ8WdSCiSX5p7x3ZtEBz6b3SLjpHEHUXRq0tj15rHVZcGTynwcoUM7CpnBmjMNWyRgboQaKHa/N82b2BR7eraQ90LqnsfO20GM5aTAv2bJNYpyqlNidfWsNM8iXZaRKAae4qsU1p85Tp2EvM19UygBRhrRxuE3ghnKf9S+TfNPZxtObrj49eMmexRpggtxugD9TY/nRSII2dOYe4T72PSg6Pw87ofJL2f9aEwpwBujVxrVKrhWGqLwWMGYv3mLeIMp7YpLilGbEEyfl29E2+9+j9x1nhQfXon1wA8MGwgpr04BV9/sRJXL10Tr+VUhwp4QdzlcP4DF+gco3E27Vpna43V6+KQUwm/lr7inmHRJ8WVXKjpxI9acFVnHnY/lGIURyZqUokvkN8xtvL3v8OYqbJRXFJEojh7J/cziqMUeLlCafmZCRlsn8T6rnk72CUzMZOlsFNtOAkZqbW5JMoXLFqK4JAwxMRWvcChK5Vr2LWmc3enxVeuY9caz/2xYCdroxYTeO+sD3c/d5YxcD3sX8NAXdFGZUO5QNeLSdPLsxhokUcqIQk3cTbpGr76aDl2r9uDH1euYO+dusDW3BpN/ZoiJi7uvuZ3/p7NWRlXWm5mjUs5OIblZko0zvxzHu1aBqB9G93bpkqBPAh6eXVAz06dMfPV6Vyk1wBzaNoeiDpR7izJ4dwFF+gco7B161aNo6XtGrVKzcsoqsA/wDgC/XZ0DDIyM8WR7mgjaNRmSwpKqdF2NpPeTECOtfZUh3r3ibPWKK66CDpxL6M4So2XM2FHQ7D3yz3Y8vImRF24xVLMSexqXeL1gcQ5RUDpfjq0M04CEAl2WhCjlHRtHftxQbSTeKfUaBLzJNhDTobg6KrD2PHOL/jukWVse3LDMSbYK/sHuPpqjeL0r0PnEXT96N2/OyyE15dc/msSda4MGcGdiw/CmYgr+OiFhfCyd8NvP20w2vuwJrg7uzLzO2opyNqp3QMSap7Wrhgwoi8zf+TUPjG5Sdj98194embtL+j0aNoePTt0wmufvcxE+oUzl8VrOFVhWWI+S9zlcO6AC3SOUWj1UJcPzFRmHcQh5y5aGEmgE3o5OWuN4m5UHXW9H/XFKI5q0eWOl6Ura5eWlZh5X6O43PRcceZfSNwb2ijOkJzZcoqJdKrbJpFL0Wip9ddaSBBTuzeqYSfB36Fd2/I6zloyvKJ2h9Wlxffr3ZPVe5IwP7/tLBPqax9fiR+fX4/DKw4Kr2F5Bwd9ndxVKhWPoOuJrZ0tHhgxkO1TCUNNKTeCC8WWLTvw9dvf4I3nnsNXCz6qFSO4e0Giu6SoGJY2logWPiP3w9XCCX2H9cHpCxckl4hwpBGfkoQ9u/bDSm2BXt27irO1S49mHRDQxAfvLH0D3y1bx0X6PVCXqh/9OeqEtTjkcCrg0U2OwbmQHdLBTm21STjR4wtA1UCiYucv0tMf74VP82bo2qmjONINisL+tvtP1q+99QNtxdmaU1+M4lrb+sjOKI56ofs2a1ZhNFYkPM6Q/EhmFEf15lUZwWmN4pp186ny+tuXo5jAlyOUyv7I2DH49MP3MGbEg/8xWLsbEtmFwvs7OTVFEA2piLwdjajoaNY66tDR4/jx518x/4tFLOJJ9+Xk4Ih9fx9iLvDkvJ6WnsEi3lQKUluQwRj9m106dmDHSJF1Omaf5t7sceTn5SMuKp5lvJB3BHFLOK7QGzfY4y0pKYWHuxubrwmWlpb4bc9fzChu8PABsHeoW2GoZJr5NMWenfsRFHwdVsLz6t2kMWxsqvce+dcIbgnOHjrHjAYfmzrJqMaGunAjMRKnjpxDx9ZtmBnpvbC1skFqbgbScjJxKyQSvXt0E6/hGJttO3/HqhUbMHnCWPTuXnfPe2MnD+QU5aFdv3ZY/NG3sLOzZeZxnDsRzpPNrcvKotctXXVOnOJwGCpxy+EYhA/KytTT8qLOmavMOolTnGp45KGZyMo0fGRu2OCBWPaFtK52lNbbfdBwZrr1zM/PC0Jd9zWW8a6DWPRWzpCZ3ab4P8WR7jzo0gt+1k3EkTzQ1ntSajRRUFqENXG7cGjV30x8dxj9348kpUhTFLbblJ7oMuG/J3NHVx/B5V3yqSMl4Tx0QH8MGTQAI4cNZXO0qESpxAcPHcHRk6fZnBZdW7pRWrKZmQa5uXniDJgLe5IgWAn69+n5pZpx7b9f11DUnxYZTp+7wBYX7q77pcfcoW1bZiRIUXjyK7hXRPbVue9h994DeHveKxgwtK84y5HC/j2HsOiT5Wxf+94dMfwB9jpQiQORlJmKiIJYHPn7ODYs+ZEJe22JAWVx0KLMuFEjat0Y7m6OR13Eks9W4IFu/TC7BrXwt5PjsOv8QWz+agv+/HVLnWcB1BfmvPM+/vhrP8u80f4W1CWnb13GzaRofPHmEowZ/xCGjxwkXsPRUoziC/18uncRhxwOg0fQOQZl+evT51qpLR8Vh5x7cPl8IOJiDGNAVRlq2fT4o1PEkW5oI2hpaelo0dsPNk66t1pyMLMVBHrNo3Z1gbXaEoE54SgqKxZndMNOYwNvK3nVaNPJ/NGTp5h7OUEu7iF5UUhNSWNO7T49W7D5ylAK+7X9gVBr1Oz1vpu89FxEnK77dGc6theemcVqtYcOHCC8x3OxZ98BrNn4E15/bx72HjzE2piRWK980ULiyNbGBg4O9mjAzBAbobEgePxa+KBd6wAM6teHRZopsq71cCBBtHjhfJZu3qVTB5QUl7Ashajb0ezfo38/T/is3S8yamzouaGIJh0DtXab/cQMFrGkbIrikhKkp2cw4X7+0hXmDk/ZAPT4aY6O10EQTnQfWsgU7/ipM6zmuEt3aZk4nHJ8/ZojoG1LZGZkISEuCdeF9w+9b37cug0Rybdh7mmFyJx4rPhsFS4cuYh3P3kdTzzzKNp3bovbkTGIFX4faOFly/YdCLsRARtbG/Y+rYuoek5pPsIibkKVX8oWGO6Ho409ln/xPUKFx+0jvBd5y7Xa4dtVa9nn+sVnnmaf7bpGG0nvMLADVi1ZDzMzM7Twby5eyyFUUHtMfvnxrRuXrk4WpzgcHkHnGI4zWdfaNtDYX1Cr1ObiFOcerFv5E7as3yaODMvJA3vQwNlZHOnGq3PfZzW4Q158AK2G6p7m7m/TFMMb3P8Erq7ZnnQYMQXSau1pAWK8a3mNqZxYtOxbzHnxOXEE7E09hRNB55mZ2qPfzBRn74SuIyf0qq6n+nSqcZYDFMmmiHhVbcQcPZ2QEZfOhPi2jWvh4eYGC2FfG6W8GxJJXwrP1cypk1mEkpzTqb0ZQfcx+/EZzDH77r8nUUt/u+XXHUgSa2vp9uNGjWTiuC6NvKqDFiooyk6LN+RKf/lqIDuOytBiBEXYKeJGZQ/zPv0C7Tu1wefLPxJvwdGXnOwcHD5wnEXVI8JuwcrWEjb2tkiMScKQ4f3xfy89gdjoeBw/cgpH/z6JmOiqa72pX/6UieMwYthQVuZRW9xIi8KanzYjPyYbXy2YL87eG8rmeGz280yc7/xpgzjLMSb9HhyNxKRkXDp+CNZW0ruVGBqKpEdnJGDBK1/wSHoVFKH40/4+3d8WhxwOj6BzDMdr77z+h5naTF55vzImNycXRw4eF0eGpUfXzmjWVNpLQa10KIJGvZWbddV9pZui0h3t/MWRfMkqyREEepI40o3CsiLhGP2glpnNwoXLV+5IayRPgESrDJxYdxSdxnVlkfK7yUnJRsjhYLR9qAPMre5cW7N2sMaF7edQWlIqztQdlHZObcQq49vbD2PeH4f8rHzmRv/crCfw0ANDmGiuLspIpl0kxqkmncQrCWuKKFOEuYVPc8x54Vkm2qv6e6r7puf30ckTWeScIlUkfqm94S87dzHx7uzsxK6TS+0wPQ563JRZQQZ0VNtMx9yxfVs2TxEtyj6gy+Gjx3Hk2An2d2mp6dCYaVgdu50gJCn9nyMdev6oe8eDo4di6uMT0aVbRwS08sOAIX2Ql5uPb75ahV9+3InAy8EVpU/t27YWXq9HMOfFZ9G5Q3v23UzeCSR8f9z6K85euMjew34tfI3+fotPS8KNmEjcuBLOfBBqQsOGLjh55hzrLEC/SXWdpl8fWPbdKpQJ25eenV0+IRMokp6Vn80j6dVS1nL1kpVfzps3Txxz6jtcoHMMwqXM0P+zMbOS1y+CzLGytsKOn/8QR4alube3ICSk2QAUFRWz/r0q4b82w9qJszWHap9b2TSTnYna3eQK4lUfo7iWts1YqrycoBRsSt3WplyTUVxw7i1m9kZR5qqM4MjhXalGcR7+nggY3Br7vtzDjKkWL5jPxDlBden0Pqb0dBIvJGTem7+QpcVrKSwqxJOPTUNCUhK7/cC+fci15761m3R/rVr6M6EycvgDSE9PZ4ZzJNhJ7FMKM7lXU4Szcvq4XKicFk/HcHdafFZ2NiuVuXjuCov47ty6G8cOn0JCfCKSE1PQwMUZ1sL3F0caJML3/nEQf+zYi93CJfDyNWRn5TDRQq/DUzMexUfvvIknHp3KDALdXV1ZFJq6FPTv3QvOTo4IC7/JMiFoUYXec+1at9LJEFBXoqNi8f3365CXlcsWsGoCfU5oYY2yN+izQUaHHOOy+JvvWDkPfablBhfp1aOG2jY4PfLCxqWrQ8QpTj2HC3SO3pzLvN7QTmO9S61S8zM2HbC1tWEnaPn5//YyNhS2trYYJQgHKTgJJ38UZczLzEOX8d2Yo7uuNLZ0g7O59F7jtQGJ64vZ0n8LG1m6wsXcURzJA3Ip17qNE7RIcjk7DIk3E5khXKPWXmy+Mpa2lrjy+0WWMeHVtrE4+y/pMWmIC44VR/LCu3MzlhUQ+NcVZr41cvhQJsTnf7YIny9ZxqLi1DqQhPJaQZivFsU5GeIlhiUgOzsHj0+bgjLhv193/s6KvqheVhdzJYpCDx86GNMnPcLapEVEUm13Ci5fDWK1w/QYNMKJqP99nK/rEhJS9J4hMUjRdRJgdEy02OMuiL70jAxERt5G0JXrOHn0DLZt3oX9fx7G9aAw5iRP0WFHJ3l/3usaeu42r/sFX3/+PX77dQ/CQiKYKFer1awd1ovPzMIn789lCyb0nrUTvsOrgkQ4ifipglin9ypF1Sn7Ydeff8HG2qbCg8LQ5AlCe8X3a5GZlc0ea02hhSxasKIFrDEPPSjLBStToai4mNWg03P81GPTxFl5UVmkr/h8FSwsLblIFzGDqmzN0h+2i0NOPYe3weLojbXKcpGZWiMvpaIQ/Fv917jLEFwNuibu6Q6tvjf3bsoiqymR0jxL4gvl3/vWRmPFDO2kEp0vrX7dmJBDN0XRtViqzWEvHKO233lVkEC3cbKp9npq0SZX6LFpHzeJSWLP3gOsplwLGXNVpqkg6nvN6AvbhuUGSqfPX6j4W4rySYVcqknY/rltC1YtX8xc3qle/uiJU3j17ffw0IQpWL5yNRPvcodq71v5+7E6fDLmox7zdCHTPIriUjQ3IS4RRw4cYy7lT0/7H6aOmYU3XngfWzftwJWLQazmuj5Diz8h127gr10H8NSUFzHn2Xfwp7BPpo30/FK3jc/nf4Dj+3dj7bdf4+GRD8HeruamXvR+Gzd6BH5et6oior1g0RJWvkGLVIamcnq6Lu9hOlZ6fPRZqPy55BieYkGgE9V5b8gF6pPe2NEdcxe/jm1bduH0cd5hjFBBPXZrYCCvJeIwuEDn6MXZzOt9rDTm9++5wqkSv5a+4p5hobZQZBQjFYrgEAk3EthWV5KL0sU9edPQXHpPa2rVJjfopJ1qqyvjKhyju78Hq9GuDveWnogJrDrdnwQtub3LDVpYIGf6wpzyDJSGLg3YNjP7ztclOCSUbfuKztNkiEc07VhusEWmaRT5pqgTfW7MzM1YXblU6OS4X6+e+EoQsyTWqSUVGXtROvKy71dh8OjxeOvDj1mEXUmQQCNjsnlz32CGX+cOl7dyouOjjIOSwmImzNes2MSE+tTR5YJ9zXebmNeGKQp2St+mSDgd3+b1v+KL+V/jlWfmYvLIJzBx+Ay89PSb+PqL71m3Do1Gjb69euCrBR/h5IE/WSvMh0c8yLoK6AO936jTABm3UXkHieDn57xpcJFO/442+k1RdF2YMmEs+9st23b+5/uJYzi0Ap1aRcodEunNXRszkb76ux9x4cxl8Zr6ixoqG1e7rEnikFPP4QKdI5mysjKVg8ZqhUpAnOLoiH8r4wh0IvBasLinO21bB7BtkkSBHl8oPRJZm3hYuIh7ukOLEFSLLnfsNTZwbtyA1ZFTmntVeAgCPTctB5lV1JqTEG4zXHcvAmPTd9ZA1q9fe0wkggmtAFCblf+8UY9wQlsPTseZm57LFi0Iqj0nvBqVj29aJODAxWM1em3pNrRQQ++FqPx4hOXdZiUFZzKDcCjtPILto9F0ckvMWv0Mhr30EHueKZJItfGTHp/FourU+kyJooUWg0iYU9cAEurH9v2BnZs34DVhTH3iHYXnmgT71o07sPD9rzBBEKwzJz6LhR8sZnXt1EZMCdDrFXHjFo4dOsmyAxYv/AZznn0XU0c/hfEPTMeLT77Ojm/9ys04+NcRBAeGICM9k4kkMgukxZrvly7CmUP7sHr5EuZZQOVNhoYMADd+/y37HFDWxozZzxv8faVdBNN1AYsWwIYIj4+6MGz/Y7c4yzE0ZOhIUG23EtCK9De+eAVff7GSi3QBTYlmvLjLqedwYcWRTGBW+Cs2ZlZfiUOOBCjdcdqYmtfz6cKzs57AyxKdXC9cuoKpTz0DVx83TF4sra39TI+ReqWQ1wYkqn5LLhdoUpju8RCczeRVU0kRNDpZp5Ni4kTGFZzPuo4d7/yC7lN7VVlnTtFzun7E3DHw6fHfRSMqd9jy8qZq0+BrGzqO7lPKI+LUJi7saAgTiSQYqdUceShUhqK9JCip5RM5YNNxegZ4YvWM79n1lJJOqfHbBeE89KXhbKGi37T+7LWlLAvqKZ9bmo+C0kK2zSnJR2FpEYolLNDQc3h+21ncPB1esbhAkU9KHadLbbbOMjYk5GiB5B9BMF4PDWVt3irj7OKMVm380L5TW/j4NUNAG39YWNR+l87CwiIW5Y65HYfY6DhE345FXHQ8M0ZLSa7+PU/144083OHdtAnrmuHdRNwKFyqbqAuhRCUuY6eWG4TRe4k+F9rvAn2Z/PjTuHQ1kJU6UDaFLlCpycPC46JMDCqX4Bie1LQ09Bo6ghlA/rH1R3FW/lALtuu3I/Dlm0vwv9dno13H1uI19Y9SlBYW2lq5DHJvy1NN6jlcoHMkcSTxrGcjW/cwjVojbwWmAB4d+zRSkgwvfAb06YWVX0tbP8nLz0fnfkPYN8QzP7/AIpW68qBLL/hZy7vrHjnOr4yVXhcpx2MkAUpojc4okhuYE46jq4+wWnMySLsbEoprH1+JDqM7sfrsqqAIPIn4qqLstYGNsy08/D3QZWL3iug3sWfBLkQIYpeit1Q3/erc97BbENusRVhxuYDWinetQB/47BC0fbA91s9ahaykO1Pih78+QhDRaRULAMaCFj3I3I4u2oUPEur0OCkCTTXspgbVLlOqP0V4L10NYqKNoqpayGwuQBDsAW39BeHuz3qx29oZ5iemuKgYcbEJFSKc+ozHCvu0TUpIpoww8ZZ3Qgli7m6uaCaI7wohzraN0aRxY1iY1/6Cwv0YO21GxWIICeKN339zRw25VLSfLcqaoNIGXZnxzPM4fe4Cvln0GVtE5BgW+nz1GTYKPi2aYenyhew938TJA/Y2Nfc2qCtO3bqEy6HXsfzDFfVepOeqCp8a0rznGnHIqadwgc6RxLXsm1utNBaPiEOOHsx761OcPHpWHBmOBs5OrNZRKqMnP4rQGxF45IupdwiimtLFPgC9HduLI/myPn43Moul1cdSO7mhDbqLI3lAaa2bt+2oOIHWHh+1Uou+eptFiKuCIuSUzj7uk+o/1iTSD684iMgLt8QZ6ZDgpn9Pa1JXeWzv7gBLG0tYaK8Xr6sKWjSgDIC//9gOL09PzHrxFSYALWwsUJhbXodLddMUnabaXEpp7zdrIFuMoOh7fHAsspLLRSKZztH7/fKuC+hcxUKGMSChHiO8LsHC60OZAFpIUJFIp8dtCHElR6hOmjwAqB4/ODRUeN1O/0ewO7s4oWuPjiy6Tpcm3v/tRKCFUnwT4spFeGUBTuPE+CSUllbfz5/St7UC/I5oeJPGsLJSVoOSH9ZtxJfLvmXu/NQ2z1AinQzoKEOHTN+o7l1X6LNHn8F+vXti1bLF4izHUJDvTL8HR8OxgQOGPDwI1nbW6DmwOxpbucGngfA+tpBXW9C7uZAUzL4DVn22tl6L9BKUbu/r03WCOOTUU7hA5+jM+azrQ5w0dgd46blhIHMhql80Bod270AjD93FNfH2hx+zlN8BzwxGuxEdxNma42XphvGuA8WRfNmedBgxBdIc2ckJ/nGPkdCo5GXKQ27hL8x+irnp/5J4kM1RlHbPwt/x6Dcz2fhuTm44xlKvn1z/DBPM94IEMYnJqIu3UJBdwESmvZsDM5OzFv62sqim+7IV9mmerqfbVSe2pfDzKz8iKSKxIo2dTNi0NbJUe0/HTa3DFn747n8E+pktp9hjIWFOJmdkiEfQYkajto2r7AtvTCg7gZ7Xy79fZLXyhDaqTkK9PkQdK6fFk3iniHtl3D3d4OvXrCIt/npQKAIvXWNCnJzli8WsiapwcnRgIpzEN3WqIPFdLsibGqUuvK7QprlTC0C/Fj44c+6CQUQ6lY5QCQm1MyRTOl2hBZkho8YzI8c/f91isgtPdYVWoDs5O6LvwB6IuhWN6Jg4zPjfo2jfoQ28rTzQuIG084Ha4mTMZeH9epGJ9Dlzn2cZNfWN0rLSfMc8K8e2bdsavh0DRzHwPugcnSBjuMzinN/M1Bo3cYqjJwX5Bfh7n/Q66HvRtVNH+DYvFx26kpCYhCPHTzCBVVVd8v0oLCtiUXS5E1OYKNl1vqisGHZmNnCzKDdPkgsUQaZeyX+mnER2SR6bs3awxukfT6DVkDYwt/pvWq6FtQWu7Q9k/dDJzOxekHBt1s1HELmdWcp810k90H5kR5Y23nJgK7To7cd6lFO9u1sLdyaU6X5JtBvaET5o71UmZmc/PoOJ2UXLv0VJSQn7dyiVnQQvtU8b2K8Pvlu9Drl5eewx0zGQeM+Iz2CP29HzXzdtKulICk+AS9OG4kztQIsF1KuenkuXpi4ozi9CSnQKom5HY8++A+xSbj7WhB2rKUJGflRDS4sR0ydPxNSJ49h72cPNDRqNGeLjEnAj7CbOnb7IzOYunrvCxHlWZjZKS8tY/3D/Fr7o1qUTa2X2yLgxrF3c6y89jxdmz2J9xmm+W+dO7HZurg3rpO7dmNBzSL3HMzIzsXjBR4gXvssDr13HgSP/sMUe14bSatKp3/rho8dZL/YxIx4UZ2sORfTps0nfT/T+pdeVYziyc3Kw9sfNbBHrhTlPo3f/7vDy8sSGbzcj8Eow/jlzGsFXQ1ivfLl+f7haOUPjZC58HztjzdKN8PVrjoZuhvFQUAoqlcos1Tw3aOPS1cpq9cExKNzFnaMTQVk3ZlmozduKQ44B8AswnpP7VQM4uSdKdHInQy2pqeO1SUlZ9WmvNYEM2LJK5HWcFJnaEvzXf/rRV+4bfjdUxkDXU3o3RcSVCEUOyXWbIOd5WiQgIZ6UksIc02lLiwTaBQiK7GvbtFWmPPKeJo5qH1og8OvXEqM/GMcyHmgBgcQ7RZMpzbjP8JFsq7RWbVIggzNyQq/sFk9bcosnEa9t/UU8//STOP/PAWzbtJa1M/vf/z3NWpl1aNsGjg61mw1Rl5S3+uvB9iljhGq+Ka2cshOef+3N/5j11RRtpwRa8KqO+7V305rL7fhjD9tyDEdVWY2UJj7/i7lo6uWFC8cuYv1PP4vdI3YbpV++vlAafifXAPTv1xMPTRmGVd9uZJkA9Q0rmOm+AsYxKbhA59SYc2XnbMzNLD4RhxwD4ejkAHcPV3FkWIKCr4t7uhPg5weNRoPU2ykoLijvr6orCUWGN78zNGlF+pme0SLEXymnZNNyLbckH4nO2Th97aI48y8kTONDqm+RRKnf1ILs8LcHxBn5ozUwLCgswHVReNi72jOnd7qOauq1gpxE7si3R1f8TU5azn3T+esaWiygTAAqPaCttlUb1QIrvVWbFEh8UhSYouIkPEmwv/HyC+y6n7fvRH5B1a0E6xv9+vRi26MnT7HnzBAi3UVss0ZmZFVB85Rary0xqQpaPKSFlaTkFOzep5zvGSVxt+Ghja01Jj36MBPq5ONAC5Vvffgxnn7xFWbUKDe0In3YiEFo26MNa8GWnFT1e85UUUE1njJWxSGnHsIFOqfGWOU2eMdcZWYcJVnPMVYUndIapUIpcJQCWlZaxmp8pRCZp1u/3NqGelgnSUxvrwxFqn9LPsrEcW2g7b9N/25Efgzrv02RfKqnXx23C6XNzZB8M0m89b+Q2KtqXgulpAcMbs0MyyiSrgS0Apuiy7v37Wf75PSurXOnmveJn09hAvfpn56De6X0fVqM0N5O7tCiAkXS6VimLJnOIuyUxk/H/daH81lUfcGiJf+p2TZ1SHw+NvkRuLu6ssju5l95Cy9CG0Gn9wMt3hhCpGuzFUhcVxV9pRp1+vcee+b5e2Z3TJk4jm0pissxHPfzBfL0csfb817GS288w9LGyVGfWt/R94bcFvhIpLdx9sX46aPRtntrLPxgSb0S6RqoHfZGHTO9Vh6cGsNr0Dk14lxuYFM72GwRfgD4e8YIxMclslpKQ1NQUICxIx+SnN4ZGHwd166HoGEz1/vWJVdFVkkuOtr5Qa2S51rg1ewbiCmoXrDqAqW5h+RFCseqgqu5k07HTMI+oySb1cInFqUhuiCR9WgPzb2N0LwoXMuJwMXsEJzODBIugWx7RXjs13JuIky4zY28aNwuSKhItVdr1Ii6cAtNOjRlYy0k8sgYjWqc6TZV0aSjN5JuJODKnstMvEp53Q0BtX4j1/iMuHQkhScyY7roy1G4de4mq5Wny6XfLrCMAFpEOnP+YsWC1OAXHoC59Z01llXV3VOLMzo+F+//1prTQoarj1u1z1NdQmn6VOffTngdKU2fnqfstGwmin7c+iuOnTwNGxsbZoJGdb+mDmX6mJub4Z/jJ3E99AYenTShTnqQywl6/Tds3orc3DyMGP4AS0+n98LwoYPZ9zp9Vg4e/oeVMtXUrI3uc8XqdWz/qccevaOOmaLnr783j9WYk9jb9edfzDegVUt/8Rb/QjXsVCMfFR2N6ZMeMVk/hdqG/DXWbPwJDo72GDy8ekNJTy8P9BvYC0VFxYiKjMaFS1ewZdtOONjbwa+Fr2y+M2wsreFoZgeP9o2RGJ+IbZt+R88+XWFlpYxFVX3RlGri1379Q/mqM6fewcUWp0a89PZr31lozHW38ubUiMKCIhz864g4MiydO7ZnpktSSExKYaZAZDDm26uFOFtzKNJrrjZHI8vaNduqCSRm96aeQimq7n8sBTKNI2F9JSecpc5nluQy0X1bENy38mNxLfcmQnIjcTk7TBDcoTgliO0TGVeY+KZe5XQdie1I4T5o4YDEekpRBjKKs5mIp/uv6eONC45lEfHK0Ot4dfclJtxJ5FUFCdIWffyRGpXM3MSTbyWxqLO+kWaKVpPYJqdyreAmsU0mbiFHrlcIblpAIDO7c1tP4+qey2yebkO3vS0IdPpbqpGnWJGdix2ad/NBTko2kuPLoyuUpn/3wkRV0H0c/HofaztXlQgnge7g7lilsJcLFEGnBYY2w9qhUatGzCQtNSoF8YmJ2HvwkCCS9jLhREK9cq22KRLg78e6TiQlJ8PZyZEZYdV3tC74rVr6CUK8FZurLNLJs+Hg4aPCc9WmRiKd/vaH9RuZCKde/eQSr2XJipU4Lwg9au9I/xbtU3p9WnoGunftfIfoo33m1n81CD7NmrHHx9GfvLz8coHuYI8hD96744O5hTnad2qNbj07IyEhCbcjY9hv/eFjx9HK358tosgBEum2ZZZMpMdExWLX1j8xYGhvtihn6pSqyxqvXfrDEnHIqWfw+gbOfTmbEdSjgbnjSdX98qc4ksnOysEjD83AXaVjBuGpGY/ijZfKazR1hWrYx09/gqVGV9ee636YqTSY4j4MzmbyEQgkzn9LOoq0Yv3qz+VMda3CqJ0a9RcnJ/P7QRFmuj2J2RZ9/eHTswVcm7uyv6c5ck+nS0FugbDNZVHvijlhn/qQZyZksP3qIJGpbb1G6era9mx00fZDpzntvLZ+vDL0WKiXON2GjO5qAh0bLRIMf22EOHMntFDQfUpPcaQctK3agoTjo32CIpRUt02iinqrmyqUPfDRZ4uYS/mBXdtgZVk/Im3Voe2HTjXflN5eGUpRp7aD5KhOizffLPqUvUfuR9/ho1iKOxn1aW9Pi0DU3tDSwhJ//76dtTskjwQyMiRIoH/6wbt3LAKQeJ/1witVPjap0DGRJ0OhsG3u7c2EP4nNDuICBKX5mzKpaWnoNXQEvBp7YsGS98TZmnHhzGVs/fE3xMXEszG9LtTrvqbZFcYmOTOVZYwtfv8blBaU4LV3n4e5uWl1X6iKDFVeqweb95Feq8hRLFxwce7L9ZzI4xZqs97ikGMknpj0fMWPoyHp2bUL1n+/XBzpRlFxMTr3G8xS4WZvEX4QJUYTHcxsWU90e03VUdvaoqC0CMG5N3Em8xpzmTdlKAKcFpMKv74txZlyaH7vl3tYHXNVYvduSFxTJP36waAKwXcvDCG4jQ0J+h+fW4dhr4+Ah3/VJ6BKFeha6Bg3/28j0mPvdKOnE24S6dRXXS4n34aiqKgIQ8ZMYC0iSVzMnDZZvKZ+ou2HTgsWx/b+Ic7+CwnaV99+jzm911Skj502E8EhoVi8cH6FIzv1Rqf68xefmYUXZj/F5ggS/x8s/JxFy2mRaN7bb7BFIoL+7W4DH2D/blWPTQqUWv/wtKpN6ujf9/L0ZKI9QBDtvs280Vy4+AgXUyEtPR09hzzEUtg/Xfq+OFtz6POzb/ch7Ni6G0WFRew5mzl1MmthSYsudU1qXobw+30LH7/0OWytrFgtvamL9GJVyWv9mndbJA459Qgu0Dn35FJm6AQHc9tfxSHHiCx8/yscOXhcHBkOOztbnDu8/74GMtUx8bEnWbu28QseQaM2d6ZM64KNxgpDnbvD28pDnDEslAKeW5qP4rIStqUxCXIS4lQLnyOMEwpT2PX1hepEJgl0Sn8n0zFd0Ir+rIRMaAQhbuNsIwvBrSsXtp1liw3kil4dZ7acFJ67cidspXJg6V6WSUFilaKK1GKJHJwJbVSdhDpFy0yFn37Zhnmffsmj6AJaEUyu/3//sZ0J1KqgSLpWpFN7OjKSqw7tbefNfYO9dyh6/tCEqcK/VcCi59QWrzIkmj9Y8FmFYzuVHrzwzFOsdd5YQUxTCv5Z4ffJUNFtOubk5BRcDgxiCwkxcXHMDK8680R6n1SOtns18mBbOQhSXaG+990HDYeHpxs+W/ahOKs7GemZTKQfO3yKCXV6X9DCC5n71XUWws2kaEQUxODLt76Gk/C4nnvlSZMW6UUoPtzfp/sgccipR5h+EQdHMtTiIaMke5dGpSnvrcIxKglxibhw9rI4MhyFwg/sqAeHsbpMKVAUhgQ6GWl5BDQSZ3WH6qepxppEsp3GBraCYK/OSI1q1zNKcljtdWpR5n+M06iWu7o6bq1x2q38OGacFleYzOq4Ka3dkPXmSqAqozjCydMJx9cdZfXbJKprColwl6YN4dnaq9xcTdh3FO6L5im7Qo6GandD6d+0cEG159UdO0Wfb52LYH3UlUx2cjYihfcApfg+O+sJPDp5IjOBIjMpEixRt6OxRxBO1JOahJZ/Cx9mBKZkqBad2s4lJCXBpYEz64FeX6Fab/IiIHf7DoIw9q/Gi2Tk8AdYuy36rt/79yG0bdWK+RZUBRkQ0u3ovnr36IY1mzazSPl04b01fMhg8Vb/QgtBVPNOQjgsPIJddu3ZK77nUpmJHb03K9eo6wPdDwlK8l2hx0ePiR7b49OmsIUHMq2jhQp6n2dlZ7OoM4l4qoenhQd676zf/DN+2fm7IPIDEXk7hmVkUM1z5Zp7OUKLcFTWQG3Vho2UrunIhK1jl3bsQs7pVJ9OJQn0XnJ2dqpT80lnWweoCoDmPX3x+89/IjszG23aB4jXmh7CL6rns4/N/mzlypWl4hSnnsAFOqdaJs6ZPsvazEpa4TFHZ4qLirH/z8PiyLB0bNcOLf2ktXKjE/e/jxyFlb0VfHvrb+ZDopvS1MhILSIvhgnp68K4OpfyqozTqMVYdkke8ksLZNN/XI6QKZuVg/V/hCgJajJWu7L7Evz7ByhCWBsCStU/vvYfjP1oAvNVqI7EGwmwsLKo0t1dSVA/ZDLZIzEy+sFh7KSahNWYEQ8yUUZmXyQ+yFSOTL2ohpvcvS0tLRWb+ktCigQGGV6RozuJs/pgKFUdFD0mQzgSVSRYq4PeDyRY6X1wL5FOQv7M+QuCAPZF144d8Orc91ku5tefL7jn4g4Zx1EElkRucmoKWyCiaDdld3QR7sfYsBT3Rp4sgj+oXx+MHz2SlUA8MnYMOrZvy1qKujZswD4TtHBAkX9aTDh55iwTpvTZIFd8Woyg54BEPS100WIA3bccKCwqYqUGVjZWGD7qv4sluuLo5IDe/bujhX9zREfF4tat2+y5uHD5Cnsu66pEhkR6ZmYm/Hr4Y/MPv6IgvxCt2vy3W4ApoILKLNOu6PzGJatCxClOPYELdE6VnDt3ztzW3fE3tUpt2ta/MsLewR5bN+0QR4alkacHSymUglqtZoY/FFVsP6qTOKs/JKxJZJPYluJSzrk/JLwTQuOrNE5r1NoLIYeDkZ2cBa92TcRZ04QyCf7+Zj9L0b+fOCfIPb7DmPsbZskdWpy5sP2ccDKbxcwiK0NCiYQKRdVJiJEoodpdEk4UVadLgiDclRhVb1kpit7A2ZllENRXSHDSa0liklLS7wVFmCuLdBLhdy/U0PuDFj/I5TsmLp4JVhK5JPDvBy0QkUCmxzFVEOvPPfUEM5CrTWhRIC83jy0SxCcmITMriwlsEtreTZowsU7ZBvS8QfgtoudDC/2tNtpOzwG9xyiD4KdftuPshYu4HROL8Js3ES18jpJTU5GTk4vS0lJYCPevEX5HjQ0t8n+/dgOsrC3x4Ojqy3d0xd3DFYOH9UMjLw/cjIhCWFgEO3YqI6CFjbvLGmqDRs7uyCnMQ4eBHbD+m59Yq03/VtKCEHJHDVXU2qUry2tEOPUGXoPOqZLArPBXbMysvhKHnFri6Wn/Y+lkhqZrp474cdUKcaQbdKLSud8Q5BcUYPbm52BhU7+dkZXG4RUHq621Jrf13+ftQPMevug+Vbn11tTCrcI5XrhQfTntJ0ckMlFOGQMBg1vXqOaeeopTGnznGrjcK4EtL29iz8GRP39jfanvBYkvqlMnQUfChSDxQot7ZO6lpFr1rdt/w3uffAq3hg1x8PdtsDBxB+/qoAyoPsNGsdfx+N7dFbXVFAUncU0p31QGUDkauuz7VVi+cjXbv9tsj94br7z9Hlr4NEdiUjJ7nxzf90ediDSCIt2Ukk6Pg/ZpS0Ka6u5JXBcIv1uU+p0pXldX2NrYsDIzJ+FCi2NOjrTV7jvcNVc+r+t7lhZhOvUdzCLfX6/6VJw1LGQkd2jfMVajnpuTy+ZoweXFZ56qk/fA6VuXWV36Ry8sxAuvzkLn7qbXDbhYVRLWr3k300wR4FQLF+ic/7Ar5pxNSyfX2+ZqM157Xst8/tFS/L33H3FkOGysrXH+nwMsGi6FyU88jUtXAjF2/gQ0bn//HtMc+RBxOhxm5ho0raaemgQpmYmRiCUhr0tNurHQCm4muqto4UbXa8e0rc45vqGPK9z9Pf/Tau5eUFs5WqwwttkdmSaSD4ON2goalYZt2Vi4WKothDk1MzmkfvrkvZBUlC7+pW78vXw/S3OnVlY1FdgkcHb8vptFyS5dDRRnwaKpdB8k2OpKkNWU4uJiDBs3iWUFvPPaK5gxdZJ4Tf2DWo/R4svOzRvQyr+8TIlqwN/6YD7bJ0ig03UUPaa+6FSPTZlTJHTJIGz2EzOYQRi9HyY//jSLhheXlDBxRoZxdcVB4XE+N+dNcXR/aKGC2sE52NvBntLThWMiIUxjiqJr96nMQ7uYQfMOdnT78jH9Hbu9nXB74f4o5f3jLxfjytUgdn2nru2YSM7KzEF2VjZro5qdncMWEEpLal5KbC38bjOxLgh3rbDX7t8p8Mv37YXH2GXAUNg72GH5mvIWd8YiNyePifRD+4/WuZHc2dhAXAgMxPIPV+B/r89Gu46txWtMg7Ky0rJUszyXUd797mzJwTFpuEDn/IfAzBvv25hbzxOHnFpkx89/4Puv14ojw7L7l59Y1EMKH3/xFTZu+QW9Z/ZD5/FdxVmOUjgoCPCBzw2tVnRS+cLRVYdZKng3QZz692tpUIFqKMFNF2O2aqPFjJLCYvgJx68L1Ovf3kx4LCpzJrBJbFuqzZnQLhfcwjybE8bidbpC/gtnMoOYWaIuXP3zMo589zeefepxvPzcM+JszSFht+y7H7Bn/0FxRjlR9V927MK7Hy9kBmUHf99e5w7UdcVjs59nEfNvF32GIeLrpRXoJMzpeaHXuTL0GpOHAZmMEvQ6f7VwPovIDx41ns0RdRk9J2gxac/eA8jMzmIikY6FhCo9/nKxXV4jTmLamM7sWTnZ+PnoHzj45xHcuBqOd+a/Co9G7uK1/0LCVivas0i4awW8sL1jnFk+JlFfUqybz4qNjTVWbKidzlxxMQnYKQj1U8fPsTEt4s197WXJJXVSORlzGWfOXcSqz9YK7+uX4Osv7VxHruSp86cPbtb7R3HIqQdwgc65g0NpF50aW7rc1qg0yusxYgIEXQnGnGffFUeG5dN572HcqBHiSDe0J3Mt+vjhwTdGibMcpRAfGof06DSW5n0vYgKjWXuxNOG2HUZ3Yi7mVK99twDWVXCTkLYVLnQ/lQU3E+F2gvCWQas2eo5ir0bfM7Xdx9qLtQl00AiPtZIQpwh4bUEdC6iDQU3bBZLh3dY5P7H64lXLFouzukF1tF36D2UptL7+PggPjRCvkXdfdYqiDx8/GdExsXj39Vfx2JRHxGvqF7NefIWls1f+DaC08AVfLmHZEJTGTkIwODSU1VfTlsSOtiWfFhJflIlB7dEosk4LNJ9+aJzfKyWSkZNF5YHYu+sg9v1yAO98PAeubvovXuTnFSA7WxDumeWCvVzQ/yvm/53Tivwc/PDjEvGva4erl65h66adiLoVzcb0fUPvq9oym8wvLMDpuCv4Y8c+nNx3Cm99+BIauso7y0cXSlG6uI9P11fFIacewAU65w6EH5fPbcysXheHnFomP78A4x+Yzk6IDQ2dnNJJqhRuRNzEyEemwcHdATNWPiXOcpQE9f6mWvP7GaQRJNQpmk612CS2STBT33OKLlcW3BY2FmJU25FtSXyzeWGfjUl0C3Nyh9zd6diqE+ceFi540KUn7AVhLgfOZ11nQr0mUPTt+8nfwMHWDqf//kuc1Z1HZz2LcxcvYdG3H8PByQE7t/6BE0fPIC2lPPWeopTUV51EGwl2ubBt1x+YO+8TuLk2xMFd+tWiU6spH2/vGi9EUHSX2l5179KJPTd1hbZ3eWWBTm7fi5Z9i9mPP4Y5Lz7H5u6GygPICIzS2v/Yux8pKansdSZxTny35EtmNMj5l7SsDATlRGDbpl04d+g85n70CpwbyLs9myHZt/tQRX06vVdmTp2MF56ZVSvZK8mZqbiSfgNb12zD1dNBeH/B66zUwBQoRnFYP5/uvA69HlH7YQqObDmSeNazgZXjZpVKZSZOcWoZMzMzHD10EulpGeKM4aD6c3LblQLVuK3dtBnZ6TnMyd3Mkr9FlAb1Lj/94wnWOozE872gmm3qn05O5l0n9UCrIW3g19ef7fee0RedxnZhhmtsvl9LFmn3atsYbi3c2QIA/T2Jc+qNbiwoXVzfFnvkcH9u62l2rC0HthJn76SxpRvGug6AlVo+5oiNLBsivTiL9fe/H/S5v3kmHClxKay1FKX8SiH0RjgTas19vdGjT1d2GTNhBBo19mDGUWRuSX3VqQ2Ttq86OX1TjWxd0rKFL3b9uRdx8QlwadBAcl90cu+eMP1JbNm+A/EJSaxl2f16QQdeC8br781jxmr36i1ubOjfpxR2impSuzOCXieKlg/s17faNmf0XqF+4vR3k8Y+zJz+qfVYucN5+aIvvcacf7G2tIJNqRUaBrghLjae9eru3qszLK3qh7kqpZaT4zv1t4+8FY2z5y/i152/w114n1TXh99Q2Fhaw15lDY/2jRETFYsDuw+zNnGm0GZRVaZynvLS7KUbv15ZIE5xTBwu0DkVvPb+Wx9YaMyVY9NrooQE30BE2C1xZDjS0zNYtESKUZxKpcLREycRK5zkNm7fBI6e9SciYEo06eiNUzUU6ZUhoW3tYM1qw40B1XDbmdnAwcwWruZOcLdogCaW7iyd3N+mKdrY+aCdbQt0tPdHD4c26OvUAV3sA9BVuLSwaQJncwcmWMlUrTqozp76wifdSED4iTDcOncTxYXF6DKxe7XvZ3pcchPnWtwtnBGYE1GjtoRJEYks1b1zx/aSfSjS0zOx7+/DLCLVZ0B5fSmd+Pr6CSfkw/tjwNC+LJ331s0oJCYms1Zdv/62CydOnwMZbnm6ubGIWm1D33e2tjY4eOQorofdwPRJEySdsNMxUFsu6hNPfcVJ4Do7O91TdND1VBZwr7ZltQEtmNDiyaSxYyr+fTKAI9H+2OSJNXpM9NpRHfogQdBH3r7NygaiomPYog/nTkgo2pRZolGHxrgVcRt/bt+H7n266JW9oSTMLczRsUs7dqGU9+jo2PIFoVpoy6Z97pv2aI5/9p7AhdOX0a1XJ8WLdOEcTFWoyru0cemacidCjsnDBTqHsT/1nGNDC4fNapW6frroyIhk4eT27KmL4shwkOPusMEDJf84aiNozo1d0KiNlzjLURLUF10r0u0a2rMotzGg6HYDc3tWq+0miG0vSzc0sXJHc+tGTGy3sfVBZ/uWTGz3cmyL7sK2o50/2tr6oqWNN1pYN2binP6O/t7ZzIGJd6r7NleXLxJQ+vBt4cQvKTYZKeFJKAjJxvWLIbh2OlgQ3xGIDRRODC9HVezHh8ajOL+I9QZv0cefudpTxJ+ek+roJDzGFtby7BFPz3FOaR4SC+9v7EtlCjfPRKCJVyP07tFdnNUNC+Gke9PPv6KoqBhjJj4kzv4LCfc27VuxqHqbDq1YlDU87BaLPNPJOdU8p6VnsKhsbUddKYr++597ERsfz77/2rfV3eWZouUkUKnf94XLl1kkmY6LHLypt3dVmQn0N9Tnm8TByTPncPDIP7CxtmG3r02oVzdlNJDDtjY9f9HyFax2+eknZsBVh98Eev6GDOiP3fsO4HpIGGthRtkEnDuxFYSidakFGndpihvXI7B/1yH06NsV5ub1J/uMvhMGDOnD+qeHXg9HaFg4dvyxm0XXu3TqcN8MFKnQc29WpIZ//5Y48tdxREVEs8UCpWMGTciapSv/FoccE4fXoHMYQdkR71prLP/tucKpM64HheLl2W+LI8PyyftzMfHh0eJIN+gE97V3P4RPT1+MeFtaqjxHPpzZcorVh1OauiFM2UhMtxMEdlNBWEtxKSfBTTWv1KuYal3JoIp6F2eJfY21NYzafYpoNnRpwMSFi7AlgUT7xdZl2J50CLkl+ez2+jDd4yE4m0lLCa8NIvJisDvluDiqHuqDTv3Qe3XvinUrlomzukGO3l0HPoCcnFxs27sRNrbW4jXVkxCXiCMHj2P/nkMsBV4LRWzJnIwEb205gGuNLt1dXXFg1696RTPpPUht6BYtW8HerzWptdX2FqfbPj3zMbwo3La26DZwGHucf27bwp57evztew1g1105eURSfTC5wpM7PB0PmQ/WZY29nEnISMb1vEh8t3AVspIy8cb7/2Ot2eob5F6/9cedOHb4FGvLRgtF5H1gTL+KwOgwBMaH4ss3l2LIsP4YN0nZ2R7FKLnYz6cb/6DVE7hA52BPaKhlCy+rODO1xlmc4tQhFJEYN3R6RZ2fIZn2yAR88NZr4kg3bkZG4cHxk2HX0A6Pr35anOUoGTKDizh9Ax7+nvDp2UKyUO/v1BEd7O70rzGU4JbSGimrJAeb4v+qsdN5VVCEenajseJInlBK/5q4Xfc9zrLSUmYUZ21hhXNH9ouzujPzmRdw6tx5fL5sHtp3rnkUmFp10cLj7p17cf70JeYyTZC40xrLkViXIhRrChlv0vdX5O1ovPfGHEyfPFG8RjoUlf5SEOkk1gkSv/dqMaU1ZiOoZ3RtifSWXXqx7bnD+9nnSSuu6bnfuPIbdp0U6FjomOi4t65bdcdnla6jzzQdZ30nLj0JYQW38fWHK1CSV4RX5z4Hc3Pj+XPIGUp5X7dyM8JDb7Kxsd3eT9+6jOiMBCx45QvMeHIS885QKmUoKyyIzLQdNGhQsTjFMWF4ijsHby146UUrjYW8z0TrEZQOefzIKaSllrsjG5pJ4x8W93TDydEB637awozi2o3oYFQDMI5uUK20o7k9nMzsKlLKaeskzBWVFVdbm01mbmTwlpOSzZzME8MTmUu7pZ3Vf15fbQ03q+MWbkfinlLI0y4lIeFCLDvpP3nmLA4fO872qd4wLT0dKuE/Etw+zZqhhyAIBvbrw07KKC2WLtp9EgtkYEUnalpzMRJwUiBxTTXtFGGWCqXUt7drIY7kCb3u13Jv3rP2niAPCaq5T41LxZgRD7LPshTCIiJw8fJVePs0Ret2AeLs/aHvNHdPN/Qb1AtjJ41CQzcXZGZksQi71liOjNwoHd5YKfD0HNgL933g0BGWaksCXd+6VBsbG7aw0L93L5y/dJnVdO/as5ctZrZtFfCftHcyY2vcyJM5qp85f7FW0sPpOV3/089sX+vWTqKa6ugpi0GfdHtKU6bU/eDQMGYgR8+FlpfefIe1dqMe9FpjuvqKvZVtecp1v5Y4fvAULpy6jO69O0vyg1E62rR38qsgkU6fRfKqKCkpRQfhvWjotPfGTh7IKsyBb6cWWL5wJZr7NoW7h6t4rbIQfks1BS6qYxuWrP63zyXHZOECvZ6zdetWjVdA020alVq+eZz1kLDrEbhRqdewoUjPyMDTjz8GjUSjuBOnziA6Ng5ebZvAqRFPuDAGuhqmaWu4SUxSbTfdhmq96UK13FTbTX9roTJHclF6laZiZJLWrJsPGjZ3RVZiJhPeN07ewM3T4bh9Jaqihjs/M4+9D6ydbJhbe9tOrfHe6OeNLrilQM9dWN5t5JdKM7211ljKXqATCYWpNXJzpzT3hLB4dGrfjhk1SYGyIf468DfsHeyY2JYCiWL/AF88OHpohbFcbEw84uISmKv4Lzt3MdfxhMTEiveNoaDj3r13P/sOI+HYro3utehVQY/zkXFj2JYWqYJDwpjbO9Wbt2rpf4fooDFdqB6dRDqJ+eFDBonXGp6YuHhmCEeLBWQSSlH/t+d9DDMzDT557222yCAVOi5adKDyJ/InocUHOjbC1aUBW4ig54NuI7ce+bWNg7UdUFCGVoPa4ODuIwi8eI2Zl9H3aX2kabPGTKhr3d5poYcW6rybNjZ4t4PGju7IMysUfuecsXXtdrTr2Jp9hymSMlxdt/SHE+KIY8JwgV7PeW/tJ09Yq60eFYccmZCSnIYzJ86LI8NBq9QU5aCewFLQRtCcvZxZWy2ObpDJmdYA7W7DNHIl7+PYXmfDNLXq/ostdhqbin8zpjCpWtFKLu0kvKklG0XWSbTTltqQVW6jRgZz5Oo+xL07XMwdxb+WH5Q9cLsgQRzpRrHwt/S61OT5rUtySoQT3Px4cVQ9eRm5iDgdDi9PT/Tt1UOc1Q0rS0ts2LKVpayPfUT/ek6tsdzIscPRqVt7NpcYnySI86QKF/jDR08IQtBMENQN9BKTBIkhEqr7Dx1BSOgNg0TRtZBYpQWp4UMGIz09nUWVqW96VaKDFq2o7Ro5u5OYp2yT4UMHGzx6SJD8W7PxJ1ZK0qNrZ7w7/1NWekLHTo9VX2gBRSvG6XjHPPQge461Qp2E17ETp9kixN0ZBfUNJxt7lOaVoPWgttj/298IDbqBLj061luRrnV7b9MuANG34xARfotloNzLeFEqrlbOKLQrZuVWOzfvZq3gDPXZr03KUJa5dukPW8Uhx4ThAr2e89I7c7ZqVJoG4pAjE+jn+s9d0mtF70XrgADhRLLm6amV0UbQzK0t4N9f2n3UR0hQD2/QC4Ocu8DH2os5mlMvaxK3jmZ2TGxTWraxxSD9O82tPZlI19dEjSL9A526sK1csVCbITAnXBzpBmUatLb1Ya+LnCkpK0Vw7v3bMqqFk9Grf15mLtJSW2M5Ojhg45ZfhJPcFEGgjzKY2ZU2BZ56FlMKfDOfptCYqZkLfHxiIhN/P279lYl1altGtc26OI9Xxt/PF3v2HkB0bKxBo+haSLCS2CaBcf7ylYoUfuqdTi3ZtKKDBDuJ9MPHTjBHeEo5N4ZI15iZsfIBcmzf8fse9nzSY/vkvbkGy2ghMU6iio4jOCys4v3VsX3bimM7c+ECRg57oFazaOSIs60jivOK0G5oe+z5dR9u3YhCZ3Fxqr7SwMWZRdOpHSJ95kPCbjBTRwd7O/i18DXIZ4IW+ei3lnqkUxvb43+fUmT7NUGgO69Z+sMiccgxYbhAr8dczLr+iK3G+hlxyJERFFn65cffmLGRoaGT0sH9+4kj3aiIoOUVotPYLuIs515QqvUjbkNlE2kmwUnR9ODcSEHcSTdRs9JYopuDYcWNoaEFicvZYZKP01NcRJEz9HrSMd6vHzq1l7u08zxSU9Iw+4kZkqN2J8+eY/2vO3VtD08vd3HWcNAJMwl0SqEfOW44S4GniH1sdDwTl1TXTCnbdAJPEVuK0F6+GshEIInBsIibTCxqL+SHcFAQ+CSSSeT/tHUbq8um+m8SAtMnGS6KXhkS4NTWjKL+zJPhahBLe/dwc6uILtNtOrZrw1Ldqb86CfoHBg4wqIglcdOqpR9iYuPZd//Lz83Ge2/OMbhQpjp8bes1em9RiQv920MHDWDPPb02lG5vzHR+peBi54S87Hx0eKADdvz4OxJiEtG+cxvx2vqLr39z4XPfk5lIhoWE4/DR48zTpJW/v0F8KahHuq3KCp6dvFj7teSEFLRpr6xAg7pMZTduzmNf/7Rkrf5tSjiyhgv0esxL78z5wUytkWeT33oOmcecOnqGpbobGmqXNGXCOHGkG9oIWnZGNtoMawcLG/lFQ0iUOZnbVVm/HWDbrCKlnGq4m1s1YsZqlLNAzt+GhsTTFPdhwlZehnr0uOh50sdEjZ5jSsOXO5T+LfW1tVJbsrIAOaOLUVzUhVtIjU1lvbyl1nbfuHmLGaJ5N2/C0tONibW1FQLa+OOBEYPYxcPTjUXtyUCTUlUpOk2p5JQOzwwKhRN6irZXvpCgp+tJwNPtSeSTOCeyc3IE0doQ7doY5zhIoFL9NaWSR0VHMxM5ekxUY+/fwofVZdOFxCwtNpC4pS25wBsyvZf+DYpqPzJ2TMXigKEhwU8LARSlvxwYWFF3Ts8BeVJQnXrgtWB2W0q1r++42TdATlYu2g/ugB9XbkVWRpbRP09KwMrKEp27d0ALQazfDI/CzZtRzJciKzubZX7ou7BkY2GNopxCuLfxxE8rf4GN8B3T3Nc4DvJGQfgiLystObfh6zXXxBmOicIFej3lTHZQJ3u1zcf1tfZJCYTfuIXQ4BviyHCQs/asGdOZSZAUKIJ2OzoGXm0as3pkY0Li4253ckoP19Zvt7T1ZvXane0D0NOhHXo7tmfiu7r67cop5daC+KJ9uq6VINwbC1syUcstNdzCNLUfo1R2OUILGNdzb91X2N0Leq7lTlpxJuIKk8WRbpirzdl7Q+7U1CguJTIZ8SFxLGrb0k+aAV52dg7+3H8QtnY26D+kjzhrfOzsbZlYJ2M5SoOnmnVq9dZKmPML8GVR90aNPeHq6sJc4pt4N4ZfqxZo2z6ARfupvRJdHhg5CNNmTkS7jm1YT2ZjRtG10GIIuef7NG9WsVBAIl2b9u7T3Jt5gxw48g8T8STSB/Xro7iabRLktPhBGQGUMfCwcMwkqOj4W/n7sVR7qrf38/U1WlstJeHu0JAJz3YD22PTdz+jqLAYAa39xGvrN+S0PmBob/a5pLT3C5eusMUfZydHvReZGto7I6cwD617t8a3n65Cxy5tWdaiUlBDc2nt1yuPiUOOicIFej1lzjtvfGKm1nQShxwZkpqSjlPHzoojw0ER9EH9+7JUSyloI2iOHk5o3N5wCRhkftbNoRW62rdiQrs6d/LK9dv0N2SARmJb31poqhMnMZZXVojEQv0zF+jxDHXuLusabapDlypeyYCtq32A7E3UskvzJGcKFJYVoaOdn+yPkUz/buXHiaPqyc/KQ/jJG2jk6cHc9qVgY23N2i3m5xdg3ORR4mztQiftVLPu69eMRR1JrJP4prT4wcP7s2g7bWlM83Q93Y4EPgl5ZxcnePs0wdG/TyAmJo6ZZrarhVZgJMYp7Z3q6LVRfRLqJDq6d+1cIdJJwNOWxkoT6dW1XqN0fvIOoIwGcrCnrAKpWRymhKejG7Jyy0X62q83Mo8Iih5zyj/n9Jnt1rMzM5GLihQ+F4f/YYs8ZMioz/uH2q8VWpQAlipsWb1NUaZxJerSnLVLf9giDjkmChfo9ZBDaRednM3sNqhUKjNxiiND1Bo1du/cJ44MC61At5dojqSNoFGf7JYD9T+pJQHb16kDhjXoAQ8LFyaUa+pObmjo36S0d0qJpmi6PjSydEVbO3mngJPIplZkUmli5cFeLzlD768r2dIyUah2vaVtM7YAJGeKhMdZE6M4jXDyf2X3JXYiOvHh0eKsbtjb2eGnX7YjOTkFoyc8xFJSlQhlj1HU7OihkwgJC8ejkybUygk6pXzT4giVGbCaeeFCouPYydMsFZx6k1O0kOZJvA/s10dRQlab1q9tvUZZA7QwQZCoIv8Ccq6nkgRthL2+4+Xkjsz8bLTv3w4/LFoHW1tb1q+bU055W8eeaOTlgdDr4RW908n4jd5T9J6TgrO5A8w8rXArIgpnjp5Hl+4dFCHSy8pKHdZ+zY3iTB15hwU4RsHV3On/BCGizLOqeoR386YGc0m+G20toBS0DvCJN6S1r7qbgc5d0MHOOHWRUhnk1IX9eOsDpdHLHUrv14ckPRcxagNnM3tWcy+V+MIUcU++NDR3qlGmhlMjZ+YbEXw9VC8DynbidwCdLCuZfoN7s1r6uIQE4YT/d3G2dqAU71XLF2Pe3DdYajiJ2UmPz8Ky71fjm0Wfsrr0JHLLnzaDpYsrCTq2uXNeYvtvfziftXUjLC0ssPDDd1mtOqXyvzL3PTbPAXo264AmDTzx5pevYsum7Th++LR4DUdLjz5d8OnSD1hmTGlZGb5c9i3GTpX++bCysER7pxZ44pXpCAuNwLFDp8Rr5I0GGo+9cXvlvTLO0RseQa9nlJWVqdKKM7dqVGpl5c3VQ9RqFc4cP4/kJMMLhJLSEkx7ZII40o3yCNo2ZGVko9WQNrC0lb7W087OF93s5ecETpF0a40lbuRFizO642bhzFqqyRkSdfrUoduqrWR/jIQ+RnE2wjEqwSguJC+q2v72FaiAqEuRzCjuwaGD4dJAmodEuCCuzl24hKbNvNCuo7yd/O9FXUXRtVDkjyKAlPYen5jEnNwp7Z1cz6cKcyUlJUzI7vrzL9aSjdLElUJ1rddYBkGvniyFn46XatYpc4ADNHZ0ZyU5AT1a4ZtPf4BnI3d4NfEUr+UQ1DudTOT8A1og6lY0bt26zUzkqENAjy6ddc7IIGd3Mr1t3b8Nln3yPbr17MQi9nJG+N5SFUL9z8bFa5S9Qsq5J1yg1zPGvjZ1kq3G+glxyJE5N29EIuRamDgyHGnpGXhqxqMwN5NW5XD63AVE3o5Go9ZeaNBEWj9iYoRLb72im8aEatz1Ea90XKZkMFYVJShlHgFyRx+jOFqsIQ8EuUPHV5PXMTUqBfHX49C+bWvJZku5ubnYvXc/bGysMXBoX3FWmTRt1hjHD59CdHQsE+ye7u6wFo6rtoU61Wo/MGgAc0AnUU6O9JTa3sDZCfEJidj79yHFifSqWq8RVFdPUXRK4SdDucaNPCW/F00Jeo68HNyQJ8ivFp18sWzB92jq7WWUdoZKh4wgKe3dytqKZfIEBV+XbCLn7tgQuSV5yCrMxcVTV1h/dLmjLiu7sHbpKmWE/DmS4AK9nvHyu699a6bScPtUhZCeloGTR8+II8NBRnED+vSGp4e0H/6Im5E4d/ESHD0c0aSDtFo5SiGXY/S8MvqYqJHBWBd7+fdYzSjOxu0CaeUKFLE1daO4bOHETQnHWFOjuILsfISfCGMmkQP69hZndYNqZNdu2oy8vHxMmDJGnFUmJIq0UfSzFy6yNpLfrV6Hzb9ux5/7DuLoqdO4dCUQN27eREJiElucoDaYZJZHf2tIGrq4YNzokaznM9Whk1lcckp5BhVF00mkk2inqLsSqK71GkFbeg+yVnjMtb4vO/76DlsksnNFkWUJfNo3F0T6Svi2aA43D3l2A6lLaBHNP8AXvft3R1xsAm5GREk2kbOAGZxaumDD8p/Qq09X2NjaiNfIE+F9Erpm6co/xSHHBOECvR5xMvVKewdz208NfVLBMR5mZmb4Y/tf4siwtPRvwfqKSiFHjKCZWZghYJA0kU0t0OSeOqyPsCODsVY2zWSbIaClTPivJgZj1WHqRnFEM+F9St0C5ExNjeLoM3vlj0tQC78Dj4yTJq5thZPXn7fvRHJyKkaMHcYizkqG6tBTktNgYWGOsjIgPy+ffcclJiUj/OYtXL4ayEzc/jrwN0unXbNpM75fuwHbd/2B/YeO4NTZc7gaFIxbUdFITUtjadsW5haSDNC0ae/jR49gmU6UJq6FRDqZq2k0ZkzsKoHqWq8RFOkkp3eaJ5GuRNd6Y0ALQG7WLii1VcHd1wPffrYKLVu3QENX47Y1VSokpkmk320iZ2Ntw95jNTGRo1T3mNQExMTFITstG/6t5G3wWqIqNVu79IeV4pBjgnCBXo94/YM33jVTmXUXhxwF4OjogG1bdqG4uFicMRy0ujxs8EBxpBt2wg8iRdAKcgrQZYK0+sEWNk1k2yNci77Cjnqr62s2Z2xoAeF81nVxpDsNLZyZ+76cIRf2wJxw5lovBRdzJ9kfo63GChezQ1EKQWHeAys7K1wWBDp5W8x+fAYTA1I4e/ESbkZGoX2nNmjcVN4LbTWhZ9+uGD5qCMZPGY0pMyew/b4De6Bjl/bCyXoLeDVuBGdnR1YDW1hYhIL8AmRmZbHaV+qlTq0nDx87jt//3Mei7yvXbWTt6MjN/NDR4yzjiG4XHRuHjMwslJWWsih8dan0NjY2TLD26NqZidusrGw2rxXpBF2nBKprvUZQ/Tm1nKOFiMq16vUdel80tHCEWQMLuDRpiO+/WINW7VqigQtvTVcd9D00YEgfZGZk4XZULI4cO8G6IFBGSk3ILyhAYlYqLpy4zNLn5YzwLW+3ZunKT8UhxwThAr2esLWsTONZnPWjWqWWv7U0pwLKdjh36iISE6SlWd+LoqIiTJ88URzpBqW4UgQtMz0LLQe1Yif9ukI13t5WHuJInpCwu5wdxqLhUqDIMvVtlzP1xSiO0r+lGsUp4RgpBb9GRnEC0ZejkBqTymqeXRtKW3iIjLrNvChIuHboLC0TR67QooWdnS3cPFzRvIU32nZoxRykBw3rj1HjH8Tkx8Zj3OTRwrgfevTugjbC9c19vVkaMn03qoT/qE98gXDCTxF18uugGtlTZ8/jwKEj2PHHHmzYshUrVq/Dlm07WNtKitCTk3t4xC0kJFEqfR5rtenn44OpE8czkUHCnAQ6QaKdUIJIpwhmda3XyhcczjEzOVqEoDZzNYl41gcog66BuQMs3Kxh62KHVYvXMVNGJ2dH8Racu9GayJ345yyyhffT9MmPwLWGpROWanMUOJbip++2ss+2nFtIqqGynPTijBWbvl4j7UeNI3v4t2A9Ye5rj06z0VhOE4ccBXErPArBQaHiyHCkZ2TiielTYWFuLs7ohjaC5hnQCC7eukfCSbxSmrvc0ccBnEQTN4qTB/oYxSnlGBOF17Em/fvTbqciLjiWmY61adVSnNWNvPw8Fi22trFiJ7P1DUqHd27gBK8mjViEvVPX9ug7sCeGjxosiPdRmDpzAh4cPVSY64XO3cqj8BTho7+xsDRHcWExS/0mIU6CnFLpSbySUCfBzlLpN/7EUul37fkLcfGJcHdzFbb/+kWQSKeI9KB+fcQZ+UIZW64uDViNMGUajHnoQbaQ8cRz/8PRE6dYavvGld+wunTOv5ibmcNJbQdbL3vhTafChm83swUxB0deClAdFHz4ae2vbH/uay/XeMHH0twCtzPiEHQ5GHa2tsxAUs4UqoqObVy6JkQcckwMLtDrCS+/++qXZiqNvItqOFWSKQjp40eM0xO1b6+eFaY9uqKNoDm4OaBpJ919BykV19SFHTeKkw/5ZYWS2+Yp5RgLhPdbTTwTCnMLcONYKNxcXSWLOxJUqzf8iJzsXEyc9rA4y9FC2U+2djZwc2+IZr7eaNO+Fbr37oJBD/TDqHHDMemxcZgwdUx5FL5PV7QVrqcovLunK+zstVH4fFbelJlJqfRxiI2LF+/9X6gtGy2UDh8ySJyRL1QPXLn1GmUPUKs1inCuW/E1Avz9xFtyKkPC0R7WcPRpgMycbGxdux2du3Vg7xPOf0lLSce+3YfYuc1Tj+kWlyoqLEKOqgAn/z4j+zR34Vvm9LqlP/CG+SaKvM82OAbhVM7lxuYqs6HikKMw/AKMJ2IDg4PFPd1p27pceCbekCbs0ooymUu63HG1cBb3dKegtBCZxfLPQNO3vjq+MFXcky8NzfWr3VTCMbrW8BjdWpSXXVy9Jv3zT+2/Gnl4sE4TSYmGL8GpD5C5XjOfpujWqzNGCqL9if97FG+8/xK++GY+1m9bgT8O/4xNO1fiq+8+wdvzXsGTz07HmAkPoWffbvDxawZbu3KBRoadH322iHXnkDuffvgeE05nzl1AcEgYfJp54+d1P3Bxfh+c7BxYNtakmePQdWBnfDZvKVKS5P+dVBdQf3SC3lu60sjeFT0Hd2Nmc3Ex0s5tagszlZo3yTdhuECvBziWOcxQqyQ6AXHqHK8mnkZr+RGoxwl6O7HVT1J4InMskUJacZa4J1/0FXYJRcoQr1SLLpWkGqRV1zXOZvaw0Ui34IgvLG93JWdq+jrauzrA2sEaoTduMMMzqWgX6cKEk1mO4aEofENXF7RuF4ABQ/ti0vRxeO7VWfjws7fw7bpF2LZ3A154bTa77Y9bf8WbH8yvqFGXK/b2doJIf5c5uVMXka3rVknO4qpvNLB3QoBNM0x+aiLa9miDzz76mi2Qce4kWVy4kCLQ7W3s4KiyRb8He2Pv7r/FWXlSWlbWRdzlmCBctNUDhB/5Z8RdjgKhkzS/luWGOobm6jXp7t0NnJ1ZH/XCvEKkxUgToUoQPfoKu6TCNHFPvpA5jj7HmKyAYySczaQ76lPGhxKo6YKSm587ioqKESKIdKm0a1O+SEfRJk7dQOnyb817hZlj/bb7T7zy1nsoMkLXD0PSvUtn/P37dhY5J8HOqTkNHZxZJH36s5PRop0vPvtwKbIyyx3+OeXExZSXgkgR6ISzxgFDHh6IMycusHp2uaICpBmIcBQBF+gmzumsoCEWavOm4pCjUPwCjGMfcDs6hrUKkoo2ii41zb0mhlZyQB9hp4TUaEKfNPd4BWQJEI0tXcU93VHKMdb0dXT1FdPcg6Rn0bQJ4BF0OTBwaF/M+/xtWFpZYu/fh/D0i68y8zk507CGztqc/+Lq0EAQ6c0x86VH0ci3EUt3Jy8ITjmxYmq6VIHu69GUmRU29m2MQ/uOibPyQwOVvFvEcPSCC3QTx1Ft+5i4y1EwxhLoVLNIJkNSadNKvzp0JaRGEx4WDcQ93aFFCKlt2moTfQQ6RZeltmmrTfTpSa+UY2xoUbMIurtYh07tv6RCKe6U4RMaLD0KzzEMZBq2cMkHzJiO2rE9+vSzSElVRmYLR3eYSLdphtlvPglHVyd8+cly1tqP828Neit/f7aVgreNJ8bOHIU/duyVbRRdBbXFnzdPyr9NDEcSXKCbMFsDAy3UUD8iDjkKxt9IAp0gF12ptNMaxYVzo7jqIKO4HAUco7619krIhnA3l77QQijhGGu60KI1itPHKNLRwQGNvRqxFNv4uERxllNXtG7XEl9+8zEaNHTGtesheHTW/yEmNk68lmNquDm4wM+qCV766DlY2lriq0++QWFBoXht/SQ3J0+45LIuE/qUTzRz8ULzJk3g7O4s6yi6hVlJa3GXY2JwgW7CtGisnmCm1hjHXYxTq3h6eRitVk8fo7i2FUZxSZIdhLlRnDzQ1yhOCX4C1Hvf1I3iyDOhJq+jrYsdbJxtERZ+E/kF0iNvbcUsmrDrPIouB5q38MZX3y1g5qLUfm3aU/+Hm7cixWs5pkYjJzf4mDfC/+Y/j2J1KZZ89h2Ki+TtQaAUXMucMHzSA9j5yx5kpMvTg0RdrJGWx8+RPVygmzA25jZjxF2OCeDXyjhRdH1S3CmC1sSrEYoLipB2W5oIjSmQf+RNbwfwAvkLO32N4pRioqZPKr9SPBPca3iMlOZOrt/XQ8LEGd3R+lCEBfM6dLng4enGRHqLlj6IT0zEtFnPIvQGf31MlcYNPOBr2QivLXwZuYUFWPblD7J381cCbX1bojguH42ae2LrjzvFWXlhXqpH/R1H1nCBbqKUp7drHhaHHBPAr6VxBDqlQKalSxce2ih64o1y51RdUUIEndDHKE45tfbSxaupmahVhVJexxr3Q/fTvx+6ttVaaAgXgHLC0ckBny//CO07tUVqWhqLpJ+7eEm81rSZ9eIrGDx6PBYsWoIdv+9BVpbpu5x7u3ihmbk7Xv/sZaRlZmDFkrUoLaw5AsoAAN4+SURBVC0Vr+VI5dGHxyMqNArHDp3C9SDpC5nGokyFFuIux8TgAt1EaeGtmWimVluLQ44J4G+kCDqhTx26NsU18Ya0SLgS0oYJfRzAlWIU56XHMSrFRK2m4rUqlOKZ4GxuL+7dG20duj5GceTkTkZx3MldftjYWOOTxe+id//uyMrOxpPPv4S9Bw+J15ouEbci2cLz+p9+xlsfzkef4SOZYF+07Fsm2JNTlPGboys+bk3R2NwVcz57iR3/6m83Si4945RDPfrnvPAc2//hmw3yM4xTlZRHSDgmBxfoJoqNymqsuMsxEYzl5E7ok+b+bwRdmlFcZnEOu8gdfRzAlWIUp0+WAKEIozg9IuiEEjI+HDS24t69cWvhwbb6RNDt7GzRrGkT1uYpJpobkskNc3NzvPvx6xg2cjAKCgrx8lvvYsOWreK1psmf27Zg5+YNeO3F5zBy+FBYWlgywbpy3cZywT5sFBPsr859D1u27cCZ8xdMJsre0r05Gpu54ZUFLyIoKATrV24Wr6lfOBjQs2fmtMmsZVtyYgp+XPurOCsPysrQWNzlmBhcoJsge0pDLTVqs1HikGMiuLm7srRFY6CXUVyr8gha8s0klElMqVOCsGtqWS5mpMKN4uQB1dqTWZxUlOCZUFOsHa1h39CeRRxz86T3zdYu0vE6dHmi1qjxytvP4eFHRrC050++WIxFy1eI15oelhYWaOXvh6cffwxfLZiPY/v+wN+/b8e8uW9g3OiRLCpKgn333gP4YMHneGz28yzK/tCEKYKA/1jxor2NVwt423rirUWv4cL5K/hpnbxEpRJZtWwxLC0tcGjfUXaRC+oyNa9BN1G4QDdB3LNKH9GoeHq7KeLfyjjlRvqkuFMEzbtJYxQXFiMlUppAqw/CLjpf/sKOjtFej2OsD0ZxSqhDzyypeUYKpbmTaLt2PVSc0Z0KJ3dehy5baBH12ZefwtSZE9l45doNeHf+wnpRp0yCnUT5lAnj8OmH7zKxTpfFC+czwU7RUcouoIWqHb/vvkO0ayPty1euZunxwaFhihDuHZoEoKmdB9766nWcOHYWv/60S7zGtMnNzRX3DAu9f+a9/Qbb/3Hdr4iLkZYxaGjoXP9czDnerckEkR4q4ciWV9+d855GreG9EU2Q25ExCLx0TRwZjuycHEydOA42NtK+5y8HBjKXYDrZd/V1E2drjoXaDC1t5N8tJKYgSXKKs7kgflvZNhNH8iWuMBkpRRniSDdKUIr2dvL3rMkozsbtAmknWLmlBeho5we1Sr7r2xezQ2v8GmbEZyD6ym20bOGLju3birO6UVxSgu27/oCZuQbDRgwWZzlypGOXdqxP+tmTFxAUHILrguAcOmgAzDT163SQ+mT7+fpg6MD+mD55ImY/MQNjRjyIrp06sAVn7W9h1O1ohIVHsIj6gcP/sOj6+s0/48et23Do6HGcPX+RCfuEROG3IT0dBYWF7G9r8/mkf7Oqf8/TyQ1ZedloN7Ad1n/zE1RlxvWykQO5uXnYt/uQIKgbsQUZQ9KqpT+SU1JxJTAIly4EYvCwftDI4HOTWpa9/ccl63h9kYmhErccE+FQWZmZV150phmPoJskJ4+dxbw3PxVHhuX7JV9iYL8+4kg31v24BQu/Woq2D7bHwGeHiLM1x1JtgdmN5G+bcD7rOk5kXBFHukHH+JTnaGj0SCGvDQJzwnEo7bw40p3ZjcaxSLycCcu7jb9STooj3RnTsD+8rfQreTAWZNS3Jm4XimtoShh1MRK7PtyO0Q8Nx5cffyjO6galx3fpPxSWVhbYvm8Ti9Zy5M3xI6fx+bwlLHLcpWN7rFj8JRwdamYuWJ+gaHlwaCiLnEfcjGRi/GZkJJKSq8/6olRoWgBo6OIiXBqwemh7O3sWhdVe52BnBwsLCzYu31qKf11OQUEBCgXhTVCEn+6L2LPvAA4cPiL8+6mIjYtDdGwcuw9K5afFhqo4desybiVFY8HLn2P85NF4cLTuv9FKIepWNN57bQE6tmuLn9f9IM6WL2I8P+dNZhDYvUtndunYrk3F81pT6H4ou+Ly1UD07NMVs154jPk81CVZqoIJw5r32i4OOSYC/xU1Mc5kBI9paOHwmzjkmBgpwo/yow8/LY4Mywuzn8KLz8wSR7pB7XsenfUsi6BPWjRNnNWNmR4j9Uohrw0ogr49SboL8nSPh1hPdTmj7zGOdx2klxt8baDvMVKK/HjXgbJcbDmcfh5Xs2ueap6fnY9Vj65Ac++m+Gv7z+Ks7ox8ZBpuRNzEDz8tRRNv7lukBK4HheKDNxYiIz0TLXya44evv0IjT3kuPMkNEmrJgkiPEUQyRVVJKFNdOwnAmLh4tr2XiNcFEuhkfEf0HT7qP/dLwv/bRZ8hwN9PnPkvJyMv4VZCNOa/sBANXBqgV79uzN3f06u8k4OpQK3QFn6wmAnwjSu/EWfBFljGTp0hjv6lVUs/jBz2APr27smeZyqHuB/0Oo+dNhOZWVl4fPZUDBrWT7ymbshD4f8N9un5vTjkmAhcoJsYwbm3FluqzF8WhxwTZNqYWUhNSRNHhoOi5xRFl4I2gga1Cs/8/Dw0ZroLlwddesHPuok4kicUnVwZu0Mc6Y5SjlGXCOzd9HZsjy725TXJckXfCDoxyLkL2trKK11U+P7HgdQz4qjmbJi9BlmJmTh3ZD/sbKUtkr31wXzs+GMPXn/vfxjy4ABxliN34mIT8O6r8xFzOw5urq5Yt+Jr+DaXfymOEiART2KOtlmCmKNoPO3ThcQdjWlLWQxZ2eXbzCrq28ePHsFq5QmK4FNZAkXmSZh7eXqy+ftB7dZORV5Gekk2Lp68jOP7TyA86CZatvbDg6MHo1PX9uItlc3VS9fw5cfL0U8Q3GTspoVKFCjyTUa7/Qb1xJWL19h7v6jw37ZplNkwYthQ4fkeiQBBuN9LrNP9Ub/9UuF5nf/F3Dpd6ChE8RsDfLp/IQ45JoK8cy05OvPC2y+vNFNrHMUhxwS5eikI0VGx4shwUJ/cp2Y8Ko50g1K8/tx/ECkpqfDp4QvbBrq3OHE0s0MTK3mv5pPD+XVBBEnt922ltkRz60biSJ7QMYbkRSG/tECc0Q07jTV8rL3EkTy5lR8nuQZdS3RBItwsGsBJeN/WNfR+PJlxVXL5RVxwLFKjUtC3Z3c0biTt/RmXkIh/TpyEm0dDdO3ZSZzlyB17ezsMeqAfLl8IRFRkNHbv3Y9e3boJYr2heAuOVKgu3NnJCa4uLkxMU4SW6t7JYZ5SsCnKS0JyUL8+GD5kMEYOf4CJw7svVPushe6P7oPujwRlTaGykyZOHvC294Snhzs6D+iE3iN7ITkxGVvX78TJo2dhbWOFps2Unf1yKzwKZ09dRLvWAew51UKZDmTy19zXG8/873FWPz70wYEwMzdDyLUw9vxQWQG1nP1l5y6cPHOO1bPTc19VfT89/2npGbhw6Uqd16OrS3F89dcrj4hDjonAXdxNiH8SL/lbasybikOOieIXYBwTrpTUNMQLJ9lSaSv8IBIJYfFsqyvxhfJvQ0bo4wCuhB7ahKu5k7inOxH5sSiRGH2vLcJyo8Q96VCGwZ6U4wjOuSXOGJ/cknzWkjAqP154nmOYJwJFzNfH78albOku7FSaQtDJqVTaia3WQnmrNcXh4GiPz77+kBnIpWdk4rHZz+Gf4/plmHDkiYW5OVp6Nkffpp3Rr3EXPP3UY/jyxwXoPqQrNqz+GR+88SlLE1cqRUXli+fU+74ylJ1wNza21oI4v8H2qcRv67pVmP34Y3BydMClq4FYsGgJhowaz5z9Kevhbua8+BxbdKH+6OvqsN98qQbyTsvjSIILdBPC2dpuhLjLMWH8A4yXVqtvP3QiKVyayFdCL3SCeoVLhY5R7uKV0OcYC0oLEZp3WxzJD2rpZ6hWaSTSD6Sdwfakw6yuXZfXlm5LCzb0eEhskzmf1oSQ7nO3IP5/STyITQl/YWXsTiyL3orVcbuwOWEffkv+B7uTj7PbUlo7Pef6UCHQ9Wi3SCmhFEEKD7uJstIycZajFKxtrDH/y3fQo09XVrL0f6+8hp9+4b5TpoyLgxM6erZCX89OePSRCfh03Xz4d/bHpx8uwapvNiIvL1+8pfLRGu6RKNdy4cxl5sNA0XDqmd+hXRtWSlAqfn9RtkJSSgrrjf/q2+/9R6RTCry2P/qxQ6dYen1dUIoy+bfA4egMF+gmhEalHiPuckwYY/VCJ67qEUFrK0bQEm9ISx0mkZFZXPP+zXWFPhF0dowlxunTKifOZAbJciGCHtNhPRzqqyOmIJGZzq2O+52JaxLOl7PD2PNAjvgktncJonpL4j4mslfEbMO3wmVT/J9MhJPYptvR35FIp6h8RF4ME+/UW15fAX4//hXo0hforCwt4efbHAX5BYi8Kd8FGk71mFuY44NP38SIscNQUlKKeZ9+waKIVGfLMV3sbezQoVEAeri2xWOPTcInaz5kpnfvvDIf165KPyeQEyS0CdtKAp36mRMUCSexTZ4A5PROvgDEto1rWESdoBZ7dN3dIp3EvbY/OkXRtRH82qSsrEz33rYc2cMFuokQWBZoYaEyl9Yji6MoyOTE1d049YFBekTQqFaLImhUy1pcWCzO6kZCkfzT3PWJLhMkuuQOpVLrAy20kNCUE1SnTZFuQ0XPq4KENIlrOvZ/0i/itCDQKTJOYjsyPx5JhensuZVqwGcsLGws4NTIGbdjYpGRmSnO6k7bVmKa+/XytFGO8lCr1fjf68/g6RdmsvH6n37GC3PeQl6+6URTOVXTwMEJ3Ru3Y5d3Fr2O4VOH4ctPvsHxw6fFWygXMusjGrqWL7AfO3yKpaaTwB45bCgT3o898xwz4SO0vgHkFaDl6IlTVYp0irqTl0BdpbqrVNDvpIQjS7hANxHys80eFn5Y798fgmMSGCvN/eo16SlaFEGjVj2lJaVIvpkkzupGUqHh3ekNDfX41qcdXEy+9Dr/2oIiwvpC4pQiyHUNCWISyVSnrYTFkbqCoujk9KxPmnsbscwl7DqvQ1c6E6aOwfsL34SVlSUOHvkHjz39HGsnxjF9mjTwRBfnVnho6BC88eWr+HXzLvEa5ZIkvncpwEHs/eNvtp05dTIT3CS8g0P+rb0fMXyouFeOd5PGTLSTSP9gwef/EekURdemulMv9tpEXaaSd+9WjiS4QDcR7DVWPHpej/AzkkAngyDtSrMUtEZRiWHS0tyVYhSnTxQ9siBe1nXoVBdtqCgziXRK75bqel8dJLqrq9/em3qqIp2cRDmllFP6uLHTxJWONs096Lp0gd6+jTaCzgW6KUB9sr/89mM0cHHG1WvBeGTmUwi/WXumiJy6w8bKmkXSGzdtJIjRAiQlJovXyBvqKFMV2vMaTy8PZoJHIpoE90hBiE9+fBYT3lTiQReCeqMT2tT4kpISrFpeXm9OpnEr125g81oo2j5lwji2v3XTTratLVRlsBF3OSYEF+gmQmlpGTeIq0f4G8nJnaATMam0adWSbRPDpQl0pZio2aitxD3dIXFJxl5yxdBRb0rvJqFM91vV60tjEttad3LqUX53/XZVZmnV1W+H5kZVpJMrwdNALmgF+tUg6Z9/f78WwgmyGW7euMVqmDnKp0VLH3z13SfwauKJ2Lh4Qcw8zVpQcUyfjJwsFAvCtCC/EHb2dd9OsiZoBTYtKlTmZmR56npDtwY4dbz8/Utp6dQbnSLn9HfPvfwk64tOwp0M44jKUfUAfz988+VnTKQvX7maifrKUC07CXUyi6tNwzgV1BZlZWUqccgxEbhANwEOpV10slCbG8/amyM7jBVBJ/QxiqqIoOthFJejZ/2zEiAhaeiosiGghQMSuIaGXleKppMDOYlsEtt3m6Vp3cn/Sjn5n/rt2jJLq8+4+rqxXsD6pLizFk4tWqBQOMm9Gc4jraaCRyN3QaQvYKVVWdnZmPXiK9jxxx7xWo6pEpoWib3bD6BH7y6wtpa+KF2b2NiUm8DFxP7b7pWi50nJKUyEUw26NgV99779rObcxtYG7y94HXGx5ectQwb2Z1syjduz7wDbzxT2CRL1I8To+qtz36+oWSfIaG6qGEU/euhO8W5MhO9t1e8hh6W713JkCRfoJoCDmfVw4fPJX8t6hL2DHTtpMgb69EJuKUbQ0qJTUZQvTYAqwSguq0S/yCxFdvemnpRVtgBFrKmntrEhgzQS23I0S6vPmFuZw7mxM2Lj45GaJr3EQdvNgdehmxZUu/vFtx+j78CeKC4uxlsfzMey71eJ13JMjcCYUITF3MThXf/gkUcfFmflj7bGPFlMTSeOniwXy527dWBbrVEc9Ub39W+O+V++jabNGuP8mctsntLeiWUrV1U4ulfGQcwmoOve/vDjO+rRx40ewSLsFEGvTUd3jZ2mgbjLMRG4qDMB7NXWXcRdTj3CWEZxekXQLCzg7+vL+iAnR0gzGovMk14DXxuQqKae1/pCadiUvl3bIp3+PVpgoJRyqt+m1HCKZlPEmlO/MUS7tbZao7iQCLblmA4kPN75+DVMml4eJaQ03/+9MZc7vJsYN5OjEZEVg6/f/xaPz54K5wbKMQmnFHaC2sRphTN1IiC6dC8X6HRMjz7xCJ575SkWOSfBnpGeifDQmyy9vXuXzqzOXPt3RGWhrq1np3r3S1cDseDLJWxMNBT+ni65ObmIi5GWSSiFskI4i7scE4ELdBOgBKUPibuceoSx0twphTHytnQX0naiUVSCxDT3iPxYWUWW74bSwA0V+SWRTunelMYt9ZhrYpimreHWppSvi9vNUsqpfptuS/fB4bj66m8U17Z1uUAPDeat1kwRKoN48tnpeOXt52BmpsHeg4cw5YnZiIuvPTHCMR63kmNwNTkMn7/2FYYMG4AefZQV/yHRrI2iZwmimoQ2paE3dHOpOBYbW2sMGznojmM7ffw82zZv5o1X334Pb334MRv3G9SLbQmt4I+JK0+fHz5qMEub37Jtxx316A725abquTl5bFsbWGlU5QfNMRm4QFc452LO2ZjBrFwRceoVxoqgE/pE0LStlpL0qEOXq4ka1Y2ToDUklO6uNUKj+yaxbmjDNG0NN08p59wLdz8DGMW18GWR1lvhUbWa4smpXYaPGoJPFr8PO3tbXA8NwyMznsKVoNozxuIYnpD4m7icGIIv3liMXr27YfT44eI1ysLJ2ZFtSZgvW7ma7Y8aO4xtqyMuplx0nzl/AbvFuvNR44Zj2uMT2T5RWFDIUucjbpWfnwx6oC+GjxzM9j9Y+DmrWSfs7cpT4Kncr7ZQqc14qzUTgwt0hVNsbz1Mo1ZrxCGnHkERdIpmGIO6NIojjqZfYlFhOUERbopGG8sZnFqbkbAmEc4N0zh1QUMfN+FET6VXJweNRoMAPz9Wp3zzxr8GShzTo0Pntliy8lPmh0LtqKY//Sz+3H9QvJajFMqEy9nIq7gUHYyFr3yBxJgkxETHobiouPwGCsPFtTzN/fk5b7F0dKozHzSsH5urDvJWILM4okefriz1nWrvw8NusjnCwtICp89fZLXrFKWnqPzYSSNY6zb6dz5ZtIRF2UnkEzRfaxSV2op7HBOBC3SF46Sx4fXn9RT6MaHWN8bgqh516CyCZmGB9Nh0FOZJE5EU6SUxLJfUa4pCb07Yz8Qxh2OqmFmYwaWpCxKTkpnrsVS0RnE8zd30oT7ZS1YuROt2AUy4vPzWu1ixai0TfRz5k52Xi9PRl3Hh+lXMe34B0pLLDSLPn76Er79YyRbalEYjr/JMIKobJyH99PMz2PhekIj/etVCrP/1Wzz3ypNsTOzb/Tfbjhs9kp3XbBDr0vsN6sm2lFL/2rvPs1R3Sqef9cIrbJ7EOaXS1xZlZSpLcZdjInCBrnBKS8uUmYPEMQjGqkO/dj1E+MKXdorFImj+fuzvpaa5ExSp/iXpoEEM2e4HLQRUlVZOrubUw5sWC9KKM8VbczimS0U/dH2M4sQ6dG4UVz+glOLPl89jae/EkhUr8dKb7yAvj3tbyJmkjFRcygjFtl//wOJ3lqOk+M4SqMsXArFpzS/iSDlQtLyvIKApKv7+wtcFsVz+nXY/SGzfTaxo9NZKOKehtmpkCkdifJiY2k6QyRwZzxHa6PmocfdOqTc0KrXqvw+eo2h4arTCeendV5eoVWr+wTQQOTm5OHfyApxdnFk6k9xJSkhiK92GhmpHRwwbigbO0txbg0NDWR2rS9OG8GzVSJzVHar5pnp0EtBO5vawVt9/kZhS0TNKcpBRnI3EojQm8G8XJOJWfiyu5d5ESG4kE+AXs0NxKjOQpZVfzA5hKeR03Y28aBYxp78j0S7HfuUcjrHITslG5PmbaNa0CXp0lZagRYt0m3/djtLSUlbHyTF91Go1evXrBqcGjrhw9grCboTjyLETGNCvd0VNLkc+kFN7cNZNfLPge/yz55g4+1/IS6K5rzc8GrmJM/KHsgvJsZ0u2rR1qQReuoaE+CRQq7aw8PIFx6eenf4fDyBq0+YtXASpjAceGoABQ/qUX1FLFKNk3/qlq0+LQ44JwAW6gjmeeSXA0cyuPJ+GYxB++2U3lny6ghnftGkvf++9kpIS7Nt9SBwZlg5t2yLAv4U40o2U1FQcPHIUVvZWaNHbT5yVDgntK9k3cJNqsItSmHimemwS3EE5EbicE8rqtE8Lgpu2dNtrOTcRlntbEOZxgkBPQFxhMlKKMlhte3ZJHvJLC2TtFs/h1AXkahG0LxA2NtYY/ZA0ce3s5IQ1G39Cako6Jk57mLl9c+oH/q1aoEuPTjh/6iIio6Lxz+lTaN+mNdxdXcVbcOqS4pJinLsdhGvxN/DlW0sRHvxvjXV1REfFYMjw/uKofuHfype5sZPfD6WtP/7MVHTr2Um89k7o+m69OrEFjdqmtKzswLqvV50UhxwTgKe4KxirMvPe4i7HQFANHVFYqIyoaQt/Hxa5MAaBwfq0WtLfKK4qyEgtOOcWLmWHVpimRRckIqkwnUXZuUs5h6MfLs1coRYEtT5O7vSd1DqgJVtAjKhkssSpH7QURPqyNV+wuvT84gLcKInBuchA8VpOXZGcmYazSUE4cuoEPvy/jxEfXbPf5+ioWITUUz8JSl9/+oUZ+OiLt/H2vJfRrmNr8Rp5oVKp+CqoicEFuoKxN7OVFt7kmAxW1lZo7O0ljgyLPk7uLXyaw8rKChlx6SjILhBnORyO3NGYa+Di7YLUtDS9elv/2w89nG059QuqS/9i+Ufo1q0zPnz2E1wIDcSpmCvIza+93tCcf0nKSsWVjBtYvWwjVn2+DiUlpeI1NePCmcviHkeOqKDies7E4C+ogikuKx4g7nLqMcbqh34tJJTVkEqBRdBa+rP9xHDDRtE5nPqMjcYKrhZO8LbygL9NU3S080cPhzYY5NwFD7r0Ytsu9gFwNncQ/0J33P3K2wPplUXTSmsUxwV6fUVjpsGzLz+JOW+/gG/nfY9ftv6GM0lBiE8zvvEn51+C4yJwJOIcFr72JY7+dVyc1Y2b4bxlopxRlZUap+cup87gAl3BaFSaduIupx7j19I4Aj0/Px83IqSnpxorzZ3DMRVIbJOQ9rBwgY+1F9ra+jJx3duxPRPbDzfsj0fchmC6x0OY3WgcXmw8CU95jsEUt2EYI1w3vEFP9HPqiO6CQKe/9bNuwrb099PdH8R410FobKm7uZOrb/nf6JNFU9Fq7ToX6PWd/kN6Y/H3C3H+0Hksem8pziVdw5WYEPFajrHIL8jHqduXse/0Ecx79mNE3YgSr9Gd5ETeYlTWqHmGu6nBBbpCOZl2sZm52sxeHHLqMWRiYiz0OkEXI2hcoHPqM16CQCbRPbJhHya2p7oPYyJbK7ZJSNP8SJc+LPpN4ppuT2K7qZUHE+/Owle9pYRmHV6WrhjnOpDdp5kOJYraVmuB16RH0Jt7N4WtjQ2iI2OQz9tt1Xua+TbF16s+R0NnF7w/+yMcvXIWJ2MvIzUrQ7wFx5AkZqTgbPI1bFj3M76dvxKFBfr56qSlpjNPCY48KS3lEXRTgwt0hWKhtu4n7nLqOT5+zVlbI2Ogn1EcF+ic+ouDmS0T3uNFgexj5cXEdkNzJxY5r01I8FOUvaY0bNaQ1aLr0wudXI/btApgZTI3Qnk/dA5g72CH9xe+gaf+7zGs/GQ1Vn2zAedTgxESz40EDUl4YhQupobgy/e/xsGdhunyUlpahpTkVHHEkRvGMgvm1B38FVUo9hobH3GXU8+xtLRA0+bUf9Pw6BNB82nmzSJoWYmZyMvkxkCc+oOzmQNLQydBLhdIpLezq1m2jUo42WvY3BUZmZmIjokVZ3VHu0gXxtPcOZUYMXYYVqz/CmlxaXjn6Q9x8OJxHIu+iMikGPEWHClQhPtM5BWcjw7CJy9/huuXDFtGkJqcJu5xOBxjw4sWFMqzc//3iplaU372w6kROdm52LNzH65euoZrV69Xebl6MQhxsQkwMzNDakpalbehS+j1G2jStBEsBHEsB+gEODzU8FGI9PQMzH5ihqTVWYqgHT15GrFx8WjcvgmcPJ3Eazgcw0Bp247m9nAys4ObRQOWTt7Eyh3NrRuhpa03Wtk2YyZqnQVx2tOhHYtkt7P1RSPLhizCnVGSjaKyYvHeDAM9pknuQ2o9Sl4TPC1ccTk7DKUoE2eqJ/lmEhLDEtC5Q3v4+UpbD87IyMTeg4fg4GiPvgN7irMcTnk0ffjIwbAwM8farzchIiISzi1dkZyfhvy8AqhKABsra/HWnPuRlJmKK+lhOHbiNBa/sxxZ6dniNYajTfsANDFS1xiOfhSXFVMf9GPikGMC8JoFhXItO+KGlcbSeMXHJsiRg8ex8P2vxJH+vPH+Sxg8vL84qlv+2P4Xli/6QRwZlh0/ra9wZNeVzxZ/jTWbNqPn9N7o+kgPcZbDqRoStbbCxUZtBUu1hbg1Z/N0MYOmfF+c1+jZ+rWgtEgQrKE4n3XdYD30KUo90KmLOJIfR9Mv4ZJwzPcj+GAQDn69D0/NeBRvvPSCOKsbUbej8cDYR9C4aSOs2rxMnOVw7iQzIwsbVm1hv2NdB3RBh+5t0a1/F5QWlsLLxhXejo1gbSm/BS+5cC0+HDGFSVi/ZBPOHjkvzhqeidMexujxw8URR04UqovfGNCs+xfikGMCcIGuUEJzovLM1MKZKqfGZKRnYufW3Sgurj5iRtHxoCvX2Upx63bVJyiYm5thzMQRrNerHAgNvoH/zXpTHBmW+e++hUnjHhZHuvHH3v2YM/d9+PTwxYi5Y8RZDqccV3MntBUEbVNLDxbRritiCpKwK/kfg4h0MnsjR3a5Qse6Pen+dakpkcnY/L+N6NmtC9Z/t1yc1Z2uAx9AdnYOtu3dABtbG3GWw/kvtyOj8ffeo7hyKQjhIRFwa+KGIQ8PQvd+XeBp7gL/hs2M5reiRFKz0hGaGYmg0FD88NkapCWli9fcCZXBeXl6wsHenu0TSckpiImLQ0FBIRvXBApIzHx6ijjiyIkCVdFrA5v3WCQOOSYAF+gK5EDyRS8fW7doccgxIJvWbMWm1T9j+lOTMf3JSeKs/CkqKsK4odPvufgglSkTxmLeXGniP/J2NIaNfQS2LnZ4Ys3T4iyHgwq3crlgCJFO6e3Pek0QR/JlRcy2+x5nWVkZvp+8HFbmljh3eD8rWZHCE8/9DydOn8Vny+ahQ+e24iyHc29Kiktw9NBJ/PbrbsQnJGLac5PRsUs7+Nk0haezq3ir+gkVqFyLvYHY4mRsW7sTh3YdKb9CgAR4x3Zt0bdXT7Rq6Qcfb294NfIUr/0vEbciMfnxp5GZlSXOVE+nru3w8lvPiiOOnMgvK3x1kG/PxeKQYwJwkzgF4mBuLt/8SU6dYG5ujua+TcWRYbkaJN3J2btJY9jb2SEnJRu5aTniLEdOUMq4q4UTvK082IWMzXRpySWF/k4dZSXOCWpJ1sHOTxxJw0JCK7S6wL0G5nUkyF193Fj0O/L2bXFWd7TtFrlRHEcXNGYaDHygL+uf/uqbz+PX77fj289+wPX8SFyPr79dAWJTE3Ei5hJOh13CB/83n4lzEuXjR4/E4oXzceXEEWz4/hvMfvwx9BNEOonzgsJCJsQvXw3CmfMX2ZbGNN/QxQWWFjXz0klPyxT3OHJDpTJQjRZHNvAIugK5mnPjJVu19RJxqHgKC4uQI5wEJsQlsn3nBk6ws7dl29pGqRF04usvvmcmeIaG0vkv/HMQFjX8Eb+bx599ESfPnMOodx9Gs268+YAxYXXbguC2VIl122KtNs1TCjnNk4isXN9dHRRRPp8VzLaGqs8mnM0dWO9vOVIiHOe6+N3ILZHWt5uec+ptLndqWod+dNVhXP79IhZ9Mg+jHhwmzuoGmcT974256D+kN+Z+NEec5XB0gxaKvpy/DBE3I/HqghfR3NELHZu0Eq81fbLzcnE95SZSijPwyw/bcWL/KQwfPBAPCJcRw4aKtyqHxPfRE6dwObBciAeHVP1ZJ2GvS4o7nZMtWblAHHHkRL6q6NlBzXt8Jw45JgAX6AokNCfyCzO12WviUJHcjozByaNncD0oFCf+OSPO3omzizPad2qDrj06onf/7rC1M36NqpIF+p+7DmDpZyvEkWH5dcNqtGvTWhzpxpdff4Mf1m9Ctyk90WNqL3GWowsU1SaBfbdpmqXKonxsINO0qojKj8f+tDOSRevdPOjSC37WTcSR/DiRcYWZxknlOa8JRnkdDElw7i0cSK36e7cyIYeDsX/xX3ji0al469X/ibO6ERMXj8GjxsHTyx1rt34rznI40tjww2b8tv1PzF38Olq5+qCNl35ZL0ogLOEW4kpTcfLwaWxduR0jhw7Fk49NQ7Om5d+jFAk/c/4Cdvy+B2fOXUBSSgqbNzRU/796y9eSy104xiNXlffkkOZ91opDjgnAU9wVSDFKFJviTlHyhR98haen/Q9rVmxi4pwisyTGA9r4M0FObTxonJaShiMHjmHRJ8sxS7j91k07WISdUzX+AcYz9b96TXqae9vW5VGOpBsJbMupGRTlpjrt2Y3G4RG3IRjeoCf6OXVEd4c2aGvrCx8rL5aW3dDciYl1Y4nCplYemCT8+4YwcaPUeTKEkzPeVtXXa9aEpKKqjZrkRE37s7u1cGfbwGDpn38vTw84OzkhPjYB2VmGb/3EqV/MeHoqHpnyMD6ds4hFlG+nxovXmB7xaUk4GXsZ56OC8MmczxFy7Dq2rV+Nj955k4lzio4vX7kaQ0aNx6wXXsHuvfuNJs4J6rOencVL1eRIGZAn7nJMBC7QFYiqTCWt51UdQ9HpmROfFUT3cSbKHxgxCG/PexWbf1+FzbtWYcnKhfh8+Uf44aev2Xj9ryvw5LPT0b5zW0GspzNBT8L+ysUg8R45lWnm6y08r8apgQ0KDhH3dKedKNATwrhArykkhqe6P8DqtO+Vhl5b2GtsMd51oN616faUZi+D47kXtOChz3HGF6aKe/LF2cy+Rsfo7NUA5tYWCLoegtLSUnFWd9q2DkCZcAYZyuvQOQZgyswJ6D+wN758aymCM28iOVP+nzldyM3Pw7nbQbiUHorV32zAN+99j5efeBprvlkqCPOm2LPvAJ6f8yYemjAFy75fZVRRfjeZGbwOXY6UlpXlirscE4ELdAWiUZvVLPwhEyjq/e6cj1nqOAnzkWOHCSJ8Kea88wIGDO1Tbeq6u6cbJk0fh8+XzWPinSLsFIF/99WPWTSdcycajRrNWzQTR4ZFnwg6mdQ4OTogLyMX2cn3d4qtSygSrTVM87dpio52/ujh0AaDnLuw1Gy60H4r22bstsaAhNOYhv2ZKJYT9HgGCseuD7Zq+XeGpAUEWkiQSnJhmrgnb2piFEdFcG6+bsjNzWPROqn8axRXf829OIbl+Tmz4O/ni9WL1iEwPYJFd5VOUXExguLCcC49GHsP/Y33npqH1p5+2LfjZwwe0A9btu3A4NHj8crb7+HA4X/Ev6pdsjJ5FowsUat4aoOJIe9COc5/2Bt3ydbV2u59cSh7yPzttWffRdCVYGb89s4nr2PcpFFsXxcaurlg8PABTIRePHeFXQiKrhsS6oN+6fxVdO7eAW07SKu5rksiwm6xnuiGJj0jA0/NeBRmZmbijG6cPnsBUdHRaNTGC86NG4izxoWErqO5PZzM7OBm0QBelm5oYuWO5taN0MbOBy1tvZkA72wfgJ4O7Vg6eWf7lix9vKWNN1pYN2ZCnf6O/t7F3JFdaJ/6XHewa8HuP74wBUVlhmtvR4+tlY1xFlr0pYGZPULyolBQKq3URKPWoL3wvMmduMJkpBRliCPdKEGpIo4xrTiTHef9SI1KQfz1OHRo1wYB/tLqfXNycrF73wHY2tlgwJA+4iyHIx2qg+7epwt+Xrcd1k7WsHO2g6ejctuvhSbcQnDWTZy7chlL3lsO6yILLP/iUwzq3wc7d/+JV+e+j1179iKrjstEOnZpC68m+pUBcQxPbmne8h+/XhcrDjkmABfoCuOZ955r72BmM1scyp6P3v6ciXNfv+YsEq5PnTQZlJAgD2jrj2OHTjGRTrXqhqy9btzUC02bNcaAoX1hZS3/aN/dpKdlMPM9Q0M9kQf27Q1P9/KaVF0JvxWJcxcvwdHTCY3bG64dHEWxSUy3t/dDO0FYk8CmiHcvx7asVpuEUhtbHxYNJ2FOAr2RZUMmtJ3NHGCnsYG12lJSSrNapYaruRO7/+SidGQUG+bEaYRLb1Z/LkfomMksribCrirKhP862vmx+5Ez+aUFuJUfJ450g/62q32A7I8xuzQPEXkx4qh6CrLyEX4yjH32+/eRZvJoa2ODtT9uRkFePsZNHi3Ocjj6Qe1Fm/k2xeJ5y9FxaEe4WjeArZW1eK0yiEqOxdW0GwiJjsDKz9cg4nw4Pp77Fh5/dAr2/X1INsJcS+v2AUZr6cqRToE6f8GPS9fL3wCFU2N4irvCsCxTeYu7suf7pWtx7tRFFi1/f+EbLGXdEHTt0Qkvvl6+RkH/hiFr0p2cHTFs5GC2VSL+rYxnFBeoR5p7OzHFNdGARnEU/Z7u/lB5yrlNM2ZmZmzDtKqglOiRLn1YtF1fqAWZ3FLb76amBmNVUVBaiBwDucEbE1q80Qcl1KHX2CjOTzSK0+Pz7+7mCteGLkhMSEZGOq9h5RiOjl3aYfCw/tixbhfCs6T3669twhOicPz2RVxIDMaKL1Zh7YL1eHrSo9j503rExMaz+vIPFnwu7EtbKDQW3CROnlgJPzviLsdE4AJdYVhYWEoLYdYyVCu+Y+sfbP+tea8aTJxrIYM5qk8vLCxkIp1TjnezJrC0shRHhiUwWHrrKa2Tu6EEej+nTszRXC6GY7QgQAsF+jqdO2hsxD35Qin/+pBQJH/xqq9RnBKc3MkoriaZGpT1YmlrieDQUL3qfLV16MYoweHUb7p074ibIZHIV8u/y0t4YhSORJ1DUFo4VpEB3NzvMHHoSPy5bQv8fJrjsdnP460P51crzLt36YzZjz+GxQvno1/vnuJs7ZGXy83C5UZZWVnJoOaD5L/yzdEJLtAVhmWZubO4K2vWfPcj25IhHPUxNwbUq9zZxQnhYTeNktatRFRqFVr4NxdHhiXwmnSB7uHuBpcGzsjPykdmgrTaXi0UqaY0ablBkW+qY9cHuaa2V4YWRfRZiIjOTxT35Et9MYqjhYiaQO3W8vMLcCPipjijO9pFOu7kzjE0f/1xAING94ebRr6nRxGJt3H09nlcTQ7D+hU/YekbyzGi5yAmzIcM6I95n32Jh6fOYP3MK+Pq4oJxo0di48pvcOXkEbad8+JzGDFsKPr1qgOBnsd1oNwoU6FA3OWYEFygKwwztUb2Lii3I2NY/3JybCcRbSyopdjk6ePY/qbVW9mWA/gZqR86uTiTm7NU2rUpN93TN4pO0XO54mPVSC/xqoT0b0KfNPe0Ynk7+WvxMJduZhivgCwBwsOiZsfo6qtNc9c/iyaMC3SOASksKMTVi9fQqU9HeFjLq8FNQVEhQhJv4lDkGZyMuIgVi1bj85cWYXi3/ti7/Wc8MnYMft25C0NGj8eWX+/sTEPR8W8WfYaDf2zHpx++yyLnlsI5VXBoGHb8voc5uVMP9Nomnwt02VGGMp7WYIJwga4wispKW4q7skUbzaYWas4NahahkcqIscNZjTtF0cnBnGM8gU59kKkfslS0Ka6JN6RHUKlGm1Jz5QqluntZSF9DyypRRn1fTSOvVUGGeiVl8m+J5GGpxyJEUaZkp/vaxNWiZhHHijr069IFevs2YgSdp7hzDEh0VCxUGjUc7ezRwMG45xs1JTUrHZfjQ3A6JRC//3MAn779FRb873N08+uAf/7chcnjxyIqOgaTHn+a1ZlnZv27aDly+AP4bfMGrFq2GEMH9meinKLqdLu+w0Zh7NQZLAWeeqFX/rvaoiCfB2vlRinK9EtL5MgSLtAVhgplTcRd2ULGcATViRsbiqL36ted7QcHhbJtfcc/wHgtnvQximrbWivQpXuZ1DTiV5d4WUmv0c4szmEXuaOvUVxmSa44ki/6GsXRQoTc0SXFnQgMkv75b+DszEpdUlPSkJKsjAwDjvzJzs6BpZU5NGV1fzobFncLp2Ou4ExyELbu2IXXHnsbPyxcA0cLe+z77Re88vwzKCktxbLvVzMTuMtXA8W/BBPjJMy/WvARa2eYnJLCbkeinOrSqQd6kjBX1xQWyn/hsb6hUpUlibscE4ILdIVRVgZ5LBFXA315Xw8KY/sBbfzZ1tj07l8u0M+fLl8YqO80btoI1jbGaTVjEKO4cOkRdBu1/Fvf6SNeCVMSdtWhhGOkxSB9jOKoP77coWwU6npwPxzcHGBlb4XrYTdQVCy95387nubOMTCOTg7Iy8lHYUndCMfopHgEJ0Xg0O0zOHjlBFZ+sx6vTnkTv67ajozUTFY/vnXdD/Dy9BQEeRCLgC9fuUr8a8CrkSeLllM6u1aYL1i0BINHj2e3k4Mor0xxkfTPP8dIlKnkZfXPMQhcoCsMtUola5tncm8nZ/Um3l4sul0bUO9ygmrfObSaqoJfSx9xZFj0iaCT2Y2HmxsKcwqQESdNoJWUlYp78oVEj6kLu/pgFEflCvosRFCauxKoaaYApbnTd3vYDeniWptFE8LT3DkGgn7/HRzsERwUgrhU43+vUCeD0JibuJYcjoO3TuNU7BX8sG4jXn/iXSyeuwzH9p5ASfG/JTz9Raf19T/9jEmPz2JeLlpmTpuMnT9tYPXmmVnZWLTsWybM6bYFBYXireQFZQBw5IWqDFHiLseE4AJdYaigMk5o1EDkZJen59ra6dduSheoBp3IzpZ/2mxtYaw69Mjb0SylUCraE/SEMGlGcbmlyjCocdcjiq6EHtpEvTCK0+d1NDGjODff8j7/V/Upc2lVHkG/ERLBthyOvmg0akyc9jC2/rAdFxOvIybVMK08tZSWlSI8LhI30m7jn1vncCL5Co6GnRNE9FZ8+L8FeOfJD7B7y1/ISqv6O43qxSlNnaLiWhzs7VnEfO6cl4V9Oxw9cQojJkzBSkHoy1WYaynjAl12lKmQLO5yTAgu0BWGRiXvPkxa8WZXiwJduxiQk6UMg63awFgCvayszCBp7knh0k6ilNBfmtCnVl4J6d+EPuI1oTBFEUZxDS30i6DnKsCVv8ZGcS3KvRWC9Pj8t+NGcRwjQAK9fbvWmP/Kp9gfeBxnYq4iOlla1m90UhyuxdxARGY0jkaex7GkyzgdfRU/7tjG+pa/MPFVfD7nK+xcvwuJMfeP2JPgrpymTintG1Z+w2rOCwoLBQH/MWa9+IrsUtmrRaUSdzhyQRDo2eIux4TgAl1BHLp5yEqtUkvPna0FtMJcnyirrlRE7cVIOoeM4owj0Am9jOK0Tu4SI+hKET3kNi8VZqKmAKM4fdK/iwVxrgSjOFc9a+2VkCngXsN2clqjOH0i6I4ODmjcqBEy0jORmMCDPhzD8da8VzDtsYn45sPvsOCDr7D1n93Ye+M4riaFISw1ionu4Nv/Xq7dDkNwfDjCs6JxPOoi9oefwNGki7iaFY69Z47g+3UbsPC9r/D82Jcw7/8+wU/f/IzTf59Ffq70359W/n4spZ22MXFxmDxzFnb8vlu8VhlQxgJHXhSpSxSyusPRBf5JUxBm7q7S7aFrCWeX8mhMWmrtRQHTUsr/rQZGbummJBo19jRamYF+EXRRoFMEvYzt6owSRI++RnEJCkiPJoGuT619TIH869D1PUYl+AmQl0BNjOLsGtrD2tEGIWHhrBZdKtrvgLDrPIpuTMiT5crFoHrlzTJq/IMYOXY4gi9ex/efrMYrj76JF2e/gc8XL8PGHb9iy1+7sOPIXvx2dB9+2b8bP+7cju9WrcPyr1Zi/quf4/9G/Q8vP/I6vvt4FXau/x3hQREoLDCM+RyJ8g0rv2Up7dTLfOzUmWyrNMzNa8dbiFNzClEUK+5yTAgu0BWEulSl31l/LUB9z6kmnESzNrJtbLTt1Xz8mrEtpxxjRdH1iaA7OzmxFL+i/CKkRUsToUpxx7bUoxolqTBN3JMvZBRXE2FXHfEFylj018dPQCnlCjU1inP3c2cmWddDpYtrbZlLaDB3cjcGZNT67pyP8fS0/+GNF95n2+cff43N1wfI1V0LmbXFRcXjnz3HsH3tb9jy3S9Yv3gT1i7ayCLiv/ywHbs27caFo5eQEJ2AYj06FNwLn2beFeKceprPmP18nfQwNwRW1vLvpFLfMIMlN/UwQbhAVxJlkH0TaHJub9+pDYuwnPjnjDhrXI4cOMa2tdXWTSkYqw79dkwsMjKlO1RXpLnfkJbmrhTRo08KeH0wilPK66hPmrtSPBMaW7qKe/fGEGnu2s9/WAgX6IaGFsXfePEDnDt1UfgttmC/ibRgHh52Ey8/83atZrbVFQ5O9uKePCBDuFXLFzNxTm3Wnp/zlmLFOWFjK2uf4npHaVlp2bGm3W6JQ44JwQW6gjArU0kvbK1FtEL5yMHjbGtM6IRE23dd2w+dU45s69Ar+qFzo7jqqA9GcfQ6cqM4eVDT11Er0PUxiqMUd2oFyXuhG579ew6zSLmvX3P88NNSLFm5ED/tWs0WzSmrbcfWP8Rbmi6OjvI5TbK0tMA3iz5lPdApnZ3M4JQszgnKkuTIhzIVsuapVNxa3wThAl1JlJYpovhn5NhhbNX+yoUgVgNnTH7etINF67v27MR/OO7CWBF04uo1A9Shc6O4aqkPRnGEEjIF9PUTUIRRXE0Ful+5QNdngc7ezg7eTRojKzMb8bHSvgM4VUORc2L6U5Pg7lluWUNZbU8+O53tnz91iW1Nmcop7nXNC7NnoXuXzqzH+fNz3lS8OCcauur3fcgxLKUo5V+iJgoX6ApCpYEi+luQOdnYSaOYcN60Zqs4a3goXW/Pzn1s/8n/Kz8B4fwLnaA5OBgn3U+vCFqr8gha0s1E1rZNCtwoTh7oa6KmhGwI8hMwdTM88hMgs7j7YeNkCzsXO4RF3ER+foE4qzsVdeg8im5Q9DHvMxUcHOWR4t6hXVvMfvwxtv/q3PcQEyut7ZvcaNzEU9zjyAFBFPAvUROFC3RFoZwGlOMmjRSj6IHYLYpoQ7Pok+XIzsphqe3cIK5q/Fu1EPcMiz41qFST16SxF4oLipEaJc0oTAmih4SdqZuokbCzr4Gwq45kBZjhEfoYxSlhMYnQJc29tLQU10JCxBndqahD5/3QDUpA2/Lysh1bdwtivdx9nLY0JurD76QcIuiU2r544Udsf8u2HTh64hTbVzoaMw0aN20kjjhyQFOmChR3OSYGF+gKQlVSqpjXi6Lo1JeU+H7pWoOnutN9UjofRYnnvPOCOMu5G78AH3HPsMTFJyA1Tbq4aqdNc5doFKcU0VNTd+yqUEqtvT4mavEKyBIg9PETUELXAaKm5Qpufh5sG2iAMpdQbhRnUMZNGgVnFye2MP7843Ow7IvvmYs7GanSgvmk6ePEW5oullaWsBAEcl0ybvRIVndOvc4XLVshziofH19vmFvwNmtyokhVVj/aM9RDuEBXECr2v3Lo2qMTq32jtLt3X/0Y506X18fpC4lzMrshl9oPFr5ptH7fpoBfgHEi6MTVIH2cnEWjOIkCPVoBEXRCX6M4JZioedXQAbwqyE9ACceoj58AeQkowU/A2bxmqcFuvuW1zYF6lLm0CWjJylxuXI+QXObC+S/kw/LJonfZwjX1P6fsNTKNo/HHwnwTby/xlqZNXUbRKXquTW0ncW4KdedaBg7rJ+5x5EIxinkNuonCBbqCEE5oFCXQCapFJ9M4EukfvfU5Nq3+WbxGd8ixnfq7asX5i6/P5qnt98G/lRGd3PV0ciakCnQyiVOC6HG1cBb3dIeM4nKUYIanR5YAUR+M4pTgyu+gqdlCp9bJXR+jOBsbG9YbOicnF7HRplGbKxd8mIP71/h8+UeY8+6L+Pird7H+1xX1qg1pXTq5a6PnEbcisXvvfnFW+Xg18UTvfrxTjtwoKoP0EzGOrOECXVFoFCfQyUH2xdefqYikk2lcecpdzVuwUQ3d1k07MHPisyytnVL4qH3MAyMGibfgVAc5rjo5O4ojw6LPCXprMYKWfDMJZaXSOoQoQfTo63JeH4zilJACTn4ClmrpabNKOMbiGmYyWDlYw8HNgQmQ3NxccVZ3uFGc8aDfXWqt9sBDA1kmW33DoY4i6F6NPDF3zstsf/nK1WxrKkyZMR5qteJOQU0a6oHe0MfCMKmpHNnBBbqCKIVyatDvhmrfaCVfm3q38IOvmOBmteSnLyEhPokJcYIi5XSb/XsOsdtNHD4Da1ZsYoZwA4b2wbfrFvHIuQ60bC0/ozg7W1s0926KkqISJN9KFmd1QynCTh+juOh8ZTiA62MUR2nuSkCfxRYlLCbp0rqQouiUmh503QBGcVygcwyMo1PdOLl/+uG7sLSwwO69B0wqek6LPXThyItSFdK6qrqWnzhzTA4u0Dm1Bq3kU+odRdRJqFNtHKWrv/vqfMyc8H8YM2gKHuwzARMEQU5RdnJpp0g7Rd6pzzlFzd+e9yrvd64j/kaqQ09KTkFiUpI40h1tBE1qmrsSUqMJfVLAFeMAbq6HiVq9MIpLlX2tfVjebXHv/rhWpLnrX+bCBTrH0NRFivvMaZMrep4vWv6tOKt8zM3N8NhTk8QRR06UofSWuMsxQbhAVxBlZWXyL0i9D5R6RzXpJNQpEk6p77QyS4Kd6soJcpslMxtqn0aCnOrnyOCmPtXQGRK/AOPVoV81wAl6Uri0KLESopJEYz1M1JRiFOdhqUcbsqJMFJTKPwhQkz7h1UF+AtEF0hezjA29x3TJSKmoQ9fDh6J1y5ZQq9W4ERKBslJuFMcxHLVtEkep7XNefI7tm1LPc2L46CFw85D+G8YxHmqoeXq7CcMFuoIoVZVki7uKh4Q6palT6juZ2ZAI33VoM/46vg2//rWBCfj3F77JUtpJvHOkY6xe6IQ+Tu7tRCf3hLB4ttUVEj1KMIrTJzWaHWOJ9Drf2kJfozhTMlGrjsvZoeKe/DifdV2nz5K7AYzirKws4efTHHl5+bgdFSPOcjj6Y+9YuynuixfMr0htN5We5wT5/YyZ8JA44siNUpSFibscE4QLdAVRUlJmOv06OLUGmcQ1dNPPhbo6gq5Lj6C1CvBnEbSUyBRWiy4FJZioeVnqt8CkBPFKrdZM3Sgup1S/BKbI/HgE5sgvnTssNwqnM4PEUc2wsLWEk6cTIm9HIytb+rrxv0ZxN9iWwzEEjrUo0Cm1vUO7Niy1/cOFn4uzpsFjT01mbeM48iRfVVTzuiSO4uACXUGUWqgzxF0ORyf8jZTmrk8EzdrKCi18mqG0uAQpt6Sl/yYVpol78oVM1PRJj1aCURyhT6aAEoziDPEYj6ZfQoxMUt2prOBExlX8lSot4ldhFGeAdoth1yPYlsMxBI5G6lxyN9QqUOvaTqntptTzvEuPjujSvYM44sgTFU9xN2G4QFcQxUXFXKBzJGEso7jUtHTExktLUSfaVqS5m7ZRnF7iVSFGcfocY0R+rOxr7aPypb/PtVArs90px1k0vTYgZ3Z6/1CGQkR+DIvgUzo7PYY1cbuEfekLbK5+hjCKK//8h/EIOseAONRCBJ0iy18tnM/2d/y+26RS262srbgxnMwpRVnRsOa9pH+Bc2QPF+gKQji5k3+4kCNLjGkUZ4gT9KRwaQJdMSZqFtJLDBIEcaWEY9TXRK22RKsUSOAmGajUgI51V/I/2Jt6Sqe6b3oPZJXksPc8LRaQ6/rl7DCcyQzCobTzTHT/kngQWxL3YbUgvpdFb2XbTfF/svndycfZ7U5kXEFEXkyN+55Xh5uv1ihO+jligF8LaDQahIfeRElJqTjL4eiHQy24uE+ZMA6t/P2QnJKCBYuWirOmwbjJI3m3HJlTghJu3GHicIGuIB5o0DWjjHIKORwdMapRnB5p7toUV6mt1kjs5OjQv7mu0Eegk5BSglEcpfLrAwlNOS5E0GM6kHpWHBmO0NworI/fzcQziebg3Fssuk37JN5JxGvF9oqYbfhWuKyL243NCfvwm3DdXykn8U/6RVY/TpFxEt1sIaEwXaee5lJx83WDSqXSq5MDde5oKYj0goJCRN3i5ZQcw2DsPuiVU9vf+vBjk0ptpw46w0YMEkcc+aK6IO5wTBQu0BWGoM+LxV0Op8bYO9gZzQ1fnxrUAD8/FkFLiUpBcaG0t7YSjOL0Sf8mlGCipq+jPkWoL2XLy5SW6rR/Sz6KtGLj1cjTa0vC/EDqGSbOaZ/EO2UUaMW2vtFuY2BubQEnL2dEx8QiI1P689NOXKQLDeb90DmGgX5TbO3067pQHaac2q5Wq/DUs9OZeStH3mhUKsOvGnNkBf8UKowSlBaKuxyOTsjRKI5Odvxb+LI+yMkR0szQ4gvkL171NYqLUYBRnCFq5UmgysHpnEQxPQ6KYMcUKMOkry7Q9kPXp91im1blAv1GCBfoHMNhrCj60zNnsNT2mLg4k0ttH/rQQDRv4S2OOHImu7SAG3eYOFygK4yyslJuFMeRhLHS3DMysxAVLb0cSpvmLtUozlC1wcbG2Uz6CWNkQbys69DpsVGKtSGgOmlyOzfG8ZLwvlcNN6WVU9o5pZXTnBL67NclWoGuTx16O9GHIiSYn29yDIeZmZm4Zzg6tGuLF595iu1/sOBzk0ptp1asE6c9LI44cqfAqvCwuMsxUbhAVxilqjJpKoZT7/FraUyjOD3q0MUImqkbxdlrpEfQSViGCoJSrhzNuCTuGYZL2aFYJwhlSveurp6aXvOqHMq1Ndxa07RNCX9hZezOCtO0e9VwU1o5F+U1p0Kg61GH7tfCl9Wi3wyPRHExr+DiGIaUZMN66lK217y5b7D9Ldt2mFRqO/HEM9N4z3OFIPz2pY3xGpQsDjkmChfoCkOlUkeJuxyOTpCTu0olDgyMIZzcTd0oTl/kaqJGfb2vZhs+PZmEOYlt5kQuiOwdSYf/Y5pWlUO5toZba5pG/cvpPcIxPK4+blCpyShO+gKduZkZc3MvKizCrXD+88bRHzIdzMk27ELbC7NnVaS2L1q2Qpw1DQYM6YO2Hcp/hznyp1RVZtgVcY4s4QJdYZiXaXihHkcStnY2aOTlKY4Miz4pruTibGFujrToNBTlF4mzuqEEozhqkaUPFNn9x0ip31IJE4QwRaqNDYns6IJEWZum1UfMLM3QoIkL4hMSkZomPWLZtk25OAjl/dA5BiAlybC/B5TaPvvxx9i+qaW2Uzu1qTPHiyOOEtBAdUjc5ZgwXKArjJKyYvk7YnFki18r46S5BwWHUIcBcaQbFEHzF0Q6/X1SuDRDrsi8OHFPnpCopkizvlAqNqVk15VIp3+XSgqoJRhFrv9KPcWj0/UcbZr7FT2M4toGlJe5hF2PYFsORx9SUwyX3k5p359++C7bN8XU9plPT4G1jbU44iiBPFWxvNqdcIwCF+gKI7+smJvEcSRjrDr07Jwc3IqSXiPdXoygSU1zl7uJGglaQ0V9KYWbWn+RUNYXes7uVcddVS9uquGmlmBKaP3GMT5aga5Pu0UeQecYkrRUwxmHUmo79T03xdT2Hr27oFO39uKIoxhKwSPo9QAu0BVGPgr1D8Nx6i3+RoqgE/oYxWlbLUkV6JT2TCJYjpAIJtFrSKj1FwllEtFUa03HT/9OZcFNTuX0nNwtuCnyTU7lNanjlnsvbk7dU9FqTY/Pv59Pc1hZWbEadKpF53D0IT3NMHEMU05tt7O3xfSnJokjjlIoRnHyUN9e3Cy6HsAFusIoKSs1TC8jTr2khT8ZxRnHKS5QnwiangKdOJFxVe86b0NDgplqtI3lDE4imu6fItwktisLbnIqp0j33YKbxDs9Hi64OYagYXNXqDVqvRbo1Go1Wrf0Q0lJCSJuyHOhjaMc0g0QQafU9sULP2L7ppjaPu3xiXBwNE6veI4xUZ0WdzgmDhfoCkOlKuM5gBzJWNtYoXFTL3FkWPQ5Qffz9YGVpSXSY9NQmCutpplqoSkKTKJYDlDNOQllEsUcjqmiMdfAxbshkpJTkJAoPcFL280h9Dr3QeXohyEi6HNeeA5enp4mmdrevmNr9BnQQxxxlEQZ8I+4yzFxuEBXGL3s2ycUlxbniUMOR2eMleZ+7XooSktLxZFuaDQaBLT0Y/v6RNGTitKxOWE/S/M2NpXTySvXb1OaOAnz7UmH2OPhcEydin7oBsiiCeMCnaMn+gp0Sm2fOW0y2ze11HYrays88eyj4oijNHLL8i+KuxwThwt0BVJcVhIr7nI4OmMso7jcvDxE3IoUR7rTTs9+6FrSijOZQKa+4VQ7XVPotmS8RrXbYXm3cTk7jN0HCW5KI6/KMK2q+m0S6txAjVOfcPV1Y9urQdfYVgraCDoX6Bx9yUjPFPd0x9RT2yc/Ng4NXJzFEUdJlKGsyDKqmBvE1RO4QFckKulnQZx6jzGN4vQxiqowigvX3/+E0t2pHRmJaRLW2jrsu83SNiX8hZWxO7Eseiu7LRmvUe32Xykn8U/6RXYfJLjJiI0bpnE4VePup3VyD2FbKZBTto2NDSJv3kZBAW/dx5GOPgK9cmr7gkVLxFnToFVbfwwe1k8ccZRGsark+qBBg4rFIcfE4QJdgZhrzC6IuxyOzvj6NWemTMZAn1ZLhoqg3w0Ja604v9ssLa0ok/fx5nD0xMXbldWiBwZLX6Aj88o2AS1ZmUx4KO+HzpFOZoa0lPTKqe1vffCxSS0UWViY40me2q5o1KWqveIupx7ABboCyS3KSxR3ORydsbSyhHfzJuLIsFwNkn6CziJo1tbIjM9AQXbNU9M5HE7dojZTw6VZQ6SmpSM2TropYtvW5Vk0ocE8zZ0jnews3btmVE5tX//Tzzhz3rTiIBOnPQw3d1dxxFEiBepCHpyrR3CBrkDySwv42QtHL/wCjJPmHhwaxlolSYG1WgrwZ/uGjqJzOPUdM5UGzuYO8LBwgY+1F9ra+qKLfQB6O7ZnW5qz0ViJt9Yddz8PttWnm0OFUVwI/4njSCM3J1fSb9Adru3LvxVnTYMW/s0xbOQgccRRImUoKy0ttdwjDjn1AC7QFUiBuoivonH0wlgCvaCgAGHh0tNTtUZRXKBzONVDYpvEtKuFE7ytPOBv0xQd7fzRw6ENBjl3wciGffBww/6Y6j4MT3mOwXNeE/CscJnu/iAecRuCkS592O204py2NEe3fdClF1zNncR/qeZUGMVd08PJnRvFcfQkKzNb3Ks5lVPbX3n7fZNKbTczN8NTzz3GSkg4yqUYJaEP+HbVv38gRzFwga5A+jt0TioqLc4VhxyOzvgbSaAThoigcYHOqc+Q+G5l04wJZxLMJLZJWE/3eAizG41jYpvE9BS3YRgjXDe8QU/0c+qI7oJAp8i4j5UXmgrCvaEgtOm+NIKgryl+1k3Yv0WCXxfcxVZr+vhQNGvaBPZ2drgdGYO8PF7mwtEdXQX63antl68Gsn1TYewjI9CocXl2C0e5qMtUf4i7nHoCF+gKpRSlt8RdDkdnfFo0Y73HjUHQdelOzjyCzqnPWKotMNS5OxPfQxt0Z9FtEswktik13fn/27sP+Ciqrg3gZ7akV0JCCS09oRNaQBBQAUVFEQv23ruiAhawoa+9d/3sYkVFUWyIKE0IvSShdxJC+iZbZuabO7kLAZOwZTaZ3X3+7y/vzr2bIAGS7DP33nNM0cr7mPl7+w4L9CzwsxV5V7XpkkCmEJNXheIYdg5dlmXaXIBCceA+d8+fB/LW9m5pXej0s8fwEfgzq8m+jF9CkEBA91MGwfgXvwRwmznErP7w9oU1XhSKYytoUZGRVFVSRbUVtXwWIPCxcM5WrnMiu/GZ1sdW5F39/QgGA7VNTaSKyirauXsPn3Xf4XPomzarjwDuqK5yfQV9UP9cdWu71Wajm++6L+C2tl93y+U+69gCLUci2X5QIKygBxl85fopq2jzbpkCgl5mdjq/0lZh0WayOzxr1am2WsrJUq+LN3teDRrgeNg57hhTZLPnuM9JHKWe42aPbI69H/s4Xzi1TZ66Qq437M/D1c85KV2DQnF8F00hzqGDB6qrXTv9x7a2P/nwA+r1rK9mqwVOA8k5559ByZ078BH4M4csrrigy1CsWAQZBHQ/VW23rOaXAB7JyE7lV9qy2e1UoIR0T/XMwTZ3cJ+zaFpjVcqd57hZ2L68/emHi6ax6+bOcSeHJqrnuNkjm2Pvxz5G61Vu9vtl29j1KNoYqX7urkhKry8Ut86rQnHOFXQEdHAfq+Luiml336Fubd+6fQfNfPYFPhsY2BG20846hY/A3xkFYTa/hCCCgO6nrPG9/pFk2bNlSgCFr1bQGe9W0FAoDprGtoKzwMhWuJ1F027tdP7hommNVSl3nuNmYZutmrtTNO1Y7EYAOyfO/htaraaz1Xs9YzcQXJHEC8V5cw69U8eOFBcbQ3t376MaF8MWgFNN9fHPoLOt7ZMmTlC3tt819UE+GxhMJiNdc/Ol2NoeQGpCrL/wSwgi+Ar2U6MEwWGX7Tv4EMBt7Aw6O4vuC+u8qOTci29xPVCEgA5HY1vM2Qo2C99shbuliqY1hoXWcRqF9C6h+q6yzHYQuPJ5xndqQ+YwM63fWKAWevMU2+bOPhyr6OAui6X5ncAx0dGHt7a/9X8fBdzW9rPOOx1b2wOISGLJ2E7DVvEhBBEEdD8mkPA3vwRwm8lkopS0rnykLW+2uHbulEyxMTFkKauhmkPu97SFluHcUs7e2Kq0r85mO7FVZrbFvLUCeWPYDQNvt7uzHQF6+pya0i4kgV81jdWQYP3Qq2tqaPuOnXzWfc5jLgjo4K7jBfS7b71R3dq+eu16euWtd/hsYOia0plOP3s0H0FAwPb2oIWA7scckriGXwJ4JCvHR4XiNm/xqiIutrm3LBau480x6vntpgqmNezD3XBLOXtjq9pXKWN21js5tP4cspZYiB0Z15+P9GVITG/19xfo2oe04VfNc25zX+vFLhrn1z8KxYG7ai1N988fPjTv8Nb26TP/x2cDA2ubeu3Nl/qsfSq0jjqyz+eXEGQQ0P1YtWhZxy8BPJKe7VrxJ3eJokibijzfOtiDt1rCNnfPsRXuTkpYdhZMY2H7xLh+RxVMYyHbWTDtknanqiG8qYJpx+vDzebZWe9zEkeq57PZf18rfaMydLvKzH5fPSM9L7holWzKm52P9IvdwHFFUlp9QF/v1TEXZ6E4tFoD99Q2sYLOtrY/PO1e9fqVN98JvK3t555Gnbt14iMIBBJJtvY10d/wIQQZBHQ/JsXELpRkCYXiwGOZPgrojDfb3J3n0Eu2IKC7ixVFY8GbvU3gYZmtgrOw3UcJug0LprEQ7U3BtKawmwLnK2GfbX3Xgp56gzema5h3Zz4P2sv5lX6xGzSuSMrgK+jrPS8U175dO0qIj6f9e4upqhLHXMB1Ta2gO6u2s63tb73/EZ8NDF1SOtMZ54zlIwgUDpIW9uzZM3Ca84NbEND92FBDl1qb7FjPhwBu69Kts9oP1hc0qeSOFXSXsW3WbAWcVS7XcvXaU6w9F1tN9/ZsOvu82K+lZ+xmhzefZ4kfBPT63RPH/14R1yGeQiJCaWNBIUmSxGfd16uHsx86VtHBdda6/wb008eOpglnjlO3tk+Z8SifDQyslsx1t14WdFvb9+05QEv/WUHzf1lIW4q28dnAIpM4h19CEEJA93MmMv7ILwHcZjQaKC0zhY+0tdaLgN6xfXtqEx9HtZW1VFVSxWf1iwVi5xlu55ZyZw9utq2cPbJ5X55VHt92uMurnC2FBeuR8d6dHdfDzYbjYdvco73YLXDQVsav9I3diDguob4fuqW2lrZs284n3ec85oJCceCOujorv6rHtrazwnAM29rO+p4HkrPOG0edu7jWBjFQfPvFjzTl9ofpteffpfff+owemfo0PfP4K1RRXsnfw//JCotZ+JoPIQghoPu5MrF6Ob8E8EiGj/qhsxfntcqLdE+xVktM8eb96mNLYSuhbGs2q07eXME0doa7YcE05xnuY3tws23l7JHNs2JqbF7roN4rKk134dwpM7yzZlvd9ay92bUiao3Zbz/Er/TN5UJx/By6V8dc+Ao6Ajq449iAzs6dB+rW9pS0LnTG2WP4KDj88uMfNFsJ6EzuoD40bGQeRURG0NqVG9SwHigcgrRqXOe83XwIQQgB3c8ZqyzzcA4dvJGR7XmBq+aw7a0bCgr5yH09sn23zZ0FbxaamyqYxoI0q07eXME0tprobuEy9v7sv3thu9Hq70Er7PelV+yMOzv37qkqRw2JsshH+tU+1PMbJGX2Sr/4HF0uFMfPoa/f5E0ld77FfSMCOrjO2iCgs63t48acom5tv3Pag3w2MJhMRrr2lsvJYAyul/Gzv5irPl57y2V0+73Xq48PzbxHDen5y1YHzHZ3QaBP+CUEKQR0PzcgeYAF59DBG5k+WkFnvNnm7lxBK95SrD5qgbUAY0GcBW+2kt0SBdMaw7Z+sxV1LUI6W512aetxK/KmiJpDCa6VooWP9Cve5Fp4bcp+m/5X0V0uFOdsteZFobjEhARql5RIJcUHqbysgs8CNM9mre+IwLa2z5haX7X92Zdfoz1796nXgeLs88+g5M7eFaf0Nzu37yZLjYVi42LUlXOnDsntKO+E+qNUWwo9P1ajF2x7ezU5sL09yCGgBwCcQwdvsPNr4eG+Oee7fmMBv3Kfs9WSVr3QcyJT1KJlejnTzG4GsK3w3m7/jtF5ATXG2xsI/lDlPDk00atCcfttpfxKv1wtFBfTLpbCosLUVlas5aKnjqyio1AcuMZmqy96/dzMR5SQHqVubf/g08/VuUCRmt6NTj97NB8Fj4jIcH71XzZb/Y2Z5t7HX4gGad1pKUP8/04DeAUBPQDgHDp4QzAIlJ7lm23u3lRyT0pMpMS2CWStrqPK/d6toLGtuafED+Qj/WAr6Wwl3xshOu0P3hDb2u/NjYjdddrtovAlb25EsG3u/sDVz5GtolutViraspXPuM/ZbrGoANvc4fgcdod6tIptbR8+NC8wt7abTeq2boMh+F6+t01MoLZJCWoxOFYozmlL4Tb6+88l6nVahm+K3rawD/gjBDEE9ACAc+jgrQwf9UPftmMnVdfU8JH7nC/QvV1FZwXe9Ipts/cmvFql+pUDvfOmiF2ZQ/+V/BlvPsdAKxSXmJ6kPnrVbpFXcsc5dHCFzW5Xj0YE8tb2iRecSR07aVe/xN9ccd2F6iMrFHf3TQ/Sg5Nn0iPTnlbnxpx+krrd3Z/JsizVGqyBU+0OPIaAHgDUc+iSPZ8PAdzmq4Cu/LChDZs83+bu3OJ6wIuAzrYde1OkrCV48/vzh+3fjDfh9YCt1C+KqLUN8W4F3R9utiSGxPOr5rVLrw8R6736+kerNXAdW0FP6dY1YLe2p2em0KnjT+Gj4NSrb3ea/MAt6kr6weJS9Vy6OcRMp08YSxdfeS5/L//lEOS/xnQdtpcPIYghoAcImegrfgngNl8WivOm1ZJzBa3Ei4DOisDpnauhpzFWyUaVDs93KbQUb7Z/+0uhuMQgOGvvzhZ3Zo0XheLi4+IouUN7OlRaRqUl/rHDAFqPw+GgZSvy6eyLLqdrbr2TzwaOs84dRwaDwEfBi4X0J198SHmbrlZwf/2DZ+j8i8/iz/o3keyf8ksIcgjoAaJcqp7DLwHcxqrBRkZF8JG21m3UopK7EtBl9dJtEQZ9FIVrjrdF1A74wfZo9jkGehG1YPgcWaE4VwotRiVGU3hsBBUWbSa7Epw8dbhQ3CYUioPm2W31/842FhRSZZV/HItxFVsl7t67/oY1KH8eZrO6nT0tM0W9DgSSLFmrQs1orwYqBPQAcUJM701W0baTDwHclpHlm23ua71YQW8TH08d2rcjm8VG5fvK+GzgcTX0NKXEpv8/G1YozpvPcb9V/+GVaefNWXs/KRTnaks5torOzgUXKCHdU+iHDq46dChwf0akZXRTe59D4JIF+evxyQP0v1UMWgQCegARBOFLfgngtkwfnUPftXuPV6sZhwvFFXm2zd0i1fErffOmj7Y/9NBmvD2H7g+82eYeaIXinNvctSgUh0rucDyfve//J/1YBfp/fvmBBvXP5TP1snJ8dwwN9KFOts/ilwAI6IGkwl71K78EcFu6DwvFrdvo+Sp6D/4C3dNK7v5SAbxTaCK/cl8wFIorUT7HYCgUZxH1f0PJ1ZoJhwO6F1//rFCcIAgoFAfNWjh/MS1btIKP/FOfXj3piRkPUNuEBLXFaENZ3TP4FQQiUZCKT04d8gMfAiCgB5JBsT1/cUh+kkZAd3y1gs54UyiuF6/k7HFA95PQw3q1eyoYCsUxLKTrnTc3IRh/uKHk6t9juwwe0L0oFBcTHU2dOyWrvY+L95fwWYAjqqtr6LXn3uEj/5TcsQO98/LzFBoSQrO+nk0/zjuy3mI0Gik9K5WPIBBJsvSeIAgeVtqBQISAHkDYF7dEhGJx4JH2HdtRdEwUH2nLqy2ufIt7ydZidTXeE/4QepJDPF9BZ4KjUJz+P0dWTwCF4upFxEdSZJsoKtyylaxWK591n/MmXSFW0aER7776IZUd8o9dRI1hN6FeffZ/anu4H+f9RtNnPsWfqZeS1oVCQ0P4CAKO8sKmThA/5CMAFQJ6gLE46ubxSwC3+ardmjcBPTYmhjondyR7nZ3KdnkW0Pwh9LDAE2OK5CP3+UMRNVYoLtqLz/GgHxTDY7wpFOcvxxXcKRQniiJtKiziM+7rmVN/k64IldzhGOtWb6Cfvv+Nj/wPC96vPvsk5WRm0Ebla2TGE0eHcyarO86fBzKHIC0ekzLE8xdJEJAQ0APM7uqqr0RJquVDALdk+Gib+559+6ms3PPg4VxF93Sbu7+EHm+2gPvD9m8GRdSa5y9/j67WTHBuc/emHzo7h84UbdqqPgIwokOkl556k4/804yp96oF4Q6WltK1t9zZaEFVnD8PbA7Z8Tq/BDgMAT3AsBYNIjm+4UMAt/gqoDPenEN3VnIu3lKsPrrLH1bQGW/OL7ObEP5QRC3Zi2J4rJ6AP3yO3tQTCLSaCYlpSerj+k0F6qMnumdnoVAc/Mc3X/xAO7fv5iP/c/lFF9A5Z55OVpuNrlHCeYkS0o/F/t37sj4MtC5Rlkr/TM37lA8BDkNAD0BVogXt1sAjPi0U51UlZ2ertf3qo7tYATW/qI7txeoyKxRX4w/Bzot2cow/nEMPhkJxXULb86vmJWXUv583x1yiIiMppWsXqqqqpn17PPseAIGFFQ3057ZqrJ3atLvvUK/vmvqgur29MZ26dqTwiHA+goBjkF97WBAkPgI4DAE9AA2I7v69XfKTvaCgK4nt2lJcfCwfaWutl72Q2UrCwW0lJEue/Szzh9DjzdllJhgKxfnDFnBWRC3U4HlRJ3/Y8cHqCbhSMyE8JpyiE6Npy7btVFvr+ekr5006FIoD5qN3ZpGlxsJH/sXZTo1hBeF++/Mv9boxWT6qCwOtT5JlsdJe/RYfAhwFAT0AsWruoix/zIcAbsnM0V+huKioSOrauRM5bA4q3elZeNlj9Wx7fEtyNfQ0BYXi9MObegKBVjOBFYqTJIk2FBTyGff1yMlSH7HNHbZt3kFzvzvShsyfHNtOjb01x1c/j6H1SYI4e1zmKP89owE+hYAeoKrE2ln8EsAtGVm+2eZ+oLik0TN2rvK2UFwwnENHoTj98KZQXKD9W3Vuc/dmF00v/vWPgA7vvvaResPH3zRsp7Zw0ZL/tFNrDCq4B65acrzCLwH+AwE9QA2O7b64TrRv50MAl2Xm+LJQnHfb3JkSjwvF+Uew83blFYXi9MGbQnH+UjMh3hzNr5qX5CwUt9GLQnFZmWQwGKioYCtrG8xnIdisX72Rli9dyUf+g7VTe27mI4fbqd017SH+TNOSfHjkDFqXncR1Y1KHLuBDgP9AQA9kkvQevwJwmW4rufMVtAMeFopjRdRY8NE7b1bQ1c9R1P+5TBSKOz5/qJkQY3TtqALb4s54c4MuPDyc0lK6qeeO9+zax2ch2Hz+kX82qWHt1IYPzaPKquom26kdC9vbA5dskF7klwCNQkAPYJVi5ceyLKM6JLilTUI8JSR6vj23Od5Ucu/BWy2Vbj9IksOzf9b+cLbXmxV0xh8+R7b925tCcf6wBdzbQnH+UDPB6OLfYWhUGMW2j6VtO3ZSdY3nN8mObHPfrD5CcKmqrKblS1fxkf9o2E7tsutucvmoly93s0HrEUk6FHnQ+AEfAjQKAT2A5cX33WYT7b/xIYDLfNVube36DfzKfRERbAWtK4l2kUp3lPBZ9wRSdeym7K7zj2DnTaE4ts3dH3hzs8Uf/q26sw2fraKzrekbvOiH7txFU7Rpq/oIweXP3/72u7PnrrZTa0x29wx+BYFEEuTnBgwYYOdDgEYhoAc4i2x7k18CuMxXW+tKD5XR/gOeB8gj29w9LRTnLwXGPN8e7Q9bo5n2Zi+KqAVFobhDuj9rv6PO9a3mSenOfujeHHOpr0NRiBX0oPT7z/51ZJe1U2Nb25mZz77QbDu1Y7Gz5+061NdugMAhylJtKVW/yocATUJAD3C50ZmzbZIDB/bALek+quTOtGahOH9pX+VNQPebQnFhnr/4ZCvoVkn/CxDeFIpj9QT0fEOJ/Rsrqt3FR8eXlF7/971uo+df/9kZGWQ0Gmlz4TaSJRSKCyZ7d++jTes9b9PX0pzt1FjF9m/m/EgffPo5f8Y1qN4emERBemNCyij/eCECrQoBPcDV90R34G4duMVXW9yZtRoUivO01Zq/FIrzZmu0vxSK86bVGuMPN1siDWH8yjPravTbUmyjZbtbX0uJae3UGhLefP2zStiZ6WlUV1tHO3egfXAwmf/LQn6lf8e2U5s64zH+jOtQIC7wSLIs2kKtL/AhQLMQ0INApVzzjihJDj4EOK7YuBhKau95K6zmeLOClpOVqa6gle44qJ5F98QBP9gezQK6N0XU/KUYXqAXivNWoWUnba3dw0f6wf7sF1Ws5SPXhESEUFzHONq1e49LFayb4tzmjn7oweU3P9ne7kk7tcZkIaAHHNEgfjw6efhOPgRoFgJ6EBgS3fuAQxa/5kMAl/hqFd2bLe5hoaGUnppCkijRwW2eFYorsZXxK/1iheIijJ6vvvpDoTjGm50C/lAo7pAG9QAWVqzSVV2BjTXb6fuDC9WdGu5yForzppuD85hLUQECerDYuK6A9u3xrL1mS2vYTu3mu+/z6GZURGQ4derSkY8gEMgki3aD7VE+BDguBPQgUS3XolgcuMVXW+zKKypp9969fOQ+Z6slT7e5o1CcfngT0LfW7dX9WfsDGqzys23k3x/8i/ZYPbsh5SlWoZ3txNhZt1/dzr6oYg19sP9H+q1smUfhnEk83A/d+2MuhRtRKC5Y+Mv29mPbqe3Z61n5n8zsdPU4CAQOhyB+fHLXYbirCC5DQA8SA6Nz5ltFm/9UWIFWl+HTQnGev0DvkZOlPnoa0IOhUBwLhv5QKK6Nl0XUdrdwaHVHlVijblHXgjOkL6tcr3ze7hfHY2Gb3bRhW9O31u1Rz7avqNqkhu55h5aov/aXxb/Txwd+prf2fksv7/6C3t33PX124Bf6Tnnut0PL1Pf3tn4DW0FnvNlFk5WRTiFmM20p2k6i6F8tt8B9rK3awvmL+Ui/vGmndiwUiAssWD0HTyCgBxEHSU/xS4DjyshOI1/dxPfmBbq3K+jBUCjOoYRzfygUF2Iw8yvPsNCo1xsR88tW8CttsL/TpUpAZ6vYLFSzkM1W1Vkl9dXVRWp4Z//NH0v/odklf9Ks4l/UkO0M2x/v/0kN4T8e/Ed9PxbO2Z8fu4mwo26/Gt7rq+N7tjruisTUJBIMgldb3M0mE2UqId1mtdGObTjOGehW56+jskP6vqnKzpt72k6tMVnofx5QRJI+xOo5uAsBPYhsnLvifZts11/FIdClqOhIat+xvnex1rx5gc5W0MxmEx3aVUoOq2e1D4OhUJw/FFGr8vJGyR5rsbr9Wm/YuXEWen2BBWgWqlnI/qZkPv1cupj+Kl+phncW2llRud3Kn0uJrVxdOdcTc5iZ4ju1Ubf+lpV7Hrp696i/SVe0Ea95A53et7ezdmofvvWax+3UjsWKzHVL7cxH4O9kWXY4wh2P8CGAyxDQg8j5558v2mVxJh8CHJfvCsV5HtBDQkIoMy1N7YNcstWzYmj7rfoPr94WitvjB4XitDgrv7Dcd2HYXez4BNsuvqoKp4macmSbuxfHXLJ5objCreojBCZRFGnRX8v4SH8atlNbtiLfo3Zqx0rPSlU7lUBgEAXprVEdhujvLjLoHgJ6kDkYsfMtu+TwbG8wBB22zd0XqqqracfOXXzkvl58Bc3Tbe4lQXAOfYd1v67PobPfmxYtxNjW77ml/9Dq6kKffr7s1254jput3Dc8x83Ob7Mz23q5WaBXSWk8oHtTyZ23Wivc4Pk5X9C/FctWU3VVNR/pT8N2ajffPYXPegfb2wOHKMu1VWG1M/gQwC0I6EFmlDDK4SD7E3wI0CxfraAza714gd6Dt1ryplCcnsOrU7Qxgl+5j21vLqz1/CaIr62t2aKGay2wX+ev8lX0Tcmfauh35e+2YZXyY89xOwunOc9xv77na3pNeWt4jpsVTmt4jtsf2r7pQVJGfUBf60Udioy0VLXl4rYtO8mh/ESDwPTX7//wK/15YsYDXrdTawz6nwcO0Sg+N67jifqtZAq6hoAehHbskd5wyI6DfAjQpPQsVijON5Xi1nvxAt3ZC9mbQnE1Ojuf6wsscOrxRgQLxssqN/CRdtjqNiuS9u6+OWrAdoZtNtdclfJjz3E7C6c5z3FrdSMBiNqmJJLBaPCqUCTbApydlUF2u522bd7BZyGQsL/bxQv1ub1dq3ZqxzKZTJSW0Y2PwJ+JslRRY0NhZvAcAnoQGpeZabVK9qf5EKBJEZHhlNy5Ix9pa60XZ1BZobjQkBAq31NG9lrPqk77Q6E4b89os2r1bGVZTyGdhWgWin1ZLZz92ixgO8M2W1VviSrlcHymEBO16ZJAB4pLqKTU81oQzm4OhZtQKC4Q/bt4JdVU668TRcN2alOnP+ZVO7VjpaZ3JXOId50tQB8cgvjQuMw8bKsCjyGgB6mDkcaX7JLoHwdxoVVl5vhmm/uGTQWswikfuYetoGVlpqsfX7zFs2JoO2q1WfXwJS16trOQylaGWzOks1VoFpjZajZbydZbdXFoWVr0Q3cecylCQA9If+uw9/mx7dR+/OVX9VorOH8eGERBKhyRMuhlPgTwCAJ6kBolpNQ5RKyiw/FlZPkmoNdYLLR1u+fbUw/3Q9/i2TZ3vRdRYyu+WvVrZ+ekvzu4UJPAzzjPb7M+3KxgGrsJ0LBg2rHnt9kjm2Or2QCJaUnqozeV3J1f/wjogYdtb1/yz798pA9at1NrTE7PTH4F/swmWu8SBMGz1QcADgE9iNVWlb3gkEWcRYdm+bJQnDcraM5z6CVFngV0FjL1XESNtQ/TEusZzs5cs/PYbMt3lVij3qBgb87q5M6Cac6w/VvZsmbPb7M+3KxgGjvr3bBgGs5vQ3PaZbRXH72p5J7arStFhIfT9q07yWaz81kIBMuXrCRLTS0ftb6G7dTYzYNlK1aq//60xHaFsRZr4N/s5Pj1pPQTfuRDAI8hoAexAckDLHWi7VE+BGhUmvKiwWDwzbcK71oteddqjWFF1KyS/l7c/1b2rxqYfYGFcxa639/3o1qZvGF1cmfBNGfY3lizHee3QXMJXduSwWSktes9LxTIvid1z85Ue2VvLdrGZyEQLPhNX9Xbne3UGLPZTE/OeIB++noW/fPLD2pwZ0XjBvXPVZ/3VLe0LhQaGsJH4I9kWXbUhYm38yGAVxDQg1yvqLRX7ZJDv8uI0OrCwkKpS7dOfKQtb1bQ01NTlN9bGJXvKydbjZXPuodtIZ93aLFutrqzFWe2FXxjDQIHBC6j2Uhtu7Wl0kNltP+AZzUkGOdNOmxzDxxsN8TSf5bzUetr2E7toqtvoOkzn6LZc+aqx7PaJiTQKSNPVIvGffTWq7Rm8QL18dbrr1EDO1t5d1U2zp/7PbvB/uyYjkM8f1ED0AACepATBEGsc9Q9yIcAjcrw0Tb3DQVFJEkSH7lHXUHLqj+z580qOtuOzc5nt1ThMueW8oY9uNlqNevhzbaOs98PQKDTolCc85gLKrkHDra9vbZWH0Ukj22ntmLVapr19WyaMuNROm3iJDrpzHPozqkPHg7srLMIC+a3XHe1GtT//uUH9fHuW286bljP6o7+5/5MJGl3jb3NdD4E8JqRP0IQe+PJV1bfOO22C42CsS2fAjjKweKD9K/ywklrDoeDxp5yErVt04bPuKegaAutXree2nRpSx1yPG8Hx85jF9TuoHBDKLUxR5NBcP3eJQv2FWI1VSq/RrG9TC2ctstaTNvr9tIGyzbaULOVVlYXqJXUl1auUx/XVG9WC6sVWHbQ5trdyvsfUH8PAMHCUm6hbcu2UpfOnWjIwAF81j0hSiD6+POvSBIlOuOcU/ks+LPPP/qGtm7ezketh7VTe+zBqer1A48+QQsXL1GvG6qqqqaiLVvptz//ok+++EoJ799SvhLiDx46RILyP1ZYjr3179uHNhYUqu/blMuumYQWa37MbhQvGZ3W2/MzOwDHEPgjBLn8yk1nxZmjv+VDgKNsWl9Id1xX/2JFazOn308Tx5/BR+757sef6d6HHqb0EzLo1Hs9+zWOFWoIoYzwzpQYEkcxxkh1tbtGrFXPqlukOjWQW2Xlmj3iTDaARw5uK6FZd3xMw4fk0TuvPM9n3cPaLA4YOZosllqa/evHFBoWyp8Bf8Ru2E464yqqrmrdm5XsvLmzYjtrp+ZpxXZ2prxPz56Uk5WhrrJXVlXxZ47GdoO99sEzFB4exmfAn9gFcc6JKQPH8yGAJrDFHVS5MdnfKWHjFz4EOEpqRje1yqwvrPeqUFz9FtdiDyu5N4aFbra6zSqTs6Jpf5WvVLegszkUTAPQRkLXBDKFmGjtBs8XnQRBoJ7Z2eoxmc2FqNvg71YsW93q4VzLdmpWq42WrchXf42mwjnD/v3+b8aL9PvPC6jskDatMKFliLJssRntN/IhgGYQ0OGwSkftrZLsWUnrivJKuvai2+iNF9/jMxBI2FbSrqmd+Uhba704g8pa3URGRFBlcSXVVenj3CIAHJ9gMFDblEQqr6ikPXv38Vn39eA36VAozv/9PX8xv2odDduprV67nqbOeIw/43vbtuygD9/5nO64bho9POUp+nH2L7R/r3Y3nsE3HIJt6ildhu7hQwDNIKDDYYNjuxfWitZn+NAtJQcO0q4de2j9as9XQ0HfMrN9U8SmoHCz2irJE2wFrXt2lnpdvBnF1QD8ibNQnDc36XodruS+WX0E/8TqCLR29XZnO7WNhUV0za138tmWx87gf/HJt3TfbQ/T1Dseoa8+/V4N8KAvDnIsG5k65CU+BNAUAjocZdc+6WG7aN/NhwCHpWel8ittsQq5BUWev7ju5dzmvtnzdk0A0DRW0I2dGd+Zv522Ld1Cm/7YQEV/F6hzot3zFoVJ6UnqIyq5w9pVG6iyoult4L7WsJ3azXff1+yW9Ja0d/d+mvPNzzTjvv/RnTfcTx+/+wVtWFfgcfcT0IZMssMi2a/mQwDNoUgc/MeayqKzo8wRs/nQJZsLttItV91DGVlp9PJ7T/FZCCRsC+mtV9/LR9p69IEpdP6Es/jIPT/M+5XunvYQpeal0bipqNMC0BwWqCsPVJC1xkq1SvCuKashm3LNxiyIW6vr6h/ZWHmOPTYnIj6S+pzZj/qOz1X7m7vj0M5S+vTWD2nIoAH0/usv81n3DRo1Vg1U3/zyMYVHoNCWP3r12bfVINoaWDs11suc3Sy+4PJr1BV0vYuKjqS+A3pR/0F9qVefHFSAb2FWsk0fmZr3CB8CaA4BHRq1sWb7j6EG8zg+PC4E9MBntztowikXq5V2tTZp4tn08LT7+Mg9O3buojETzqeotlF0xbvX8lmA4LNn3W51VdsZrtmbQwnkDYO4w6b91y8T36kNjZ8+gaKTYvjM8bEq7G9e8CqFm0Np+YJf+az7rrr5dvpnyTJ66pVHqHe/HnwW/MnFZ11LpQcP8VHLYe3U2NZ2ZsqMx2j2nB/Va3/Cuhf06ttdCet91NAeERHOnwFfYFvbh6UMzBMEQeZTAJrDFndoVAVVXC/Koj72eIEumM0mSknvykfaWrve8y2uXbt0puioKKo+WE2WcvQSh+BTtLCA3rviLZp9/5e08J0/adlni2ndz2to69It6rb0kq3F9WHdR+GcKdt9SP3vVxVX8pnjYzUkEtMSqaq6mnbs8vxkVQ++zR2F4vwTa+PZGuGcnTefMbV+Vxhrp+aP4Zyx1llp+ZKV9OZL79MtV91LTz/6Mv0xbyGVl1Xw9wCtSCTZagXxCoRz8DUEdGhUXmSf3RbJdhsfAqiyumfwK20VbtlCNpvnbct80W4NwB+wID7vmblqAG9trJvCby/Oc+tcelJafaE4b86hHykUh4DujxYv/JdftRwt26npiegQad3qjfTB25/R7ddOpUenPU1zv/uVDuxDjRYt2ATHlDEpQzz/ZgXgIgR0aFKfqPT36xzW1jkUBrqUnumbQnFs+/wmLwrFOQtFFW9GQAffYwGUrRjvL9inFk1jITn/639p8Yd/q2F57szv6feXfqEVyhwLrb7Cfg9/vv47H+kD22bPVvRd5azk7lWhOH6DDoXi/NPihcv4VctozXZqLW1z4Tb6/KPZdO+tM2janY/S17Pm0Patu/iz4A47Of4clZL3PB8C+BTOoEOzltSs7pQgxG8QZCFalpre0cPOoN9+3RQ1wL349pN89r8kWVa3SoN/Yu1fbrr8bj7S1vQpk+mi8ybykXt+/u0Puv2++6nbwBQ644Gz+SzA8bGw3fDMttXCro8USVPnlGubxebxOe7UvHQaecNJakE1LbHValZRXW+Se3aiCY+fx0fNK99TRh/f9D4NzO1HH7/9Gp9135BTTqOy8nL66uePKDIqgs+C3u3euZeuufBWPmoZ77z8vFqxnRWDu+y6m3VTsb0ltU1sQ7mD+qhF5jJz0shgwHpdc0SSKspMth5nouc5tBAEdDiuRXtWX3PXFVPePlRaxme8c8Gl59CVN1zMR+BPRFGiCaMvJpvV8+3oTZl41hk086H7+cg9e/buo5POPIfCYyPo6g+v57MAR7CVXXYmm606H65azsN3SwiNDKWxk8dRl9xufMZ7n9z8gfr56NGNX93mWlV3meiti14lM5loxV+/qefSPXHtbXfRX/8spidenE79BvTms6B3sz78mt5/81M+8r2Hp91LkyZOUNupnX3RZerPjmAXHROlfs30H9yHevTOwSJKI6yCY+LIlEHf8CGAz+GWGRzXZSPu+6iivHKPyWSipt6MxvoXYuzFVWPPO+/OsvcLQTsQv2U0GigtXbuA0dC6DZv4lfvYecK42BiqrbBQdWk1nwVQXlgpAfz7h2erBcxWf5+vFk1jW9NZsG2pcM6w/9bcJ+ZoGqj1Gs4Z9mfsEiWPJ6YlUY3FQlu37+CT7nMWimO7ucB//LNgKb/yvUH9c9VwztqpXXbdTQjnXFVlNf31xyJ6/onX1W48rzz7Di35+1+qtdTy9whudsHxIcI5tDSsoINL5lcub5tsSlpnEoz1BwaPgTZrweP159+l776ay0faYTdxVi78g8LCQvmMe6655U5auHgJjZs2nlIHp/FZ0BvnlnK2ouxu32xPsHDOQrlexCTF0MWvXeH1587+HF8/9yU+0p/h14xU+6O74p/3/6KVs1fQU49Mp7NOP5XPuuePBQvpxrvupeGjhtD9j03ms6BnrMr4hWderbbbawmJCQl096030Y+//EoLFy3hs9AUtriS0ytT3QafO7A3xca53kIxUDhkqcASYeo/tkNftIiBFuX7V0cQED544i3LVVOuWx4qhFwmNLIHkW1/Z5VCE9q2oXFnjeazEIjYiypfFPVhL9JGDh9KHdo1eg/ouLZs30HLV66i2PZx1Kl3Zz4LvmYpt1DFvnK1//ahnaW0c+UO9Y0VCitYsIk2/LqOVn2XT8tmLaGlnyxSW4Ct/HYFLf9iqbrlnH0866FtDtN+Zw0r3rZ6zko+0gd2cyKuQxy1TUnkM54xGA20bt5astfZ+Yy+RMRFqGfvXWGtrqMti4qoQ/v2dOLQPD7rnsjISPq/jz8jq9VGE84/g8+Cni34fVGLFoiz1NbSb3/+RTu9aOkXTCRJouL9JbRqxVr66fvfaP2aTVRTbVGDejDUeZBIslrMttFjOw3EPxhocVhBB7esrdn8RKQhfAofHoYV9OCxY9suuv6SO/hIW/dPvpMuu/B8PnLPb/MX0M2Tp1DX3G505vQJfBbc5dz6XasEZ2dRNDZm1chFm0MN1Gys5flttpo+7JqRlHNSdz6jjVl3fKzeONAbtsOD7fTwFtu2z87W6xG76XLxq5fzUfMq9pfTR9f/H+X26U2fvfcmn3XfsLFnUMnBUvrypw/Uc7Wgbw9P+V+LV3AHbXTumkz9WZG5wX2pS7dOfDaw1JHjslGpgz7iQ4AWhTPo4JavItLut0uOxXwIQahL104UFh7GR9pav9Hzc+g9eS/kA0X71Udw3f7CfTTn4dn0xnkvq4XHvrp3Fv0483u1hdeiD/9W24WxFXG24u2L89vs1/r9xXnq6rpW2BZwPYZzhoVq9vvzVvusDvxKf9z5N8J2vYRGhdGGgkJ11c5TvXrU3+Ap3Oh5y0ZoGQ67g1YtX8NH4G927dhD3345lx6cPJMm3/wgffr+18rX3RZqrtuPP7EJ9o8QzqE1IaCDWx4WBKnMVnaxKIvB15cEVIJBoLTMFD7S1rqNnvdCbt8uiRLaxFNdVR1V+bD3dKBhbbq+umcW7cjf7nb7MK2xbfDu9NBuDlvh1ysWXNnuBG+xVWo9c+cGSVJaEtXV1dHmrdv4jPt68kJxReiHrntrV2+g2to6PgJ/VnKglOb98Ds9/uCzdNu1U+j/3viEVuevI4ejdX+eeEoiadVWslzHhwCtAgEd3JYX33dbjb3uIilQbpWC2zKzfVOEbcu2HWTxonKscwWtePMB9dEfsC3jLMiwQmZFfxeoZ6bzv/5XDc6+rtLN/rusl7aeLP7wb01Wl/XuQKH3FaTbZbbnV/rkciV3RVJ6fe2JdRs8v0nXs3t9QC/chBV0vVuxdBW/gkBSWVFFf/72Dz038zW6+cp76fXn36Ol/6ygOj+5GSOSdKiMrGdfmTIKd4+gVaFIHHjkjSdfLrzm3hvNIcaQE9kYReKCC/sh7Kv2OMOH5lFyB8+Cx/YdO2nZipUU0z6WOvfpwmdbDlsZZav3rGhayZZidSvz7tU7afvybWqxNPa2du5qtUgaK5jGwii7ZsXMWEE1ViiLBfVdysew7eTsfVnBNVZALaFrW/5f0c7Cdxeohd30hP0ZRiVEHQ5snmLn2vO/WU6S6PmWaV8KjwmnbgNT+cgz7NfQc6E49vfoaqE4Vutg8z+F6k6YEcOG8ln3xERH0bsffkK1ljo6Z9KZfBb06O1XPlALjkLgYivou3ftpX+XrFRX2DcXbiObzU5t2sZRaKhn3Vp8zGE32k8bkzIUZy+g1WEFHTzWOzbzgTrJ+jMfQhDJzHbtRbcntFhBK/HBCjrbMs1Wtdk2bHY2e+7M79UiXZ/f+Qm9d8Vb6vntty96rdkz3J704GbvP++ZueqblivL7NfSaju51rRqixadpN+2QFrtjohPjudX+nOg0PV6EEdW0D2vQ9EmPp46tG9HB0tKqexQOZ8FvWF/N9u2eN7zHvyP3e5Qt72/9/rHdPs1U+jxB59TQvsfdLBYPzeI6yT7rSO75i3kQ4BWhYAOXtljPTTJITuKktonUlb3DBo4NJc/A4EsuXMHioj0TZuVdRoUitNyizsL0r+/9Isawtl2cFbIjK14sxVutkJesrVYDe++Pr/NwjS7KaBVSGe/b73SqjJ5ck/9VhdmxwtQKO4IdjOF7QjYVFhEouj5n0sv/j2gEOfQdWvdqg38CoKRJMlqIcdP3/+K7r7pQXrwnifouy/n0q6de/h7tDy74Hh3VPrgN/gQoNUhoINXRrcZUFFRa5kYER1Z9+LbT9Jl10ziz0AgY63wM7K8257bFG9W0BMTEqhdUqIaCtg2c2+xAMVWyTf+vp7PtC5WyE2r3wvbUqxX7O+PtXXzlp7Dq/o5HvB+i2/bVO/6qfuaW4XiMtqR1Wajws2eh+sevFAcKrnr19bN2uyQgcCwc9su+ubzH+iBux6ne26ZTrM+/IaKCrbyZ73HVum3FG5Tz8L/+O0v9OUn39Jrz79Hzzz2Cj10zxN069X3yddMvG1SZm6ezN4y+g22Z+Tmbc3sN/gS/ksAtDicQQevvf3Uq8XX3X/zRjOZzleCG3rrBwnWD33DWu23SFdUVtHlF11AoSEhfMY9/65cRdu276AO2R29PrfNzocXLvB8Rd8X9m3cS33H55LB6N39VXZume0E0Kv22R0ooYv35+71/Dl27JHs9edoMBjUWgV6xSrNd+yezEfNK9tdRnvX71FDtjNou8tqtdF3c3+miIgwGjV6OJ8FPamqrKaFfyziI4AjaqottFkJ538p/z7m/7KQ9u89QCaTidq2baN+r2uMpaaWdm7fTUWbtqrb6Bf89g/98uN8+vbLH5Uw/h399P1vtOD3RepZ+PVrNqm7a/bs2kvF+0uoorySfc9gr1sPv+BQXsYalIl45eKchPbJdaX79/zDnwJoMQjooInXZ7608ZqpN1tDDKZT+BQEuKqqavp7vm9a4p+QN4g6JXfkI/fs3L2Hlvy7gmKSYqhLv6581n1s9Zyd+9ZbAS72+9KiiJoxxERr5qzUbRG1uA5xXhf6i4iPRKG4VuZOoTh7rU09ytEuMZFGDT+Bz7onNiaa3vnwE6quqqFzLzqLz4KedO6aTOuUoHRgn36P2UDrs9ZZafvWXbTor2X0y9w/affOvVReVkkb1xeqIZythn/92Rz6etacowI4C+usDgUL7ux7P3stwG4UduieTJ37dqW0wWnUfUxP6jG6J/WbMIAGXTiEag7VUOmOg/y/3IBAw6Iy05+t2LHDP3vGgd/CFnfQTO+otCctjtqP+BACnK9arTHeFIpy9kL29hw6K86m117a7rSvagqrch4R55s6AlrQ4nNk9NyKDIXijua86bTWi2MusTEx6s09ViGcvUgH/WEroQ88djd1TenMZwCaV2uppcUL/6WP3v2cvvj4W/r7zyXqtnW2As5+liWmJlHG8CzqP3EgnXL7WBo/fQJd9vbVdONXt6mP5z41icZOHkfDrx5Bucr7ZAzLoi653ahtSqL6c7Btt6Z2MglhYZV1Y/gAoMUgoIOmNkSlXWkT7X/yIQSwDsntKTo6io+0tW6jBpXctxQTedGpn7VL0yt3Qk9z2un4jLZWRdTaKi/c9Ir9PWrxOSb30m/QYTchWK9/V0QmRKm7Hgo3b1bbMXnKeZOucCMKxelVdEw0PfPaY9SzT31RPwBX5ZzUXQ3hEx4/j6764Hq69tOb6ILnL1YD+JDLhlG28jwL32zl3Gh2baNwiBLymyILgm8K7gA0AwEdNHW+IIi7bAfPdkii5wkL/EaGj1bR13qxgh4fF0fJHTuQrdZGZXs8X6H0dVV2b7gTepqj5yrnrIhajQY7GBJT9FtEjf0b06JQXHwn/a6gM+7sFGiX3k5tyVSghHRPOSu5F21CoTg9i46JoidfmkETzj+DzwAcH9uSzkI4+/ml1S4wFuabIhPpd6sZBCwEdNAcq+xebK840yE5sL8wwGVk++bG8u49e6mi0vMVbC22ubMza3qmxfZovX+OBwq93+au5y3ujBa7Idpl6ncnBOPOcQVWyZ1Zu977XTSsaBToGysAdv3tV9LM5x9Sz6YDNIftsGEtGbXW7K8py55VrAXwAgI6+MSwuF5bamXbGFEWvV/mA93KyHat+JMnvDmHqkU/dHY2Tc+0OKPNPkdTiImP9Gd/gffhld2E0Pfn6P3fI1v9aW4FqLW502otMa0+oK/f6Pkumh7Z2WorSLRa8x+5g/rQGx+9QHdPu9mn9U3Av7X30Q1XFvybJAhh/AqgxSCgg8/0icrIrxatZ0iSpM/ywuA13RaK4yto3gR0VngmUEJPU9jn6IvVCK0c3KpNlWc9r6JrVQxPzzeU3Pm32s65gu7FDbqoqEjq1qUzVVZWoVK4HzEaDTT69JPopXeforc+foGuufkyGj1u1OG3E08+gXr17U45PbMosV1bdfUdgkt7H9VNYT8L2VtjBJkQ0KHFoWc1+NyamqKzIyjsa0NTTSzBr11w+pVqJVWtjR41gl555kk+ck9lVRUNGjVWbSV2/ec3q6tpnmBt1ljbJz1iNw9YdVpv6flzZC+YWBEgVwv9NGXhuwto9ff5fKQ/rNKwt59j/tf/0qIP/+Yj/WF/j66eF33/6neotsxC+Qt/p7DQpos3NWfyA9Npzk+/0AOPTaZho4bwWQhEoiiqP4Mqy6uoqlJ5q6pWHmuoWnmsqa5Re2urjzUWqlauDxYfpP17i0mWvagiCq1i0guX+Oxm5Cc3f9D40TFZ/qFw5dIz+QigRSAwgc/1jsz41iLbrlV+GOKnYQDKzPHNNvd1XmxxjYmOps6dkslhtdOhnZ6XQtBzgbHK4koUinORnv8emRINdgro/UiGOzUTWLs1Fro2FhTyGff1zKk/5lK4CZXcA53RaKQ2CfHULa0L9erXg4aeOJjGnnESTbxwPF127YV0451X0+QHb6PpT06hp195hP7vi9foJmUO/As7quTL73NN7SaTScjglwAtBgEdWkTvqLT3aiTLND6EAJKe5ZtCcfv2H6BDZWV85L5eGmxz13MbMgaF4lwTFIXidP5vdc+63fzq+Jz90Nd5VYfCWSgOAR3+68yJp6lb5sF/+Pr7eFNH2gQifX9zhYCEgA4tpndU5pPVjtrH+RAChK9W0BmvKjnzFbSSAC4UtzN/O7/yHPsc9VxEbc9a14NdU9hNiKbOF+qBFivo7PPTc80Ed1fQGW920XTPziJ2qgor6NCUO6feRF266XcHERwtuVdnfuUbTX7/FORmKsgB+AYCOrSo3tHpD1Q5LI/yIQQAnxaK8+IFejAUiisJgkJxWuwSYPR8s0WLFXRGz6voBzxoteZNociI8HBK7dZVPXu8d7c2f74QWMLDw+ihJ+6j8IhwPuPfsrqn06lnnkyjRg+jwScMoJyemZTcuQNFx0bz9/Bvvv4eHtLkTVzB2KfPiDg+AGgRCOjQ4vpEZzxUaa+Zzofg5xLatlHP//mCN1tc2QoaKw53cPtBkiWJz7ovUEJPc/S8BZxVABftIh95zlfVf7XAbkJo8TnqvWYCe3NFWFQYxbSLpa3bd5CltpbPuq8Xb7dYtAnt1qBxnbp0pHsevM3jQqJ6UnKglM6ZdCZdcf1FdNOdV9GUGXfQzOcfpFfe/R/93xev0EvvPElPvjSdHn5qCk175E66dfK1dPm1k2jC+afTaeNPoVFjhlOeEuyze2RSh+T2FBsXQ6Fh+mkB7ut6Kc3djK8zWn27fA9wDO/KxgJ46I0nXl5w1X3Xi6HGkJP4FPixtavW0+6de/lIO9U1NXTVpRfxkXtCQkLox3m/UmlpGaUNyWi+z2kzKveV067VO/lIX1ioyz65h9fbt1mxue3Lt/GRvrDPMWtENoXHeLfKVVNaTVuX6ne7c+c+XbzerSFJMm36YwMf6Q/boupqzYN9G/dS6c6DdOLQPOrYwbMbSPsOFNNfixZTuw5J1H9QXz4LcLTOXZPJbDbRquVr+Yx/qq2tI7vdrraiOxa7AREWFkrR0VEUFx9LbRMTqGOnDpSS3lUN5D375FDf/r1o4JB+NHxUHp1y2gg1tJ95zql09nnj1OvR40Yqzw1Rvpb6qO/P2t1lZKdSakY36qL8GXZIbqf+unFKsBcMBrJZbcr3JM9vjjfEvm/0O7s/H/mGJEq0du5qPjqaJMizD+3bs5UPAXwOAR1azRtPvPLXVffd6Ag1mhHS/dye3ftpTf46PtKOxVJL5084i6IiPQvXq9etp4KizZSUlkSJafXbZt2l99DTPrsDJXRpy0eesdfZdf05duyR7PXnyNqYNfXiSw8SU5O8XuVnN2pYuzW9Yjcg2I0IV1QeqFRvjGWlp1Pf3j35rHtk5Wv3q+/mqOGL9dEGaAoLnPv2HqBtm3fwGf+0dcsOGjQkl6JjoviM91i4NylfQ2HhYRQTG01J7RPVs/tpSjDP6p5BPXpnU5/+PWnA4L6UN2yAGuLHnD6Kzjr3NDrtzJPp5FNPpBNPGkpDlOdYuO/Vrztl5aRTRlYq5fTIpK4pXah9hyR1xb5N2zYUERlOJpNR/fp1OOp3FtVV1qrfH2M7+G6neUh4CC3/YikfHUMW/jm0f/cKPgLwOWxxh1bVJybj8WqH5W60YPNvGTo9h94jJ0t9LN7ieREuvRdRO7jV+3PobOtgMBSK83QXRUtAobijHSkU5/kxl+ysDLUFV1HBVvS8huO6474bfVr0tCWwVeBZH37DR62PhXp2BI4dJWB/tv0G9qZhI/PUs/Jnn3+6+nbRFRPpulsvp3sevJWmPnwHPfrMNHrujcfpzY+fpxfffoLOOm+c+mvNfWKOJoVRm8Ju4ja1G00gGWfQoUUhoEOr6x2d8Vy1o/Z65QWUNnuhoMVlZfuykrvnK7vOM6jeFoqLiIvgI/3Zr9E5dD0XUdOqUFx8sm9qJWghGArFle1xvW3ikVZrnt+gCwsNpYy0FKq11PrkCA4EFnOImR6aeS/FtYnlM/5pdf46Wrfa8xtbesK2459zwRlqkHfYHDTvmblqXRJfYbUvGiMLgn5/eEBAQkAHXegTk/F2tVh3qSTL3ldKghYXGx9Die2824LclPUbC/iV+7pnZaqtllihOG+KcOk59Gj1YkXvnyMKxblGz4XiRLuDXx1fSEQIxXWMo+07d1F1dQ2fdZ+z3SL6oYMr2iYl0IOP30Mmk353FLli1kffBNSuEVbIbszpJ5G1xkpzZ35PVS4WnHRXdGLjFe+xgg4tDQEddKNPdPqndbLtHEmSXH8VB7rhq3Zr3mxxDQ8Pp7SUbiQ5RCrdcZDPuk/PwY69YHG1OnZz9Bzs1M/xQAUfea5tqn4/R0aL3RB6vtESEefeEQO2is5CxvpN3hxzqW+3iIAOrurRO4fumHIjH/mnXdv30ML5i/koMFx85bnq+XX28272/V+SpczzG3dNafIYlEzJ/AqgRSCgg670jEz9vkquPV2SJSufAj/hq3Poh8rKae8+z7f/Ore5Hyjy/NfQ8/Zv5kChBsFOx63WGC22gLftFvgBXc81E9xtk6TFNvdePeq//gvRag3ccMppI5VAeB4f+aevP5tDVquNjwLD7fdeT51SknexkP79w7M12XXUUFM1PGSBPKsyC+AhBHTQnX5Rmb9UOWpOFmXRN3uYwCcyfXgO3Zt+6D15QC9BobhmsSJqev4ctQivei8Up8VZe1YzIWNYJh/pB/u31fPU3nzkGmdAX+vF1z+rAs+quG8p3KZWhQZw1aXXTKKTx47gI/9TXlZBP377Cx8FBjnM8HDp5oPsG8kqdvSJbXfXMqRHt2uiyKYs+LYJO8AxENBBl/rFZP9zqLZqqEMS/bvnSRDxZSX3tV6soPXsXr/FFYXijk/Pq+jBUCiO9aPXQp/xubq72dLnzH4U7WaFedYakbV48qaTQ0iImTKVkF5XZ6Ud23fxWQDX3Dn1JrUFm7/66fvfqKLc/9c6ZIXd5Lh5RNeBM1avXlAuiPIEmWj7jvztNO+ZHzUL6U0dw8EZdGhpCOigW4MTeqzfU1s2zCGLa/gU6Bjru9q+o292ga334gV6dkZ9q6VDO0vVKrCeCoYiam1Tk/iV/uxZt1uTzzG5V2d+FbjYjg8WiPWiz/h+NOSyYXzkOnOYmeI7xdPuPXupotLzkOE85oJz6OAu1v97xv+mUHJn/X7/b47NaqNvZs3hI/8kkyzaBfHCE7sMeo1PUcHqpdsNojxKeXL/1iVbaNln2py3b/JGvCCE8yuAFoGADro2qm2f3Ycse4fbJPtCPgU6psdCcaGhIZSZnqb2h/Wm4rm752dbEiuiVqNBwRw9F4pjtOgVrud6Alr2MGeBuO/4XD5qOWzlnh0lYF8vbEv7pBcuoeFXj+TPus9ZKM6bc+g9eaG4QgR08EBUdBQ9/NRU9Sa0P/rrj8W0d7c2bRxbmkSSzSE4zhiROuhzPnUYC+mSIE1QInzdiq//1SSkN9VmjenTZwRW0aHFIKCD7uW1zatcs636lDrR+jWfAp3y1Tb3isoq2rl7Dx+57/A29yLPt7mz0KFnKBTnGhYc9XrWXuubQMOuHkFjJ4/zKvizM/uJqUnUJbcbpQ5OU0P3oAuH0MgbT6ax94yj8dMnqCH8qg+upxu/uo1u+PJWuvjVy2nC4+ep7+PtDRG2zZ3xppK78+sfK+jgqU5dktUe6WxF3d9IkkSffzSbj/yHEs6rHAZp1Ikpg3/mU/+xOX/ZEpIFNaQvm7WEWFD3htFsbLJOSZ3RGvjbr0A3jPwRQNe+fO018dWZL35xzZSbwsyC6QSBHUwE3XHY7fTbT3/ykbZy+/SijLRUPnJPcclB+nPhPxQeF0GpeZ4Vs2Pn0NfMWamuxOtRVNto6qqEKG+Ex4RT/jfLdfs5spsk3n6OLJxXl1Z7VZPAF9jnxgKt1hK6tqWep/WhhC4J6t8v2zYeqbwAZSvTbLt/5z5dKGVgKmWNzKGck3uoW+P7nd2f8i45gYZeNky9ZqGcPZ8xPIu6Ke/LbiSwj0/o0pZiO8SpL2jZr2sw+uCevyzTht/WU3RUFI0bcwqfdE+b+Dh658OPqexQOZ1/yTlkMODHB7ivXYck6pDcnhYtWMpn/Mf+fcXUvWcmtU1M4DP6poTzvaLZfvKIrnnL+VSTSvfv3pzQsct65ZvF2btX7zJ16d+NohIa72fuisIFmxpt4SYJ8uxD+/Zs5UMAn8IKOviVXtHpU2vE2klow6ZP6dlp5KtbJ15tceVnUL0tFOdukauWdFCD7d+MnlfRbTXafNn3nzhQV6vo7N/WuGnj+Uh7bFWIhWt2A4CtbJ/71CT1v8fGbCt8rvLnkX1Sd0oZnKb2/Gc3C9jvSQ9YXQRBCdTefP2zGhSsFgU7j7tj604+C+C+UaOH0+XXXshH/uWLT77jV/omyuKGMqoYemLnIS7XHypcsfhbmYQX2XX+18fN9M2KTmw83BslA1bQocUgoIPf6R2d8UWFXD3MIYnalK4GzURGRlDHTh35SFvenEPPykinELNZrQRur7PzWffp+fyyVoXiWEDTqxCNQiO70TJm8jhdhPTkXp3ULeJ6ri7fmtjfEVv937t/Px0qK+Oz7nPepEM/dPDWpMsn0rizRvOR/9hcsJVWrVjLR/pkl8XF1Wb78DNST3a7g0+EGPok2+q+dclmr+rNNLXFXRIk/yxCAH4JAR38Uv/InOXFlpIBNtmxjE+BTviqUNz6jQVqsShPmE0mylRCOuuD7E2hsWAoFKfns/btNVzdZ+epWyKkNzzDzVaxWQs0dob7lNvHqsF8wmPn6Xpnhh5o0Q8d59BBS7dMvo6GnjiYj/zHl598R5Lyc1CPbKJ9brVYMurULkM96qnJ2q85V9HZeXRPNfUzUCBquoIcgMZwBh381ntPv1V1w4XXfOiINaSZDaZefBpaWfH+ElqxbBUfacdmt9MZY0dTfJxnhVQ3FRaqL/ATurX1eJWYrb5v+mMDH+lP++wO6rlgb7CwqMez9ixID796BJnDQ/iM99gLMXa2mindfvC4nzP7PbAz13HK27FnuLuP6UnZyq/V3Bnu9KEZ6hl6dqOH7cZoaqUGjsZqBuxYsY1SunalQf09ax/Htrl/9tU36rU/rn6CvrAyOENPHETrVm9Qf+b5i8qKKmqb2Ia6puhrt3atWPf+yPS8CzLbZnreC1XROSltucPguKNsd5mJ3RBldTfcVVVSSVsWFfHREUr4X3Zo3+7f+BDAp1ApBQLCmqrNt0UYQ58zCAbcdGpl61ZtoMk3P8hH2nr6sRk0/rSxfOSer779nu5/9AnKGpFNo+86jc+6h61S/98Vb3nVT92XWCBk54m99efrv9O6n10+/tci2KrzoEl5fKQ99nfLeq07iwOxQmpsSz07i82CNHtkZ7mh5R0o2k9fTv6MThoxnF5/7ik+6x5WyTp3+Mlkdzho9m+fkNkPq3GD/tRUW+iuG6bRjm27+Iz+xbWJpadffphCQrW72ekpWWERa2eckjnsET7ltYx+eS8IAt3OAjrrYuEu9nNg9v1f8lFD8puF+Utv4AMAn8IWdwgIvaPTX7I4ak92yA6PtkaBdtKzUslg8M23lvUbUSiuOQ4NzqAzLAhr2ZPbWzknd/dpOGfY362zjRh7YwXTDq90x0UgnLeitt0S1Qrxa9d7vnuFfU/Kyc4khxLQt23ZzmcBvBMZFUGPPfcAJbT1nxoS5Ycq6FcfdVtxh5LNpVrJdr2W4Zwxm0T1LHrRwgK17oy7mvzZJ1MyvwLwOQR0CBi9YzIXVFJVP7vkyOdT0ArCwsOoU1ff/Bxbu97zM6isRVtoaCiV7y0nm8XGZ92n53PoLEhqga0YnznjnFbfgs3+rNlZ7ZNv82zXBAQGdnOEHU0pOViqtkz0VC9nobiNKBQH2klMakuPPvMAhUe4v526tfz47a9ksdTyUcuTSLZbZOu5J2cMeZtPaWbDv//ul2XhTXbtyVl0dhO+sdokskD6LdACAQcBHQLKgIieO7fssQ6tFa2f8SloBb4qFLexoFDdquoJdgY1JzNDLTRXssXzVXQ9VznX8uYBqyrOWnJp+fmyFz3s3Df7NZ1F01jLM7Y1n7X8On3aeLUF2MWvXk43fnWb+t9n7b8A2mXUFwhc502huJz6QnGsmjWAllIzutEDj09Wf874g5rqGvrpu9Y5Ti3KUq1NtI05JX3obD6lOYMkv+DNKnrjHUME/f7wh4CDM+gQsNbVbLk5TAh53iAYzHwKWsh3X86l1194l4+09cMXn6ir4Z547Onn6KNZX9IJV5xI/Sb057Pu0es5dBZ6Wbj1ha1Lt9Cm39fTzpU7jvq82Qo7O6sdHhdx1FlttpIfGhVKoRH1c855bBMHT63/ZS3Nf/U3uvGaK+mOG6/js+7Zun0HnTZxkhqmXnv/WT4LoJ1f586n52a+6nHHkZYUFh5Kz7z6CEXHNN732xdEkkurxOoxp2WM8PlOx8zcwW8oMed6T86if3XvLNpf8J9OvgcK85do10oEoBlYQYeA1TMy7dVD1srBdsnx33Kc4FOZOb5ZQWfWbfD8HHoPvoJWvHm/+ugJFjRZpW49Yb+nk2/33TZwdjZ73LTxdMOXt9K1n96kvt3y3Z101fvX0QXPX0zjp09QXwCxKuvsrDg7w50xLEtdJccZbtCCs9XaBi/qUKR07UKRERG0Y+suslk9P+YC0JTR40bR1Tddykf6Vldrpe+++pmPfE+UpR3VJmteS4RzRhDJ47PojdaakWX0w4QWg4AOAW1QfI+VVRElfWslbHlvSakZKT7b6rd+k+cv0J1nUL0pFMewiuKJSvDUA1bQhm0FZ1vSWwK7GcDeAFpS225t1Zs8a724QcdaY7GbdKIo0pbNKBQHvnHuRWfRhPPP4CN9m//LQjpY4vvauhKJayymuqGndhnaYgUgClYvZV/kH7Brd8+iN1ooThD8p8gA+D0EdAh4A4QBlh6RqRfViJbLRFmq49PgQ6GhIdQlxTfF1LwpFJfarStFhIdTxf4KslZ7/k+BBQW2otzS59EbnuFmZ7PZue2LX7tCXaUGCGSCwaD+Oz9UVkb79nt+g61n9/pdNCgUB750/e1X0shThvGRfrGuBt/MmsNHviGS9I9FFk4c03XYXj7VYpyr6NuWbnFrFb2pbi19+oyI45cAPoU9hxA0Xp/58pqL77x6dqjJPMwgGHCOyMeKNm2hLYXb+Eg7ZRUVdN0Vl3rUyo2toC1ctJj2Ki/wO/fpQrHtPf9Zy1aRs0bmkCxKVLKlmCTl0V3sbHZcx3g1eLAtvJ37dqWuvHhajzG9KEcJ4f0mDFBX7PMuOUHdPt779L7UfXRPSs1LVz+GtZ8CCAYHt5VQcdEB6t+vD6WldOOz7qmoqKR5v8+n+DZxNPTEQXwWQHt5wwfShrUFtH9fMZ/Rp90791LuoL4UG6f9Dm5REOdVOmJPOzWjVw2falGlB/aUJ3To1FkS5QGOOrv6c9MVNaXVxLbG/4fZ9mLJ3r3VfATgMygSB0Fnviyb2tZseTLCEHanEtiQbnzkh29+plee1byDiuq7zz6k7MwMPnLPE8+9SO9/MouGXDZMrSCuBVY4jv0wP1C4n2rKashkNh4ujMbeotvFqAXTWGVYNnY+BwCu2/j7evr9pV/o+isvo7tuuZHPumfnrt00+uzzqGtKZ3rz4xf4LIBvsFZmk2+8n7Zu3sFn9KlX3+40+YFb+EgbDoP0+bCu/S9SXmd51npFI1l9BneTjbTRFGIOu+jVy5vuc94Auxk4646P+egIJTT1LshfspYPAXwG4QSCzihBcPSKSp9cKdaeLMqO3XwaNJaZ49qdak9o0WqJrcRphYVtVhjt5NvGqAXT2PZ3tv2c3QTInTjwcME0tjWdbVFHOAdwn7NQ3DovCsV16dyJoqOjaNeOPWqRLABfiogIp8eee5Datdf3MaS1qzbQhnWNrBh7yG4QXxzebcCk1g7njHoWXabPWQeS/K//5bPNa2qLOxmElit5D0ENAR2CVr/ojD+315X0tIh1n/Mp0FBKelcymUx8pK31mzx/IdFTo0JxANCy2nRJIFOoyatODkyvnBySJIm2FKIfOvhem4R4evTZBygmVt/Z7stPvuNXnpMVNqNj2ondBt7Bp/TBYFDPom/6YwNVFlfyyaaxm+iN3UiXZUrilwA+hYAOQW10mwEVPaPSJlU7LBeIsnj879rgMrPZTClpXfhIW2vWb+BX7uvWpTNFRUZSVUkl1VbW8lkA0DtWQyIxJYkqKitp1x7P60052y0WbtqiPgL4WpdunejRZx6gsDD97p7aWrSd8pet5iP3ySRLdqPjuhFdBz3Bp3SjcMXiTe6uorOjaMcSJGrDLwF8CgEdQNE7OuOLvbUVPW2S/Tc+BRrI8NE294KizWS32/nIPexFfo+cLPUaq+gA/iUpg29z9+KYS68e9btoigoQ0KHlZHVPpwdn3ktGk37rM3/12Ry2Cs5HrlM+xmE3iOeP6Db4HT6lO7JkfIGtorN6MZay49esa2ybuyxIOJ8GLQIBHYAbkdBrV3Zkt9HVDsutoiThcKIGMrLS+JW27HaHEtI9f3HdM6f+BXrJFgR0AH+SlFYf0NdqUIeicCMCOrSs/oP70uQHbuUj/dmzay/989cyPnKNrIReu1EeO6LboK/5lC4VrV60ikj4lhV1XT1nJZ9tWqPF5GRCL3RoEQjoAMfoHZ3xSpmjuo9Nti/lU+ChzGzfBHTGm23uzl7IWhaKAwDfc66gr/eiUFxyxw4UFxurhhFLDY65QMsaNXo43XTn1XykP7M//4EcDpGPmicJcmWdWRo5otuAP/iUrhlIepE9rvt5DYn25j/HxgK6LAhh/BLApxDQARoxKDan4LPwrkOr7TUzREly7ScV/Ee3tK4UEmLmI21t0KBQ3AFscQfwK/HJbcgcHqJWcvdkK64T2+bOPn4ztrlDKxh/7ji66Irz+EhfDhaX0vxfF/JR00RZ3FcuVg07qfNAv1nM2JS/bIlA8s9sFX3V9/l8tnGsPeqxlI/V7/kECCgI6ABNeFgQpN4xmQ9XyZb+Ntnh3p4vUBmNBkpJ78ZH2vLmDGqXTskUGxNNNaXVLp1FAwCdENg29ySqrq6hHbt28Un3Hd7mjkJx0Eouu3YSnXHOqXykL99/9RNZrTY++i9REnfUmuqGnZ4+0u96gish+2H2yIrFNbeKHp3YyAq6TAjo0CIQ0AGOIzcqa3VWeJe8GkftnQ5JrOPT4KLMbN8UiivcslV5AeF5qQDnOfQD2OYO4Fec/dDXetFurRffRVOEgA6t6Oa7rqETTx7KR/pRWVFFv/zY+K51kcTCckPliNFdh/tln0K2ik4yLWGr6Gyre1NMIY20icUWd2ghCOgALhAEQe4Vnf5Cqa00xyrZ5/JpcEFGdiq/0pYoirSpsIiP3OdstYRK7gD+xVkozptdNM5jLlhBh9bEuorc+9DtNCCvH5/Rjx+//VXdqdKQKIsbquosI89IPXkHn/JX6ir6imZW0Rvrgy7IhIAOLQIBHcANQ+L7bc+J7HZ6jcMySflBdZBPQzN8tYLOrFnvRaslXigOldwB/MuRVmuer6C3S0qkxLYJtH/vfqquwjEXaD0mk4kefPweyulZ3/5TL2ottfTj7F/4iMghiatqQ8tPPK37iH18ym8Vrlzys/Kwih1xa2oVvbE+6AAtBQEdwAO9ojM+L7FVZtVJ1vclWfK8UlEQ6JrSmULDfNM6dL03heJ4L2RscQfwL7Ed4igkMlQtFClJEp91HzuHzurMYZs7tDb2M/LRZ++nrqmd+Yw+/PbTAqooryQHOZYdNFaPGt1pdCl/yv8JgrqKvvr7/EZX0Y1mY+Pb3AFaAAI6gIeGxvU81D0y9coKh2WkXXIU8mk4hmAQKC0jhY+05c0W147t21Ob+DiqrbBQ9cEqPgsA/oAVirPU1tLW7Z7vtHVucy9CJXfQgaioSHri+emU1D6Rz7Q+m81GH7w7a3upde8pE1JGlfPpgFC4YvG3ysOqyuJK2vj7+vrJY7AbgQCtAQEdwEv9Y7L+qtpY0rNGqntYkiQ7n4YGMnN80w99y7btVKu8SPeU8wU6zqED+Jek9Pbqo3fn0Hkl942b1UeA1tambTw9/tyDFB0TxWda3/JFq5LvvXxmWz4MKLIs/489NlXR3RSCou3QOhDQATQwYMAAe6/ItBmHHNW9bJJ9AZ8GLiPbNwGdbW/dUOD55oUe2SgUB+CPktKT1Md1Gz0/5tKre3f1EVvcQU86d02mh5+aRiGhIXymdQkCmUkUpvNhQClauXSWEtI3NbeKDtAaENABNDQoNqcgO7LbyHJrzcUOWfT7Qipa8WWhuLVerKD14ufQEdAB/Iuz1Zo3K+gJbeKpfbskOrC/RD1nC6AX3Xtl0bRH7yaDQScv02XhkqwBQ/VVxU47LvVFZ2SSA2qbP+gXAjqAD+TGZX66J1xMtUjWxyVJsvHpoNWpS0cKjwjnI22t16AXMgI6gD6wmpusLsShnaW0Z+0u2vx3Ia2du5qWfbaYFrz5B/381A80+/4v6YdHv1Pff2Nhodpy0VOHz6FjFR10Ju+EAXTn1Jv4qNUZJVF8hF8HlOZW0R22o7+3CAJ5/s0GwA0CfwQAH1lStiol1hz3bKjRPIFPBaV7b3mI1qzUfgtZSreu9PPXs/jIfcPGnkElB0vpsreuoph2sXwWALSgBu7KWjV01z/y63Llraqu/lqZq6u0kEV5tFbXqR/jqoQ2beivn78nk9Gzs6JvvPc+Pf/qm3T5dRfRhZdP5LMA+jH78zn05kvv81GrkmWjmFv077+r+DhgZPQbPEkQhM9ikmLo4teuUCu4M29f9BpZa6zqNaN8Z7q3KH/J03wI4DMI6AAtZHnVppOiDOEvhxhM9Qcfg8zbr3xAX3/2PR9pR/mhSssX/EpRkZ71LL3xznvpj78W0qn3nk7pJ2TyWQBojCxJStA+EqwPh29n8D5qrATvKveLOLJtvbExMWqXhTbx8Ycf4+JiKaHBmD127pRMEeGe7875e/FSuvqWO2jI8EE0/cn7+CyAvrz72kf05Ses6Hirm1uYv+R0fh1QlJC+UXk9kT3yxpOp56m91bk3znuZHDaHeq2S5UsLVy79mI8AfAYBHaAFybIsrKsqujHUFPaYSTDG8+mg8Odvf9OT05/nI219+OarNHhALh+559W336OX3nibcs8ZQEMvH85nAYKDJEpUxwJ3ZYOQ3TB4HxPArdVW9n2Mf7RrjEYjxcfGUps2SqiOY+E6juLVgM3elPljQnec8r4tdfa2orKSBo0aSwmJbeiTb9/mswD689LTb9Lcb3/ho1YkyMMLVyz9m48ChnMVnfU+j06KoYi4CNqzbjd/tl64GBq/evUCnEMHn0NAB2gF88tWxrU1Rj8Wbgq93iAYTHw6oO3dvY+uuuAWPtLWvXfcSldfehEfuWfB34voutvvpk69O9PZj57LZwH8U33gZmG6PlBblOu6Y0O3M4grY08Ct9lspvi4/wZr9hjPAzhb6Y7nc7Ex0epOF706+cyJtHvvXvr0+3eoTUJQ3TcFP8K+Tp965CWa/8tffKbV/FWYv2QEvw4omf3yFpMg91XiURifqifLtco3seeUz/sBPgPgUwjoAK1oRWVBToQx9LlQg/lUPhXQJo69lGqqLXyknXFjTqHnn3iUj9xzqKyMhpwyjkIiQ+m6T3VTkAdAxQJ3fbh2Busj4fpw2G5wbatxP3CHhoQcDtnOUF0fsJUQHvffEB4drZ8ezVq4/b776eff/qCHn5pKg08YwGcB9IcVRHxs2tO0+O9/+UzrkEk6oyh/2Y98GFC6jhgRFlZX154c1E0mQ5wsyNVFy5f8xp8GaBEI6AA6kF9dMC5SCHvObDAFahsT1dTbH6aVy9fwkXa6dEqmX7/7io/cN/L0s2nf/gN0yetXUFxHrKCB70gOdoa7Qdhu9PpI8LbW1LFXw24JDw+vD9PqavaxAdu5vbz+ms1HRkTwjwxOb3/wMT3z0qt08ZXn06XXXMBnAfTJbrfTQ5Nn+uRnqauUb0lrivKX9OFDANAYAjqAjqyp3HxDmNH8qMlgasunAsp7r39MX3w8m4+0w7bPLps/j2Kio/mMe26ZPIV+nb+Axtx9GmWemM1nAY5Pcohq9fH6beX1wdqiPDbcZl6/wl1/3bAisKtYAcSGIZutcqsr3EcFcOd1PIWFhfKPBFcsXracrrjxVho0tD898vQ0PgugX3V1Vpp6+wzauK6Qz7Q8WRAuKlqx+DM+BAANIaAD6My8fasiO8dETzFTyD1GgyGgXmkvnL+YHn/gGT7S1v+99hINHTyQj9zzxnsf0POvvkH9zu5PJ1x5Ip+FYCTaRR6oG6xmszF7K2ePR8+zLeXuYDeToqOiGgTqBsGbBW5WSI3NObeWK+MQs5l/NPhCVXU1DRw5hmLjYmjWD+/xWQB9q66qpsk3P0jbt+zkMy1Llqmgb3rnHl9++SV6gwNoDAEdQKcWHVyZHBsa81ioIeQyQ0uVNPaxA/uK6fJzb+Qjbd1960103RWX8pF7/l6ylK6++Q5K7tGJJsw8j89CIFAD9zGr2OpjwxDeIHTbLDb+ka5RW4JFRx/ZNt4mjhKUcH30NnL2diSEm0xBURfSr4yZcD7t2LmLPpr9JiUmBeQGJghAZYfK6a7rp9G+vQf4TMuSia4oyl/yAR8CgEYQ0AF0bvGhNb3jQqMfDxHMpwt6LoXsovNPu4IqK6v4SDtjTx5FLz01k4/c42y1ZA4z0/WzbsF3Rh07HLiPCtvO8dFhmz3aat0L3KwlGGvzdWywZo/OCuUN51hvbmNg3D8LandPe4h+mPcrPfTEvTT0xMF8FkD/9u3ZT5NvepBKDx7iMy1Ilrd2iAnLWrBgQYNm4QDgLbwMBfATyyvXDYs0RD4RagwZxqf80gN3PUbLl67kI+0kd2hPf/zg+fn2U8ZPpF179tLFr1xO8Z3b8FnwNdHmUM9wq4G6wSo3O8PNznIfG7ztbgZutlp9dO/t/4bshs/HxcbouiUY+MZ7H39G/3v+JZp0+US64jrPWjYCtJZd23fT3Tc9QJUV2t/8Ph6Z5OuK8pe+zYcAoAG8CgHwM6zie4QQ+mSIwdyLT/mVD976lD774Gs+0taS339SVzk9cceUB+inX3+nU+44lbJH5fBZcJdDCdxHVrjrw7YavNlbuTOEO5+3kL3Ozj/SNSGsJRgL1IfPah8J284WYQ0DuKeFAyG4/Ju/ki659ibqP7gvPf7cg3wWwH8UbdpC9902gyw12rcybZYs7zRZqzI2bNjg3t1TAGgSAjqAn1pdVXhRmCH0MbPBlMKn/MKiv5bRI1P/x0faeufl52n40Dw+cs87H3xMT7/0KvU5ox8Nv3YknwWHtUHgPqZA2uHrBs+5G7jDw8IOB+sENWT/N3gfeYyjyMhI/pEA2rFYLJR74ikUFR1JX/6EI7Xgn9av2UjT7niErNaWzcoCCXcU5C9+kQ8BwEsI6AB+bLosGyZWFl0RagqdrgT1Lnxa1w6WlNIlZ1/HR9q646br6carr+Aj9yz5dwVdfsMt1CG7A0383yQ+G3hYgD52Fbs+YPPro56rVQK6e4Gb9dQ+OlQrj23Y+e1YJXQ3nFMelXF4eBj/SIDWNe7cC2nLtu30/levU/sOSXwWwL8sW7SCHp7yPxLFliyuLheb6sLSNmxYUM0nAMALCOgAAeCLL74wZp+ee02obHrIbDR35NO6NemMq6i8rIKPtHPyiOH02nNP8ZF7qqtraMDI0WQMMdL1s24mwU8Kf6mB+9iQ7QzejaxysxVxV9W3BGM9uI/puc22l6vj+rn6FfD63txsCzqAP7r3oUfoux9/ovsfu5uGjxrKZwH8z69z59NzM18lWZb5TEsQHirMX/woHwCAFxDQAQLIfFk2JVRvviHUEPKA2WBqx6d1Z/q9M2npPyv4SDvtkhLpr5++5yP3jZ1wPm3fuYsufPFSSujWOq2WWBG0/4Ttw1vL+VyD4M3OfLuKBe7YmGgetJ2r2TxkH7Wl/Mic2YyWYBAcPvzsC3r8mefp/IvPpqtu8qxlI4AeiLJUd+f1U98sXL/5dj7lc7IsV5lDhW4blixphXLyAIEFAR0gAH2xbl1IdtfQ65WgPlUJ6h34tG589O7n9Ml7X/CRtv6e9wMltk3gI/fcff90+uHnX+jkW8dQzik9+Kx3WJuvw8H62LB9TPBmlcvdCdysB/eRlmDOcM0fWeA+XEitfpWbbTNnbcQA4L/yV6+hC6+6nvoO6EVPvjiDzwL4FyUoy1WOmnP7xmR9k5mbx1a0H6h/xvdkov8V5S+ZwocA4CEEdIAApvycNq6tKro21Bg6TQnqnfl0q1u6aAVNv8eznuXH88bzT9OoEz3rRPd/H39GTz7/EvUa14dGXH8Snz2azcICt3MV2xm6G1wfFbwtat9uV7GWYPVntXnQbrCVvLEK5SycoyWYZ7Zu30Ex0VHUNsGzmzkQeOrqrNRv+EkUHhFGX8/7iM8C+JdqsXZG76j0h/mQMnIHPyeQcCcf+pZMFocopGxds7iYzwCAB/DKDiBIrKosvDrMEPJAiNHcjU+1mrJD5XThmVfzkbZuvvYquu2Ga/nIPcvzV9HF195IMe1iKXVw2jHBu/5RdLgeuENCzMdsHa9/ZHPsvHZ98K5/ZOOYGLQE87VX3nqXPvj0c6qsqu8XnJOVQZMmTqAJZ55OoTg/H/TGX3AJFWzeQu9+/gold9Ld5iOAZtWJ1m+7R6VO4EMnIbNf3pvKK37PfjC679nC/CWT+TUAeAABHSDIrK7efHmoYL4vxGBq1WbfrJI7q+iutZHDhtKbLz7LR+6x1NbSwJFjyOFofJs5C9xt27Q50gqMPTbcSs7eGlQqj4pCSzA9mTrjMfpmzo98dLRB/XPpnVeeR0gPctMefpy+/v4HmjLjTho52rOdOACtwSE5CootuwYOSxxWf/exoenTDZlz5n2iXPm+RYks15pMUuqGf//dz2cAwE0I6ABBannlprMjDaFTQo0hg/lUi2K90FlPdK2xlehFv83lI/f9/OsftHvv3qPObzsDd0REOH8v8Dc//vIb3TX1QT5qHEI6fPLF1/TI/56hiReOp2tvuZzPAuibKEnWcql64MDonLV86j/69+9vrpLMc5RX/mP5lC+9VJi/pMUK1AEEGv/oIwQAmhsQk/1tTlRKXqmjclSdZJ/HCsvwp1pEZnY6v9JWaVkZ7T9wgI/cd+rok+iayy+hc848nUYOO4F69+xOnZI7Ipz7ubnzfuVXTVu2Ip9mN7HCDsGhV/f6jUWFmzarjwD+oE6yXtFcOGdWrFhhDxOjJxLJ2t8ZP4byYuKG9EGDOvEhALgJAR0gyCk/1P/sHtnt1BLboYFW0TpLkiTXD1l7ISM7jV9pb+2GTfwKoN6mwiJ+1bzZczzffQH+LzszXe10sLlgawv3kAbwjEWyvtMrOn0WHzZrzZpfawxGaZxyuaF+xjcEohDBIaAVAoCHENABQJUX13tFTlTqhQeslWl1ou1FhyRa+FM+kZnjmxV0Zh0COhwjxMVt66vWrqOqqmo+gmDD/p1kZaRTraWOdu/cw2cB9Mkui8tLIlJu5EOXbPr331IDmU8hkn26TUSQ6fKcvoMz+BAA3ICADgBHOaFNjx3do1Lu2Fy7t0O1WDfNJtlL+FOaio6JonYdkvhIW+s2buRXAPX69OrJr45v9759/AqCUa/u2epj4cYt6iOAHtklsbKKKieOEoTGq5o2Y1P+wn1kksfIJO/lU9oTBJNooMPt3gDAdQjoANCocW3zKntHpT2RHdktqVqsvcoq2TVfls700Tb3dRsQ0OFow4fm8avjS0xow68gGPXIqQ/oRQUI6KBfdrJfPSCi504+dFvhsmXbDAbjScql50Vbjku4MHvAENfvjgKACgEdAI6rd1T6/+VEdsupFGvOtEn2P7U6m+mrbe7lFZVqJXYAp9PHnEKp3bryUdPY+7RNSOAjCEaHC8VhBR10qk60fd4zMu0rPvRYwfJFBaLReLLyI137nqecJMk4iw7gJgR0AHBZ36jMH7Iju40qtZUNsoq2LyTZu4Jy6Vmp/Ep7OIcOx3rn5ecpuWMHPmrctMl38CsIVhnpaepZ9C1F20iWUCgO9MUhO/ZsrztwHR96bcu//6wnk+EU5bK8fkZzE7NzB/fn1wDgAgR0AHDboLhe/+ZEpVxQYj2YXivWvSzKYg1/yi2s1Zog8IHGsM0djsXC+UdvvkqDBuTymaM9PO1eGj7E9a3wEJjMJhNlZ6STtc5KO7bt4rMArU+SJLlGtF3KjqDxKU0U/btolUE2jJOJPPpZfjwS0U9Z/QeP5EMAOA4EdADw2JD4ftt7RKXddqBmZweLo26yTbS7VfY4MiqCOiQ3v6LpKbRag8Y4Q/pHb71K111xKZ0+9hT18aevZ9GkiRP4e0Gw69kD/dBBf+pk24v9ojPm86GmNq1ctFggYTyRXMenNCQkyjL9lJE7+Ao+AQDNQEAHAK8NSxxW1TM67dmsyK6dKx1Vk2ySfTF/6rh8VShu/UYEdGjaoP65dPetN9FzMx9VH105nw7Bo2c2LxS3aav6CNDa7LJjLW2vvY8PfaIwf/EfgoEuIFn26vhaQ21TEqn/xIHKlRAmkPB/Gbl5T9Y/AwBNQUAHAM0IgiD3jc7+PDuy29Bi28EhdaLtE1GS7PzpRmX4KKBXVVfT9p3YngoA7uvpbLWGFXTQAVkJzJVSzRU9e/a08SmfKVi+9HuB6Fo+9EpoZCidPm08DblsGI2fPoFMISZSfu37MnIH/9R1xIgw/m4AcAwEdADwibzYPku6R6VcUiyVdqoTrQ/ZJHsxf+oomTm+CegMCsUBgCfSU1MoLCyUtm3eTqKo2WIigEdqJesrA6O65/OhzxWsXPp/SpC+lw89wsL4hMfPo+ikGHXcJbcbnfvUJIpRxgIJp4ZU1q3M6jO4m/okABwFAR0AfOqE6L7F3aNSH82K6Nqhwlp5iU2yLWpYFzk9M42tvPORttZtRKE4AHCf0Wikrp07k81mp5Jin3WgCkgHSw7RQ/c8Tr/8+AefAW84ZHFvXUXZND5sMQX5S56WZfkRPnTbyBtPVre3N8TGLLQn9+zEfu5nywZhMYrHAfwXAjoAtAjlh7HULy7nk+zIlBP2i+W5NtH+piiLlvCIMOrUJZm/l7awgg4AnurEW/Lt33tAfQTXbCncSssW5dM/C5byGfCGRaq7fkDyAAsftqiilUuny0RunxnvM74fZZ/UnY+OxlbUx884h3LY8wK1R/E4gP9CQAeAFndCVI+V2VHdbthdVdnO4rDcmtSh7V7+lKbWbypgZ/f4CADAdUmJ9at/pSWH1Edwj486aAYVq2j/tm9U5g982CqK8pdMlWXhBT48rozhWTT86uYXxY1mI4286RQaNIm1teTF4/oNnlH/LAAgoANAqxnVrmd1z+iMV/KXrHyKT2nKYrHQ1u07+AgAwHU1yvcPJiIyXH0EaEmiLNaU1ZXdwoetqmjl4jtlmV7jwyaxLexsa7srWEgfdOEQGjt5XH3xOEGYjuJxAPUQ0AGg1cmCsJxfam7dBpxDBwD3lZWXq48xsdHqI0BLqhNt9w9t228PH7a6opVLbpFJfpcP/8NZsZ09uoOtuJ85fcLh4nGhldb5KB4HwQ4BHQBaXTTZVyoPUv1IW+vQDx0A3MQOxmwsKFSvExIT1EeAlmIT7Zt7RqW9xId6IReldbleFuQv+fiwYyu2u4sVjWMfz0K6ktLzJKMwP7P/kPpehwBBCAEdAFrdihUrLCTL6/lQU1hBBwB3rV2/gQ6WHqLkzh2ofYckPgvQMmqlunsEQdBfAZUvvxRjyHGx8hv7js+oGqvY7i4W7i9+7QrqmtuN1S/oRrK0MrNf3qn8aYCggoAOADohrOAXmtpQUESS5JPFeQAIUHN/+U19zBs2UH0EaClW0fZPv5jsb/lQd1asWGE311WeTzItYWNWjb2piu3uYufSx00bTz1P7a2MhDAS5NlZ/fNuqH8WIHggoAOAPgiST86h19XVUdHWbXwEANC8A8Ul9NmX36jXI04Zpj4CtARZYRFr7+FD3dqwYYONDHIBu07u1Vmd04pa4f3Gkw9XeFf+SJ5HhXcINuiCAQC6kJE7eLBAgnpHXmszp99PE8efwUcAAE2bMv1Rmv3DXBp64iB66In7+Cwwlppamn7vTKquruEz/8Xe58C+YrX6fbtmjgco3+/p/Esm0MjRuAniZBXt3+REdZvIh7qWkZv3rRIizmKF4VIGp/FZbW1duoV+eWYuOWwOVhji/cKVS67kTwEENKygA4Au2KLDVpMsKz+FtYdCcQDgijk//ULf/vgTa/lEl117IZ8Fp5oaC61bvZG2bd7R5BsL5wwL6o0973zbunk77dqxW31fIJJkyVEilk/lQ/2TZbUdGlvx9pVUJfiPm3omRcRHsjs6V6ANGwQLrKADgG5k5g7OV74t9eNDzfTu0Z2+/LDJ7jAAAPTjvF/pngcfJlEUaczpJ9Fd027mz0BDLIBbLLV89F9rV66n155/l3r360E33nk1n/0vtoLeqWsymUy+C3j+xOKwvt4zOvUmPtS9zH55i5W/wrxzn5pE7bM68FnfKNt9iOY8PJsqiyvZ8JewUOHSNYsX198JAghAWEEHAP2QfdMPfVPRZrI7fLI4DwB+bs/efXTf9EeUQP6QGs4TEtvQjXdcxZ+FY7Ft6ylpXZt8c25rj4gIb/R551u3tC4I55woi5YKqvSvc9YCqSvZrMWar8V3aqO2YVNX0onG1NXJ/2YMGJaqPgkQgBDQAUA3BCKfVHK32WxUtHkLHwFAMCuvqKANmwrpm+9/pLuVUD7m7PPo2x9+Up9jW9vvnnYLhSvhEqCl1In2Z06I7utXK8IyURx7DI0MVce+VrKthCxlvPaBQF0E0TEfIR0CFba4A4BuZOfm5Uo+CumP3H8fXXDO2XwEAIGAtVAsr6ikQ2Vlyls5lSmPpeyxvPzw3KFDyiMfl5VXqKvkTTn34rPpmpsu5SPwxNJ/ltP0e5+gvBMG0Iyn/OdIdWtxyI7SbRVlXcd26Nt05T0dyszNK1Me4q799Cafh/T9hftozozZZK2x8hlOlvOtMWEn7FiwoI7PAAQEBHQA0I3+/fubq2RzlXKp+U97Fs5ZSAcA/WLhmYXo+nDNA7byVnrokLryXT92zpep4ZyFdC0MVgLl9CfvI4MBmwu9gYDuHotUd2vPyLRX+NBvZOYOrlViRNiNX93m00JxB7eV0Oz7v/xvOD/i2sL8Je/wa4CAgIAOALqSkTt4mUDCQD7UTPfsLJr9yft8BAAtweFw8DCtvJUrwfpQfbA+aoX7cOguo4rKKtYLmn90yxkybCBNeeQuCg0N4TPgKQR019klx/bMiC5pgiBoc5epBWXm5qlfqLd8d6c69gW2pX3WnZ8c2dreCEE2DCxYucgn9WsAWgsCOgDoSkZu3mvKN6Yb+VAzRqORVv39B4WE4AU4gKdsdnv9lnFn4GaPyrg+cDuD9pHHqurqVgnc7hh31mi6ZfJ1WDnXCAK666odlgt6R2d8wYd+o0+fEXG1RmsZ29rOtrj7AlsxZyvnbAW9GSsK85cM4NcAAQMBHQB0JbN/3tUkk0+2q7FWa6zlGgDUs1qt6pnt+nPaR8J1Wdmx28zrH6tr/OqYbLNMJhNde8vldNZ54/gMaGHJ38tpxn0I6MdjFe1/50R1G86HfiVr8OBusl3YFtMuhi57q+lWep4S7SJ9ec9nxwvnrHn8uMJVS+srPAIEEAR0ANCVzH6De5MgrOZDTU2fMpkuOm8iHwEEHkttbYNA7QzX9cXTGgZt5yN7/2DUJaUz3fPArZSRncZnQCvbNu+gO2+YRmdOPI2uvvESPgsNSbIkHZIqBwyK6rGST/mVjIFD+wqitDIxNYkueP5iPqsNFs5/nPk97czfzmeaIMuzC1cuPYePAAIKAjoA6MqIESNM+yrrKpWQrnmfo4lnnUEzH7qfjwD0j61YOwN1mfJYyoM1uz42bLPHOmuThZRAERJipvMvPYcuUN7MZt/3bw5W7FgDa1kHjauV6t7uEZl2HR/6nfTcQXkGMixun9WBzn1qEp/Vxu8vzaONv2/goyaVSyap1+Zly3bzMUBAwXdPANCdzNzB/yjfnobyoWYy09Nozucf8xFAy6usqmoQqHm4Vs9w8y3l7Cz34TPe5WoPf/BeSGgInXrGyXTuRWdRUvtEPgvQ8hyyWHHQVpk6NK7nIT7ldzL75Z2qJIifuuR2o/HTJ/BZ7/35+u+07uc1fNQkmQT5xMIVS//mY4CAg4AOALqjBPSXlG9Pt/Khppb+8TPFxcbyEYDn2CohqzpeH7iPhO5yJVgfPHTo8Pjw9nJlnlU1h5bTqUsyjR43kk4bP5piYqP5LEDrqXZYbu0dneF3bdUayuw/5Gy2xTx1cBqNmzaez3pnxdf/0uIPj5+5ZaL/FeUvmcKHAAEJAR0AdCejf95lgkwf8KGmnn50Bo0fN5aPAI5g/bSP9Npmb8dUJ2+wsl3/XIXatxv0hZ0rzxs2kIaeOIhS0rryWYDWZ5Mcq7Iju/bjQ7+V0W/wJEEQPss5uQedfNsYPuu5TX9soN9enMdHzZHnFOYv1eaOAICOIaADgO6k9x3U3WAwrOdDTY0cNpTefPFZPoJAxsLz4a3jDUK3c3zkTHf9uKKyUg3poH/s/Hibtm0ooW08JXfqQJ27daa0jG6U0yuLIiI0L18B4DXle4t0yF6eNyiu1798ym9l5ubdoTw832d8Lg2/ekT9pIeKFhbQvGfm8lGzfi3MX+L93QAAP4CADgD6M326IWPOvErlG1Qkn9EM63U8b/YX1KVTMp8Bf8G2hx8dtJ0r2Q3Hzusydfu53ntwA1FoaAjFxsdSbFwMxcUpj/Ex6jXbkh4XH6e81Y/ZW0RkBIWHh6lnyqF5NpudDuwrVv+s2uHcfauziHUv9IxKu5MP/Vpm/8FTSBae6D9xIA25bBifdR+r1P79w7P5qGnKt/E/ilYuOZkPAQIeAjoA6FJmv7y/lO9QPukRe/rY0fTczEf4CFqL3W6nUnXb+JGwzR6d28qdz7ExW+muqqrmHwl6FhoWqgRtJVDz0K0G78PX9QHc+Tx7DFMCN2jrx29/oY/f+5zKSsvVceeuyXTrPddT73491DG0LLvs2F1QVpI1PnmAhU/5tczcwW8oEeL6QRcOoUGT8vise/YX7qM5M2aTtea4nSewcg5BBwEdAHQpI3fwcwIJPltteOP5p2nUiZ7f+Yf/YhXHD5ay4mj157PV7eMNK5Srb0eCOGshBvoXpgTuwyvcDUK3M2AffR2rBO5Q/pHQGt588f9o9hc/qNfxCfFkV74uq6tqKCQkhB568j4aMLiv+hy0nErRclrfqIyf+dCvdR84sL1DNGxTIkTY5W9fTdFJMfwZ1x3cVkKz7//yuOFcJvmdovyl1/IhQNBAQAcAXcrKzbtIJvqEDzXXNqEN/fDFJxQfF8dn4FgWS+1/QjV7PKpwWoNHS20t/0jQM7ZifdQKN1vRZtexR+YOr3Arb2wLOviHskPldOGZV6vXUx+5i0acfIK61f3jdz+nLz6era6kv/3pS+rz0DJqReusHlGpF/Kh38vol/eCINDtGcOzaOzkcXzWdWV7yuirez47/sq5IEwtXLH4ST4CCCoI6ACgS9kDB2ZKorGAD32iZ/ccev/1lyg6KorPBLbq6pr6MM0CNts+zraOK4/lRxVSO/JYZz3u1kPQAXYm+/AKtjNg80fn6rYzdLN5nN8OXGxr+8tPv0kjTjmBpj58F5+tP49+0fir1ZX0D75+A2fSW4hdchSX2qty/LnneUMNV88nvXAJtU1x799RVXElfXnvLLKUNbt7SlbC+TSEcwhmCOgAoFdCZr+8cuW7lPv759zQq0d3dbs7W1H3N5VVrAf30aGaVSY/dk59VMI424IO+hceEd5s2K5/jgVuZZ4F7hAz/0gIdmyV/L3XP6YJ559B199+JZ+td/m5N6pF4157/1lKzejGZ8FXZEWVVMu2trvSP8wvOFfPU/PSadzUM/msa1gon/3AV1S2u9l7FbISTC4tyF/is91zAP4AAR0AdCsjd/BvAgk+r9yalJhIL/7vMcrt05vPtDxWbZxVHa8P1M5wXU7lSrA+eIid6z46eLNt5qyqOegfa/t1JFg7Q3cMxaihm20jrw/fLHDHtYklsxmBGzyzZuV6uveWhyg+IY5eePMJatchSZ1fvnQVPXDXo+r8B1+9gZs6LaDGYXmrV3TG9Xzo9+pXz40blcs4d1fPXQ3nsiyMLFq5+C8+BghaCOgAoFsZ/QY/LAjCQ3zoU0ajkS489xy66ZorKaFNPJ/1HOunXV5RUV8srUHAPtwSTK1QrlzzMXs/1rcb9I+1+nKG7fpwfWSFuz5414dxdeVbeWM9uwFaAtvK/sjU/9HyJSvVcD50+CD1aMuvc+erz19y9QV0yVXnq9fgO3bJUbAl3NpnnCEzYM4JKT+PZyg/j6d3ze1GZ06fwGePz8VwrpBvLsxf+hofAAQ1BHQA0K303EF5BjIs5sMWERoSQiOHD6PhQwdT3149KSMtVZ1n4bmxauTsDDebZ1vL1arl/LmKyko1pIP+RSqB+8iWceeq9pHQfWT1u/45BG7QM1Yo7omHnlNX0xtqbNs7aE/5vi9W2Kvz+sflLOdTfq9PnxFxtUbrNuUy7rynL6R2me3rnzgOl8M5CsIBHAUBHQB0LTN3cJHyrSqdD1sc224cGRFO5RWVfAb0LjIq8vC28SNbyHngbhDEnY8mEwI3BBa2kr5pfaH6xtqrDRk+8PB2d/CtanvN1N4xmQEVNj1ZPXd95ZweK8xf8iC/BgAFAjoA6Fpmv7w7le9Uz/EhBKEoJXAf2U7uDN1HArc6PnyNwA0AraPOYZvXPTrlVD4MCA1Xzyc8fh4l9+xU/0Qz3Ajns5RwHjAt6AC0goAOALrWv3//iErZVCSQ0JFPgR8TBIGiopXAzVe0D69uK49qyObzzhVuVkjNZDLyjwYA0CeHLO7dYd/Xe3Ts4FI+FRAyc/PuUB6eT+7ViSY8dl79ZDNYn/O5M78/bjiXSf65KH/paXwIAA0goAOA7mXl5l0kE6Htig7VB+6oowK2Wigt9kj4PrzyzVa9lXkjAjcABBBJlsQqh3VEv5j0f/hUQOg6YkRYaKV1m5IW2o+fPoG65Dbfno+F89n3f6muoDcH4RygeQjoAOAXMnLzvlO+YY3nQ/ARFrijY5TAfcyqdkxctLqi7VzZPrLCHa1WwAcACFY1Yt39vaLSZvJhwMjql3eDLNDrrKUaa63WHJfDuUx/FK1c4vP2qQD+DAEdAPwCPwe3SLnMqZ8BV8XERv9nJZvNxbMVbX6Wu/4MN5uPUQK3gX8kAAA0p060zekelRKQN48z++XtY6vn46aNp9TBaXz2vw5uK1HDubWm+a5yMlGhbJJO3rxs2W4+BQCNQEAHAL+R1W9oR0mQ5ivfuDL5VDCSZJkOCQKVKC93lDehWHnRU6L8mZQq8wcEZS40Mqz06tsuyx2c1//OxDYJ7Q0I3AAAmrNLjrVVESV5A4QBFj4VMDJyB18hkPB/8Z3a0MWvXs5n/8vVcK74tTB/yRh+DQDNQEAHAL+SnTu8gyTbfiBByOVT/k5Sgnap8u1YCdtULAtK6JbYtVwiCIb6R5JKHEZzsWySSvp36lT65ZdfivUf2rzl8nJzmCX+OrNgul9568CnAQDASw5JLDtksPTPC89mFc4DTkZu3jYlJHQ75faxlH1Sdz57NNdXznHmHMAdCOgA4Hc65eWFR9jkN5RvYZfxKT1RwvPhwF0iy3Kxcn1QEIT9ylOHBMFYLIpysWwWDwr20OLNq/5m7+dT82XZ1Nay9boQwawEdSOq4QMAeEGSJUelo+qU3JjuC/hUQMnsP+RskuXZMUkxdNnbV/PZo+0v3EdzZsx2YeVcnlOYvxT1YwDcgIAOAH4rq1/embIgP6F8K+vBp3xAZqvVrG2OErYFJWyr28pLBEE+oMwpwdtwkAVuZVwsy+aDLRG4PTVfnm9qW5V8rdkUen+IYErm0wAA4IYqu+W6PjEZb/NhwMnMzVupPPQdfs1I6nNmv/rJBvas2622UnNhW/uzhflLJvNrAHARAjoA+L2MfoPPEQSBNWg9VXmLUyebIiuBWxAOyixos8AtsPPbcokg0wFZoFIlaJdIklEJ4lKJYHCUFK5YcZB/ZMBgQT3B0vnqENn0QIjR3IlPAwDAcdSIta/2ikq/hQ8DjnP1PCI+ki5/+2oymo/u0rF16Rb6/cV5zYZzWZYdBkG4oiB/CdqjAngAAR0AAsZ5551nzN+yq49RlrsLApnYnChTFdtWzoK3QQncm/79l62Gg+ILWTbm1BRdYaaQGQjqAADNs0r2n7Ijup4uKD9Q+FTAyeyXt1hJB3mNrZ4XLSygec/M5aMmlZMgn1m4YunffAwAbkJABwAIciyoZ1u2XBsqmB9CMTkAgP+yy+LKqrLiYQOSA69iu5MSzk9VksFPja2eb/pjA/324jw+aoq8WTaYxxYt/3srnwAAD6D3DgBAkDtfEMTekelvVIWXdK2y1dxplx26PUcPANDSHLK4r0wuGx/I4Zybzv6v75n9PAjn9KtkkkchnAN4DyvoAABwlPnb5oclJXa91WwwTTMJxubP9AMABDCHJNXWyJah/aKyVvGpgJTVf/BIWRbmh0aGqpXb2SOz+vt8WvjucYvVf12Yv+Rcfg0AXsIKOgAAHGVUyqi6HlGpT1eGFyfXiLUPirJYyZ8CAAgakiTZa201ZwZ6OGeUcK6unvcZn3s4nC/+8G9Xwvl0hHMAbWEFHQAAmvW3tDE6tibknjCj+U6jYIzi0wAAAUsJ55KFrOf2jkyfzacCVnbuoDyJDIsbrp7/+frvtO7nNfw9/kut1G4wXFSwYvGXfAoANIIVdAAAaNYwQ05Vr+i0h/bbyrvUOGqfFGUx0M9hAkAQU8KnXCNbrg6GcM6IZLiDPTpXz39/aV6z4Zxk2mkg4xCEcwDfQEAHAACXDI/rXdYrOn1qhcPStVa0PifJUtONcAEA/FS1aLmrT1TW+3wY8ASisewxdXCaGs43/r5BnW/Cr5JZOqFg5aLlfAwAGsMWdwAA8MiC6g0d2lLYtFCD+VqDYKg/tAgA4MeqxdrpvaPSH+HDoJDRL2+fIFD75F6daM/a3Xy2Uc8W5i+ZzK8BwEcQ0AEAwCssqCdS+H1mg+l6o2AI49MAAH6lym65v09Mxkw+DBqZuYPfUCLB9Xz4XzLtJ4N8XuGKpX/zGQDwIQR0AADQxD9Vq5LihJh7Qwzmm5SgHs6nAQB0TZZlskh19/aKSn+aTwWVPn1GxNUa6paTIKTxKSdJ+dN5zRodds+OBQvq+BwA+BgCOgAAaGppxYaESEPofaFG881GwRjBpwEAdIcVhKsS6+7oG53+Ep8KSl1HjAgLqbROE0geJAjCVlmmIocofLJ1zeJi/i4A0EIQ0AEAwCcWla9rE2MMnxJqDLkFK+oAoDeSLMk1Yt2tfaIzXuVTAACtDgEdAAB8annlprbhhhBWTO4mFJMDAD1QwrlYba+7sm9sxkd8CgBAFxDQAQCgRSwo/rdD24iEaaGC+TqDwRDCpwEAWhRrEWmxW8/pHZs+l08BAOgGAjoAALSo+QdXd2oXFn1/iMF8tUEwmPk0AIDPibJYXeOwn9Y3Jg0VyQFAlxDQAQCgVfxzaH3XeHPENLPBdKXRgKAOAL5llx3FZXWVY/La9FrNpwAAdAcBHQAAWtWC0rWd24ZGTgmtX1HHGXUA0JxDEjeV28tPHxTXeyufAgDQJQR0AADQhb9LVnRsE97mXrPBdL1RMITxaQAAr9gk+18l9sqzh8f1LuNTAAC6hYAOAAC68k/VqqRYir4n1BhyM9qzAYA3LGLdrJLI1EtHCYKDTwEA6BoCOgAA6BLrox5rjJgcYjDdZjQYI/k0AMBxyYoaufbx3pEZD/IpAAC/gIAOAAC6Nr9sZVxSSMydZjLfaTIYo/k0AECjREmy1Uq1V/WOzvyETwEA+A0EdAAA8At/Sxuj4y2ht5sE02SzwRjLpwEADnNIju0VtpqJA+O75/MpAAC/goAOAAB+Zbm8PCKkKv72MKNpsslgasOnASDIWSXbb7sdxZNGxw4u5VMAAH4HAR0AAPzS3MLC0E4dhOtCBPN9IUZzMp8GgCCjnjcXa5/uFZU+RRAEmU8DAPglBHQAAPB7q6s3XxEqmKaGGMyZfAoAgoAoi5UWu/XSPrEZ3/MpAAC/hoAOAAABY0XlxomRpvApIYJ5AJ8CgADlkB1LS62HJg2J77edTwEA+D0EdAAACDjLytefEm2OYEH9JEHBpwEgAKhb2h21L/SOybiLTwEABAy8aAEAgIC1qHzdoHhT1BSzwXSWQRAMfBoA/JRDEsstduuFfeMyfuZTAAABBQEdAAAC3uKDa3NiwyPvNZP5EqPBYOLTAOBH7JLj91I6dPnQyH57+BQAQMBBQAcAgKCxoHRt58TwqHtMsulak8EQxqcBQMckWbJZxLqpvaMznuNTAAABCwEdAACCzvyylXGJ5ujrTYL5jhCDqT2fBgCdsUuONYek2kuHRGev4VMAAAENAR0AAILWdFk2nF2x6cKwkPDbQwXzQD4NAK1MlmXR4qh70RpdPmWAMMDOpwEAAh4COgAAgGJpxYYhMaaI282CaaJBEHBOHaCV2GXHmgpb5TWD4nr9y6cAAIIGAjoAAEADyyxrO0eKUTebjcYbTIIxlk8DgI+xs+a1kv3RXlGpj/EpAICgg4AOAADQiPnbtoUlJImXh5Dp7hCDOYNPA4AP2CT7gkpHxfWDYvsU8CkAgKCEgA4AAHAc/1ZsOD3aFHGriYxjDAYDfnYCaMQhi/tqRdvkPtHpn/IpAICghhcZAAAALlpcuTYnzhB9q0kwXG40GCP4NAC4SZQkm02yPlsRGfLoUEOXWj4NABD0ENABAADc9HfJ39HxYe2vMgjG20KNIal8GgCOQ5ZlskmO2VWOysmD4npv5dMAAMAhoAMAAHhhRfWmU8Mp9MYQg/l0gyAY+TQAHMMu2ddU2eruHBCf/QefAgCAYyCgAwAAaOCfQyu6xoXG32Ai4w1mgymOTwMEPYfkKLXJ4tQekSnvCIIg82kAAGgEAjoAAICG5svzTfGVHS4MNYZeG2IwD1MCCX7WQlASJdFulewvltfte2RY4rAqPg0AAM3AiwYAAAAfWV65JjvCEHONURCuMRtM6KkOQUGUJIed7B9W2iofy4vvu41PAwCACxDQAQAAfGy5vNxsrom+KITM14cYQvKwqg6BiK2Y22XxvTKb5YkT2vTYwacBAMANeIEAAADQgv6pXJMdL0RdajQarzQLpg58GsBvqS3TZPvbVULVk3mRfXbzaQAA8AACOgAAQCtZWr52bIw56kITGc9DX3XwN3ZZrBRlx8sVUvXLQ6J7H+DTAADgBQR0AACAVjZf3haWUGNXgrrpshDBfKJBwZ8C0B0lmO+1i/Zn6yrL3hiQPMDCpwEAQAMI6AAAADryd8mKjnFhbSYpEf3yUMHcC+fVQS9skn2dVXY8WzA3/6Pzzz9f5NMAAKAh/NAHAADQqb8rVme1ESInCUbj5aGGkBQ+DdBiJFkWbZJtTqW95qW8+F7z+TQAAPgIAjoAAIAfWFS+blCcOep8IwmXmA2mdnwawCdEWay0S463S+yVr45AqzQAgBaDgA4AAOBnllauPzHGEH62IBguCjGYEdZBE7LCJtmWWCXHu2Wlez4ZlTKqjj8FAAAtBAEdAADAjy2rXDMi2hDlDOtJfBrAZTbJXiKT9E6lo/L9wbF9C/k0AAC0AgR0AACAALG4bO3IuJDosSTL54cYQ1LxQx6aIspSnSSL31WJNbMGxPT4lk8DAEArw89uAACAALSofF16jDF8vEEwnBMimAYbDAYTfwqClMwKvsn2BTbR+tn+mrrPxnboW8OfAgAAnUBABwAACHBLDi6JCQmLnxBBoWMEg3CqWTC14U9BgJNkSbJJjn9Jps9LhNpZI6K67+NPAQCADiGgAwAABJkl5Wv6x4bEjJIk6fQQgznPKBjC+FMQAJS/V6udHL/WibYfyquqvh6VPOAgfwoAAHQOAR0AACCIzZdlU1jlhjHxpuihEonjzWTqbjQYjPxp8BM22VFsIHl2tVj7V8XB/d+gAjsAgH9CQAcAAIDD5m/bFhbZpnp0jDG6n0jSWLPB3M8kGML506ATkiSx8+QrlZdy35Tba+cNje+ez58CAAA/hoAOAAAATZJlWfinbM2wBHPUIDIIowxkGKyE9rb8aWghkiw57LJ9nUCGn6rE2nxrFM0bZsip4k8DAECAQEAHAAAAtyw8tLxLuDHypChjeE9JkE8JIVOOwWAI4U+DBmySo1KSxdVGwTi/zFa9srY84udRKSnYtg4AEOAQ0AEAAMArsiwbF1dtHBYjhOaGCMYshyDnmciQbjKYIvm7QDNYGBclcb3RYJpvcdQW2qTav/Li+27jTwMAQBBBQAcAAACfWFC6rHOEOXpwtCk8VZaFXjKJA4xk7GwO0uAuSpLdLtv3CCQsE0jOr7Jbtljstf+MSBqI1mcAAKBCQAcAAIAWtbB8TbxBlvpFGMPTI0xhiZIs95RJ7mEgQxcTGaINCv6ufscuOWpEWTygvMIqNJNplUWq22+T7dvrJHHt8LjeW/m7AQAANAoBHQAAAHRlQfG/HUxGY4rJGJocajC3DTOYY81Gc5xdtqdKktROJiHeIBhilBcxUQIJESbBGCoIgs9CvSRLkihLFlESK2WBSkkQ9htJ2GMSTNtqxbrKWtG23051W0JrpPUDkgdY+IcBAAC4DQEdAAAA/N7cg0tiIswh7UyyKdYgUSQZDOEGgxBmkIQwk0ChsiCEKqE+xECCSSZZEmTBIZHsIINgl0S7Q5SVR4Ncq0TxGocgVZFdqrKRUCHahfKxHfrW8P8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Ksi+n/TiRcZ/SJcQgAAAABJRU5ErkJggg=="/>
          <p:cNvPicPr>
            <a:picLocks noChangeAspect="1"/>
          </p:cNvPicPr>
          <p:nvPr/>
        </p:nvPicPr>
        <p:blipFill>
          <a:blip r:embed="rId3"/>
          <a:srcRect l="4587" t="3670" r="3670" b="4587"/>
          <a:stretch/>
        </p:blipFill>
        <p:spPr>
          <a:xfrm>
            <a:off x="307240" y="1158446"/>
            <a:ext cx="2816954" cy="2826608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3387073" y="478969"/>
            <a:ext cx="5440242" cy="4114800"/>
          </a:xfrm>
          <a:custGeom>
            <a:avLst/>
            <a:gdLst/>
            <a:ahLst/>
            <a:cxnLst/>
            <a:rect l="l" t="t" r="r" b="b"/>
            <a:pathLst>
              <a:path w="5440242" h="4114800">
                <a:moveTo>
                  <a:pt x="164980" y="0"/>
                </a:moveTo>
                <a:lnTo>
                  <a:pt x="5275262" y="0"/>
                </a:lnTo>
                <a:quadBezTo>
                  <a:pt x="5440242" y="0"/>
                  <a:pt x="5440242" y="164980"/>
                </a:quadBezTo>
                <a:lnTo>
                  <a:pt x="5440242" y="3949820"/>
                </a:lnTo>
                <a:quadBezTo>
                  <a:pt x="5440242" y="4114800"/>
                  <a:pt x="5275262" y="4114800"/>
                </a:quadBezTo>
                <a:lnTo>
                  <a:pt x="164980" y="4114800"/>
                </a:lnTo>
                <a:quadBezTo>
                  <a:pt x="0" y="4114800"/>
                  <a:pt x="0" y="3949820"/>
                </a:quadBezTo>
                <a:lnTo>
                  <a:pt x="0" y="164980"/>
                </a:lnTo>
                <a:quadBezTo>
                  <a:pt x="0" y="0"/>
                  <a:pt x="164980" y="0"/>
                </a:quadBezTo>
                <a:close/>
              </a:path>
            </a:pathLst>
          </a:custGeom>
          <a:solidFill>
            <a:srgbClr val="FFFFFF"/>
          </a:solidFill>
          <a:ln/>
          <a:effectLst>
            <a:outerShdw blurRad="19050" dist="38100" dir="2700000" algn="bl" rotWithShape="0">
              <a:srgbClr val="808080">
                <a:alpha val="100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5" name="Text 2"/>
          <p:cNvSpPr/>
          <p:nvPr/>
        </p:nvSpPr>
        <p:spPr>
          <a:xfrm>
            <a:off x="3934144" y="799488"/>
            <a:ext cx="457200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pl-PL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Promena u očekivanju i potrebama osiguranika</a:t>
            </a:r>
            <a:endParaRPr lang="en-US" sz="1500" dirty="0"/>
          </a:p>
        </p:txBody>
      </p:sp>
      <p:sp>
        <p:nvSpPr>
          <p:cNvPr id="6" name="Shape 3"/>
          <p:cNvSpPr/>
          <p:nvPr/>
        </p:nvSpPr>
        <p:spPr>
          <a:xfrm>
            <a:off x="3751264" y="892714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59C46D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7" name="Text 4"/>
          <p:cNvSpPr/>
          <p:nvPr/>
        </p:nvSpPr>
        <p:spPr>
          <a:xfrm>
            <a:off x="3934144" y="1397950"/>
            <a:ext cx="457200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sr-Latn-RS" sz="1400" b="1" noProof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Uticaj tehnološkog </a:t>
            </a:r>
            <a:r>
              <a:rPr lang="sr-Latn-R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razvoja</a:t>
            </a:r>
            <a:endParaRPr lang="en-US" sz="1500" dirty="0"/>
          </a:p>
        </p:txBody>
      </p:sp>
      <p:sp>
        <p:nvSpPr>
          <p:cNvPr id="8" name="Shape 5"/>
          <p:cNvSpPr/>
          <p:nvPr/>
        </p:nvSpPr>
        <p:spPr>
          <a:xfrm>
            <a:off x="3751264" y="1491176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59C46D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9" name="Text 6"/>
          <p:cNvSpPr/>
          <p:nvPr/>
        </p:nvSpPr>
        <p:spPr>
          <a:xfrm>
            <a:off x="3934143" y="1996413"/>
            <a:ext cx="4817004" cy="5399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it-IT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Regulatorne promene i izazovi </a:t>
            </a:r>
            <a:r>
              <a:rPr lang="sr-Latn-R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vazani za </a:t>
            </a:r>
            <a:r>
              <a:rPr lang="it-IT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usklađenost</a:t>
            </a:r>
            <a:r>
              <a:rPr lang="sr-Latn-R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poslovanja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3751264" y="208963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59C46D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13" name="Text 10"/>
          <p:cNvSpPr/>
          <p:nvPr/>
        </p:nvSpPr>
        <p:spPr>
          <a:xfrm>
            <a:off x="3934144" y="2785162"/>
            <a:ext cx="4572000" cy="5399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sr-Latn-RS" sz="1400" b="1" noProof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Konkurencija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Insurtech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Big Data </a:t>
            </a:r>
            <a:r>
              <a:rPr lang="sr-Latn-RS" sz="1400" b="1" noProof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Analitics kompanija</a:t>
            </a:r>
            <a:endParaRPr lang="sr-Latn-RS" sz="1500" noProof="1"/>
          </a:p>
        </p:txBody>
      </p:sp>
      <p:sp>
        <p:nvSpPr>
          <p:cNvPr id="14" name="Shape 11"/>
          <p:cNvSpPr/>
          <p:nvPr/>
        </p:nvSpPr>
        <p:spPr>
          <a:xfrm>
            <a:off x="3781510" y="2896374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59C46D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943600" cy="5143500"/>
          </a:xfrm>
          <a:custGeom>
            <a:avLst/>
            <a:gdLst/>
            <a:ahLst/>
            <a:cxnLst/>
            <a:rect l="l" t="t" r="r" b="b"/>
            <a:pathLst>
              <a:path w="5943600" h="5143500">
                <a:moveTo>
                  <a:pt x="0" y="0"/>
                </a:moveTo>
                <a:lnTo>
                  <a:pt x="5943600" y="0"/>
                </a:lnTo>
                <a:lnTo>
                  <a:pt x="594360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5760" y="1828800"/>
            <a:ext cx="4206240" cy="95000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59C46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 </a:t>
            </a:r>
            <a:r>
              <a:rPr lang="pl-PL" sz="2100" b="1" dirty="0">
                <a:solidFill>
                  <a:srgbClr val="59C46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Promena u očekivanju i potrebama osiguranika</a:t>
            </a:r>
          </a:p>
          <a:p>
            <a:pPr>
              <a:lnSpc>
                <a:spcPct val="80000"/>
              </a:lnSpc>
              <a:spcBef>
                <a:spcPts val="375"/>
              </a:spcBef>
            </a:pPr>
            <a:endParaRPr lang="en-US" sz="1500" dirty="0"/>
          </a:p>
        </p:txBody>
      </p:sp>
      <p:sp>
        <p:nvSpPr>
          <p:cNvPr id="4" name="Shape 2"/>
          <p:cNvSpPr/>
          <p:nvPr/>
        </p:nvSpPr>
        <p:spPr>
          <a:xfrm>
            <a:off x="4774728" y="1331247"/>
            <a:ext cx="4093176" cy="2481005"/>
          </a:xfrm>
          <a:custGeom>
            <a:avLst/>
            <a:gdLst/>
            <a:ahLst/>
            <a:cxnLst/>
            <a:rect l="l" t="t" r="r" b="b"/>
            <a:pathLst>
              <a:path w="4093176" h="2481005">
                <a:moveTo>
                  <a:pt x="117051" y="0"/>
                </a:moveTo>
                <a:lnTo>
                  <a:pt x="3976124" y="0"/>
                </a:lnTo>
                <a:quadBezTo>
                  <a:pt x="4093176" y="0"/>
                  <a:pt x="4093176" y="117051"/>
                </a:quadBezTo>
                <a:lnTo>
                  <a:pt x="4093176" y="2363954"/>
                </a:lnTo>
                <a:quadBezTo>
                  <a:pt x="4093176" y="2481005"/>
                  <a:pt x="3976124" y="2481005"/>
                </a:quadBezTo>
                <a:lnTo>
                  <a:pt x="117051" y="2481005"/>
                </a:lnTo>
                <a:quadBezTo>
                  <a:pt x="0" y="2481005"/>
                  <a:pt x="0" y="2363954"/>
                </a:quadBezTo>
                <a:lnTo>
                  <a:pt x="0" y="117051"/>
                </a:lnTo>
                <a:quadBezTo>
                  <a:pt x="0" y="0"/>
                  <a:pt x="117051" y="0"/>
                </a:quadBezTo>
                <a:close/>
              </a:path>
            </a:pathLst>
          </a:custGeom>
          <a:solidFill>
            <a:srgbClr val="59C46D"/>
          </a:solidFill>
          <a:ln/>
          <a:effectLst>
            <a:outerShdw blurRad="19050" dist="38100" dir="2700000" algn="bl" rotWithShape="0">
              <a:srgbClr val="2D5F37">
                <a:alpha val="10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5" name="Image 0" descr="data:image/png;base64,iVBORw0KGgoAAAANSUhEUgAAA+gAAAPoCAYAAABNo9TkAAAAAXNSR0IArs4c6QAAAARnQU1BAACxjwv8YQUAAAAJcEhZcwAADsMAAA7DAcdvqGQAAP+lSURBVHhe7N0HfNRV1sbxMz09pBN6kQ5WdO29oqCoK+q7dld37W1tq2Jbe+9iFxsooDQpKoKA9I70npDee6a9c/+5KCUhbZLMJL/vfrJz75nQAiZ55pYj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tTLpRwAAACCgjd44rlNIaETHUI+5vcMeEhduCY0Kt4aHRdjC7E63M8Lj9Ya5xR3mewz1er0hXvGEGY8mk8P3Ta/D91Oot/2//3V7xVtuNpnKvF4pM4u5yGaxZjlM9swyd1l5ibu8otRdVljhKcsqdrtSyyqKt119yCWZ+scCgF8R0AEAANCixubOjLaVuI6Iskb1aGePTgizhCT5wvFhvm9Vu1lMlnZWszXcYbbZzSZzQHzv6va4PeWeilKn25Xn+2460yymbSEWx6rMipzsXGfhpsowWXxZ7FkF+t0BoM4I6AAAAGhyY3ZOiw33Wk5KDEvsHWEP71zhKj9UTKYeDrM9wRduQ/S7tQpe3//KXOUllR7nLovJssphtq1JLU9PL6woWTa86zlL9bsBwAEI6AAAAPCb1zdOdXQJtR0Xb283MM4R3a3cXXmCzWztF24Ni9bv0qY5PS5Xqas01WIyL/YF+eVpZdk7il1Fv1/a9YKt+l0AtGEEdAAAADTI2C1jo8NDEk7rGJrQV0zm48Qrx4RbQxMtJotZvwvqqMxdXl7hrlxpM9umpZSlrcoyVUy/OvmcEv00gDaCgA4AAIA6mZD2Y7c4c+x50fao47xe71kR1rCkQDkX3tq4PG5Piat0m91sm5pZkb0q31U4fXinc3fppwG0UnxCBQAAQLXG7JzUMcmecH5cSLu/eTzeIZG28Pb6KbSAYmdJpklMU7Ir837PKsuZdFn3C9L1UwBaCQI6AAAADF/umBzT3h5zUYI99miPyTs00hreyWTi28VA5PF6vEXO0p1mk3ybWp45a0iHU6fqpwAEMT7jAgAAtGGTdvx4UufIrqd6vd5Lwq1hg6xmzo8Ho3J3RanT45qe7yqcujM/Z+xVvYcU6qcABBECOgAAQBvyvneJrVtq6SXJYQlnmkymS7ldvfVRN8WXucp+K/GUjUtxZo4d0WFIln4KQIAjoAMAALRyY9aMie0Q3/3SSFvE+Q6L/Rzfm0M/hVbO5XG5S11lvxS4i8as35n59c2Dh5XqpwAEIAI6AABAKzR2y8Qu3aI7X2wz2/8ebgn9m9Vstein0EZVup0VFZ7K7zMqssflt08bf5npMrd+CkCAIKADAAC0EqoveZeoXv9wmO3XR9rCj6AFGmpS6iovcntdX24vSfv2ws5n/KLLAFoYn7QBAACC3Mzdsy9JCkm63GGxD7OZrXZdBuqkyFmyudxT9uYO9+aPL0u6rFiXAbQAAjoAAEAQmrJzxqCOEZ3+YRHLjeG20FhdBhqswl1ZVuGp+HyXM/3doUlnrNRlAM2IgA4AABAkxuwcE9o1tPf1DrP95ihbxCB6lKMpeL1eKXIVz89zFr13WtKxo3UZQDPgszoAAECA+27H5B49IrveFmYJvclutofrMtDkSlxlOaXustc35u5+nd7qQNMjoAMAAASoH1Nnn9MxLOmWULPjAovZYtZloNlVuCtKil2lb6ZV7Hh5WMdh2boMwM8I6AAAAAHkk20T2vWP6n59iNhvi7RHdNdlICBUepwVxZXFH+woT33+ks5DUnQZgJ8Q0AEAAALAD2k/D+hsb39fqDXkCofZ5tBlICC5PC5nkav48x3FWc9e3PWMLboMoJEI6AAAAC3ox5Rfj0sOTXwg3Bo6zGK28L0ZgoovqHuKXaVf7irJevLCLqdt1mUADcQXAQAAgBYwM2XWmYmhiY9E2CJO4TZ2BDtfUHf7gvpnOyqznhqefNp2XQZQT3w1AAAAaEYz0347NSkk/okIa/jJugS0Gk6Py1noLP5wY8X2x/6Py+SAeiOgAwAANIOfUn89KSE08YkIW/hpJr4FQytX4aksKXaWPr+maOmL13W/rlyXAdSCrw4AAABNaFra7GOSHQlPRljDz2ErO9qaMnd5ekFl8SPHJx75kS4BOAi+SgAAADSBySnTD+8Y2unJSFv4BWaTme+50KaVuEqXpJZk3Hlup1Pm6xKAavDFAgAAwI8mpP3YrYu90/+irBFXcCs78Be3x+0tdBZ/taVox32Xdb8gXZcB7IUvGgAAAH4weuPUqL6xHR+NskXeYTNb7boMYD8V7srS3Mr8h09IGPyGL414dRmADwEdAACgEcZ6x1q65PS6I8oaPjLEEhKtywBqUeIsXZ5anPGvc7ucskiXgDaPgA4AANBAs9IXXBRvj3kl3BbaXZcA1IPb4/bkOQtHrXem33d18jklugy0WQR0AACAepq2c/YxHcITX4qwh5+kSwAaocxdlpJdkXfDKUnHztAloE0ioAMAANTR52nTw/va2r8UY4u6yWK2mHUZgB94vB5vXmXBF9vMmbdfFntWgS4DbQoBHQAAoA7mpi8aFuNo936oNaS9LgFoAhXuioxsV/5VJ8UfPVOXgDaDgA4AAHAQ3++Y0aFLePK70Y6oYSa+dQKaRdVqev6HxUV5d5zW/bRyXQZaPb7KAAAA1GB+1tKbY+3RL9nN9ghdAtCMSl3lm1LL0686J/nkhboEtGoEdAAAgP1MTJ3Vt1tY+w8irOEn6hKAFuL2uN2ZFbmPn5B41NO6BLRaBHQAAADN6/WaFmYtfyjGHv24zWKz6TKAAFBYWfTr9uLU/7uo69m7dQlodQjoAAAAPlN3zTm0S2TSp2GW0CN0CUCAqXBV5GZV5v7fyUl/m6ZLQKtCQAcAAG3egqwVT8faox+0mi0WXQIQoNQFctmVuS8cG3/kg7oEtBoEdAAA0GZNzfi5Z2d7x6/CrWHH6BKAIFHkLP51c+6uEZccck6mLgFBj4AOAADapPk5S/4eY2n3qcNiD9MlAEGm3F2RnlGS/ffTOh43V5eAoEZABwAAbcon2z4JGRBx5PtxIe2upq85EPxcHpc7uyzv1uPbH/W+LgFBi69KAACgzZieNmtgx9CO34RZQgboEoBWIqsy95MdsRv/eZnpMrcuAUGHgA4AANqE+RmLr4l1xI6yW2x2XQLQyhS7Suevyd1w8ZU9L8zQJSCoENABAECrNmbnmNCeYf0+jnW0u1yXALRi5e7ynduL0ocO6XzyKl0CggYBHQAAtFpTd8/p3zUs6dtQS2h/XQLQBlS4K8uyKnIupl86gg0BHQAAtEq/Zy69PMYR/YndbA/RJQBtiMvj9mSV59xxQtLgt3UJCHgEdAAA0KqM9Y61dMnu9V5iSNyNugSgDcsoy3zruMTBt+spENDM+hEAACDofbl+Ynzf/EGzCOcA9kgKTbxtcfbKCSNnjbTqEhCwWEEHAACtwsyUX4/oGNFxQojF0VWXAOBPRa6S2dtcG4ZelHBRkS4BAYeADgAAgt7crKXD4u3txtrNNocuAcABytzlq9YUbhgyosvQVF0CAgpb3AEAQFD7PXvZHUn22O8J5wBqE2oJOXRQVJ/5E7dN66tLQEBhBR0AAAQnr5gW5Cx/K9ERd4uuAECdlLsq8naXZ517ZvLxi3QJCAgEdAAAEHTGrhlrPyS5//h29qjzdQkA6qXC7azIqcgddmLS0TN0CWhxBHQAABBUPlz3feTgxD6To+zhJ+sSADSI0+NyZ1fmXnpCwuDvdQloUQR0AAAQNCamTozvEd5nWpgl9ChdAoBGcXnc7ozyrMtOSjpmvC4BLYaADgAAgsLE1JldeoV3n+aw2PvpEgD4hQrp2RU5VxyfOPhbXQJaBLe4AwCAgKduXD4kvPs8wjmApmA1Wyzxjthv5mYuHaFLQItgBR0AAAS0X3fPOzoxLHFGiMXRTpcAoEm4PW5PZkX2P05IPPprXQKaFQEdAAAErHnpS8+IDYme7LDYQ3QJAJqUCukZlZlXn5jwty91CWg2BHQAABCQ5mUvuzTB1u5rq9lq1SUAaBZur9uTVZpz6fHtB0/QJaBZcAYdAAAEnHkZS25JtMWMJZwDaAkWk8UcHxo7Vu3i0SWgWRDQAQBAQJmXtfSJ9mEJb1vMFnb6AWgx6gVCdcTml7Tf/6ZLQJPjCx8AAAgMXjEtyF4+KjEk7kZdAYAWV+GpLNxcsOuEoV1OW6NLQJMhoAMAgBY3yzvLGpUb/22MPfoiXQKAgFHurkzZULbppOHJ523XJaBJsMUdAAC0qPeXTAyLyU2aRjgHEKhCLPZOfcJ6zvx88/REXQKaBCvoAACgxYxPGR/XK7z/tHBr2GBdAoCAVeosW761bMOJwzoOK9UlwK9YQQcAAC1i7JaJXfpGDPqNcA4gWITZQo/oHNJjotfrJUehSfAPCwAANLtJO2cNHBjXf16IxdFPlwAgKETbo85YlLPqMz0F/IqADgAAmtXstPnH9Izq7Avn9k66BABBJcER84/5Wcue0lPAbziDDgAAms28zCUXxNtjxtksNrsuAUBQ8nq9kl6ZfcMJ8Ud9rEtAoxHQAQBAs1iQtfSmOHvsuxazhR18AFoFl8ftyS7PPf/4pKOm6RLQKHyBBAAATW5e5tJnEkMS3iecA2hNrL7PaTGO6AlT0+ccqktAo7CCDgAAmoy66XhxzsrR8Y7YK3UJAFqdcnfFtvXFq4++uNPFOboENAgBHQAANImJqRPDuoQe8kOULeJMXQKAVqvQWfzrYTH9TjeZTF5dAuqNbWYAAMDvfkj/IalHeJ/fCOcA2grf57tTF+aseEtPgQZhBR0AAPjVpF0zevWI7D491OLorksA0CZ4ff/LKM289viko+mTjgYhoAMAAL9RPc4TQhKmhVgdMboEAG2K0+N07irNOPHM5OMX6RJQZ2xxBwAAfjE3c/GQpLCkOYRzAG2ZzWyzdQxN+GHc9h+TdQmoMwI6AABotPlZS29OdMRPspttDl0CgDbLYXG0PySy29fiZccy6oeADgAAGmV+5tIXk0Li31P9gHUJANq8SHv4Kb9nLf2fngJ1wis6AACgQd73LrENznWMibFHD9clAMBe3B63N92Zfc5J8UfP1CXgoHilGwAA1NuYNWNij8sPn0U4B4CaWcwWU7yt3Tff75jRQZeAgyKgAwCAevkhY9YhgzodOT/CGn6CLgEAauAwO2K7R3X5dqR3JNkLteIfCQAAqLNfMxec1Duk0+IQi6OPLgEAahFpDTv+nKxhL+gpUCPOoAMAgDqZn7X4yjhb7Gc2i82qSwCAOvJ4Pd7UsvRzT0k6doYuAQdgBR0AANRqfsaSp5IciV8SzgGgYcwmsynBEfv5+JTxcboEHIAVdAAAUCN1U/tRufZvYu3tLtYlAEAj5FUW/HBU3KCL9BTYByvoAACgWp9vnp54XF74HMI5APhPjD36wrkZS67VU2AfrKADAIADTE2fc2i3kPYTQywhXXUJAOAnFe7K8o2Fmwdd2OXczboEGFhBBwAA+5iXueSCHqEdFhDOAaBpOCz2kB6R3T73er0smGIfBHQAAPCnBVnL7kt0xE20m+2hugQAaALh1rDjFmQve1xPAQOv2AAAAMPC7OWfJzjirtJTAEATc3pc7o2F244a2vmMlbqENo6ADgBAG/fljskxgyJ6fh9hDz9ZlwAAzaTUXbZ0QHTvo00mk1eX0IaxxR0AgDZsWuqsvkdG91lAOAeAlhFmCT3q96ylD+kp2jhW0AEAaKPmZi0+Lc4WM9FhsUfoEgCgBTg9Luemkp2HXdDh1HW6hDaKFXQAANqguZmLb0y0x88knANAy7OZrbauoe0/0lO0YQR0AADaENXSZ0HW8teSQxM/sJotFl0GALSwqlvdl9+tp2ij2OIOAEAbMSFvVrse3qRxkbaI03UJABBAKj3Oij/yNwy4uOuQLbqENoYVdAAA2oApO38d1MfcaQnhHAACl91sc/SI7PaGnqINIqADANDKzU1ffGGPqE6LQsyOnroEAAhQUbaIIbPTF1yop2hjCOgAALRi87OWPdU+LGGCw2IP0SUAQICLD4l9e8zOMaF6ijaEgA4AQCs0euPUqOW5a6a0D4l/xGwyc+cMAASRUEtIx25hfZ/UU7QhfMEGAKCVmZ4y9/DOkYnfhphDDtElAECQcXlc7nX52w67sOsZa3UJbQAr6AAAtCLzspZe1S0ieRHhHACCm9VstXSL6PC2nqKNYAUdAIBWYJZ3ljUsO2ZUQkjsdboEAGgF0soyrjwh8eiv9RStHCvoAAAEuQlpP3aLz0v+nXAOAK1PtD36pbHesXY9RStHQAcAIIjNyVh6bp/QQ1aE28IG6xIAoBUJs4R06JzV+wE9RStHQAcAIBh5xTQvc+kzySGxU0MsjmhdBQC0Qu3sEQ99teWHJD1FK0ZABwAgyIzbPD1xZd4fPyeHJjxkMVu4TwYAWjmHxR7ap1335/UUrRhf1AEACCJzMuafEO9I+C7E4mivSwCANsDtcXs3F28ZfF7HM5fpElohVtABAAgS87KW3Nc+pP1swjkAtD1qx1SHkORX9BStFCvoAAAEuE+2TWh3WFSvT9rZoy7SJQBAG7WrZPdFp7Q/9gc9RStDQAcAIIDN3P3r0R3COo4NtTi66RIAoA0rdpX+cWhM3wF6ilaGLe4AAASo+VlL/9UlvMt8wjkAYI8Ia1j/ORmLrtJTtDKsoAMAEGA+XPd95OGJPT6Otbe7VJcAAPhTiat0x6CYvrx42wqxgg4AQACZuXve0ce3H7CCcA4AqEm4Nayr2mWlp2hFCOgAAASI+VnL/9MlLPn3EKujhy4BAFCtaFvk4+8vWWLTU7QSBHQAAFrYmN1TE1bk/DGzfUjcCzaL1aLLAADUKNQSknRYV8tdeopWgjPoAAC0oN/SF50ZFxLzVYjFkaBLAADUSbm7PH914fIOI7qMKNMlBDlW0AEAaAHvL3nftjBr2avtQxNmEM4BAA0RYglp1y20z516ilaAFXQAAJrZjPRfB3VwJH8RZg09VJcAAGiQcld53vaszclDeg+p0CUEMVbQAQBoRvMzF9/dNbTLUsI5AMAfQqwhMfFxHW7XUwQ5VtABAGgGY3ZO6tgnoudnUbaIM3QJAAC/KHOV58xtV5h8s2mwU5cQpFhBBwCgiS3IWnzhodF91xDOAQBNIdQaEndYjuVWPUUQYwUdAIAm8n3W95GdTD3ej3FEX2HiSy4AoAmVusqy5rUr6sgqenBjBR0AgCbwa+aCk3rZ+q+NdbQjnAMAmlyYNTTh8GzzjXqKIEVABwDAj0bOGmldkLn0pY4h7X8NtYR01mUAAJpcqDXsQT1EkOIlfQAA/GRyyqzDu4YlfxJuCztclwAAaFbbilMuOyP5+G/1FEGGFXQAABpprHesZUHWsqd6R3ZdQjgHALSkOEf0XXqIIMQKOgAAjfBT2vxjkkLiPg63hg7QJQAAWozX978N+VuPG9L5tAW6hCDCCjoAAA3w+sapjgXZy1/uGpb8O+EcABAo1MWkHcPb36mnCDKsoAMAUE+/ZM4/JdEW90GYNbSXLgEAEDBcHpdnffGW7sM6nrVTlxAkWEEHAKCOvtwxOWZJzqrPuoR0mEU4BwAEKqvZau7kYBU9GLGCDgBAHczLXHp5jC3y7RBrSKwuAQAQsMrdFcUL81ISrut+WrkuIQiwgg4AwEGM3zG154rctdOTQxO+JpwDAIJFiMUR0Tss8no9RZBgBR0AgGqo1mldcg65v501eqTdYnPoMgAAQaPQWbTh8NgBffUUQYCADgDAfmal/XZqQkjiu2HWUL6pAQAEtc0l2888u/3JP+spAhxb3AEA0MZtnp64NHf1V53DO/9COAcAtAaJtrhb9RBBgBV0AAC8Ypqfufi2GEe7ZxwWR4SuAgAQ9Nwet3tN0Ybuwzudu0uXEMBYQQcAtGk/pc09bXX+hhXtw5LeIJwDAFobi9li6ezocLOeIsCxgg4AaJMm7ZrRq1NYhxej7VEX6hIAAK1Smas8t3+7XvEmk8mrSwhQBHSgkT5Pmx4e5ZKBYWZHzwhbZFKkPSws1BIa5vtE2NHpdSd7vZ5Es5hizCZLlMVktvt+iMVsMptNov7PZPKNTWYxhmoLksft9Xg84nV7vG6379Hl9XqdHq/H5fuvtVK8UuEVb4Hvx+4OsTp2+D7FZuU7i8pKnWWFJe7SHKenMt1lde28rOOwnVW/OwD7G7tlbHT3qN6PR9mjbrOZrVZdBgCgVdtWvGPEGcknjdVTBCgCOlAHX6dM6NxOYo5NDI3rHmYN7VzuKh/k+8+nu91sS/AF5VBfYNbvGRhUzC/zlBe5PO403+9tU5jVsaagsiS3wFmYUeQs31pS4Vx1Ve8hhfrdgTZjfvbS29pZop70/Xcbo0sAALQJRa7iSYfF9B+mpwhQBHRgL2plLSw07oxkR+IhDpO9d6U4j3WY7T1CLSGh+l1ajXJ3eXmF25nmG64NtTgWZ1Xk5mRX5G8Wd8nC4d2H51e9F9A6/Jq+cHicPfqlcFtYD10CAKBNcXlc7iXZqzte2fPCDF1CACKgo83yer2miTtmHJ8QFn9MhC3scLfXc3qEJayjxWxp0/9deH3/K3OVl1R6nDstJstKX2l1WmnmlkJn0ezLul+QXvVeQHCYnjrnhOSwhOcjrOEn6BIAAG1WbmXB/YPjBr2opwhABHS0GSqQ/7j7l7M6hSWf5PJ4Lwi3hva3ma3qTDjqqMRVWuD0uFfbzbY56RWZ2woqSxZc0uWcNfppIGBMSZnZOzk0+bloW+Rwdb8DAAAQKXQWbzk8tv8heooAxHctaNW+2z25awd78tBwU+jZNovtjBCLI0w/BT8pd1dWVLjLN9gt1pnpZTl/5HhyfuKSOrSU73ZM7tE9ouujkdbwq6xmq0WXAQCAtq5w84nndzx9np4iwBDQ0epMTfnljE5hyed7vN6LI23hXVk9a34lztI8t3h+F/H8tqskY9XWsoqf7+w9pEI/Dfjdd1snd+0e3c0XzMOu8QVzbmYHAKAGRc7iUYfF9qcveoAiuSD4ecU0LW3WOR1C219g8pquCLeFxepnECBcHre7xFW6zRecpudW5K/Jcuf9emnHc9frp4EGG7draqeuoZ0fibSF30DLNAAAalfmrijKjE6JPc10mkuXEEAI6AhK6jz5jNTZF7QPSzzfarJcFmoNpWVSkClxlRU7Pc7FVott5q6S3etyzJUzr04+p0Q/DRzUDzunHdIpvMODEZbwq20Wm02XAQBAHWwp3nn5WcknjtFTBBACOoLK+C0ze3eLbn+9zWL/Z7g1lJXyVsTtcXuKXaU7rGbLlPSyrCWZ3rwp/9dxWLZ+GjBM3vHLUR0jkx6IsIRdYjFbzLoMAADqodhZPO7Q2P6X6ikCCAEdAe997xJb73TnP2Ls0deF28JOtJjM/LttA3yB3VvsLt1uNVkm+wL70sxCX2DvS2Bvq2akzDkjMTT+wQhb2BlmPgcAANAolW5n5dy01fE39ruoSJcQIPgmBwFrwrbph3eP6nSDzWK/JtTiiNRltFFGYHf5ArvZMjm7PHtZYWnOjxf2vDBDP41W6P0lS2wDusi1kbawOyOtEQN0GQAA+EFqSfrNJ7U/ZpSeIkAQ0BFwZu6ec25iSPz9Edbw07iBHTXxeL2+wF6cZhHLtDxn4dK8itwZF3Y5d7N+GkFsQsq0zl1CO/47xGy/JdQaGq3LAADAjwoqi2YfETfgVD1FgCD9IGDMyVh0VbQt8v5IW/hAXQLqpdhZmut7+LnUVTY/rTzr5+Fdzl5d9QyCwZRds0/vHJ7w7xBLyHB6mAMA0LTU/T9/lK3qcGF7diQGEgI6WtTrG6c6jolpf0OENezhcGtYR10G/MIX1PPcXs/MImfx3PTKvGmXdj57k34KAeLDdd9HDkrofG2IOeyOSFv4IboMAACaQWZFzt3Hxh/xmp4iABDQ0WLmZS29qZ018tlQawi3saNZFDtLssxmy4+5FXkLUkt3/3hF9+Hb9VNoZhN3zjy6c0SHm0LMjn84LPYQXQYAAM2ooLJw4RFxA4/VUwQAAjqa3az0+WfG2WNej7CF99cloEX4AnuOiPfXMnfl76mlWQuHdzlznslk8uqn4Wfjdk3t1CWs02U2k/WGKFsE//0DANDC1Db3xdmrOlzJxbsBg4COZvNjys99ksOSXom0RQ4x8U8PAajCU1le5ipbaTFbp6eVZa7KKi6ZeVXvIYX6aTTAhLxZ7RIrI/8v3Bb6f+HWsL9ZTPQuBwAgkKRXZN1xfPxRb+opWhgpCU1u7Jax0d2i+zzfzhb5T6vZyjfnCBq6F3uK3Wz9Kb+ycEVWRe7Cizqfs1A/jRqMS5ue2N4ad2mEJWxYiCXkDJvZatVPAQCAAFNQWTT3iLgBJ+kpWhgBHU3qt6xFQ2Nt7T4MtYQk6hIQ1MrdFeUV7orVDqt9ekpJ+sbssrwZbAsTmZIys3dSaPsLzWK6ItIWfhgr5QAABAeXx+VZU7Qi8eJOF+foEloQAR1N4svUifH9HN3fbueIvkyXgFaryFmS6xXPEpOYZ6f6Qnuep+Tn/+t6QZ5+ulX6assPSUmR8ecn2eIHu7zuoVG2iE76KQAAEGR2l2fccmLC0e/qKVoQAR1+Nzdz6YhYW9S7IVZHjC4BbYrH6/EWu0ozTWKa5xXvkozK3F355YXLRnQb8od+l6AzfsfUnjGOdqclOOKOcHrcF0TawjqbTWa+hgAA0AoUOot/Ojy2/1l6ihbEN1fwm3Hbf0zuEdnl/Wh75FBdArCXSnels9RdnmIR8zKzxbI8rSxjd1FFycrs7ITVNw8e7NTv1uJGbx+XHG+NO7FzWPt+lV7XaTaz7ahwa2ikfhoAALQyTo/LuaJgcfSILiPKdAkthIAOv5idseDseHvcV6FWR5wuAagjteJe5qkodrkr08Vk2hxuDl1T4CzOznUWZpQ6K7Y6XaU7Lus5bKd+d7/4buvkrnaLrU+4I6prckhCe5fHNcjpdR4eYnF0CrWEhOp3AwAAbcTmwh3/d3bHk77SU7QQAjoaxev1mhdlL38p1h5zl8Vs4d8T0ERUiK/0OCudHleJ2+vO94o3y2oy73aYQ7faLJZi/W4Gr5isla6KSK/JG+rxun1vnlC3SKTvP9iuVpMlyRfCo+ioAAAA9lbiLP1gUGzfm/QULYRAhQb7Yfv07t2juoyJsIUfrUsAAAAAgpAvoOf6Ajq7YVsYKyhokPmZS/7eu12P1YRzAAAAIPiF28JiJ6RMO15P0UII6Ki3eZlLX0gKTRjrsDjCdQkAAABAkOse1oWb3FsYAR119r53iW1pzurxyaEJ/zFxOgIAAABoVbzivUwP0UII6KiTMWvGxB6XHz4rxh49XJcAAAAAtCIRlrB+n2+enqinaAEEdNRqasbPPQd1OnJ+hDX8BF0CAAAA0MqorkydI6Iu1FO0AAI6Dmp22uJjuod0WRxicfTRJQAAAACtVLw9hoviWhABHTWal7n05KSwmNkOsyNGlwAAAAC0Yl6RoXqIFkBAR7UWZC8+O94RM9NutofoEgAAAIBWLsIWFjdh54xBeopmRkDHAeZlLrkg1hY3xWa22nUJAAAAQBvRKbz92XqIZkZAxz5+z1h6cYIj7nur2WrVJQAAAABtiNVkPU8P0cwI6PjTvMxlV8SFxH5rNVssugQAAACgjQmx2One1EII6DD8lrnovERHzGhfOOffBAAAANCGOcz2kIk7prPNvQUQxiCz0hccm+CIn2Bh5RwAAACAT5fIzkfpIZoRAb2Nm7p7Tv+kkPjpdrPVoUsAAAAA2jiP18sKegsgoLdh43bN6tQtrP20EIs9SpcAAAAAQJ1D/5seohkR0NuoCXmz2vWL6OgL5yGddQkAAAAADCEWR+iElGnH6ymaiUk/og3xer2mVXnrfom0RZyqS62Cy+WSstJycTqdugIAAIBAZzKZJCQkREJCHcYYgSO7PPc/xyQc/pKeohnwX0AbtCBz+duJoXG36GlQKiwskhVL18iKZWtk25YdkpqSJoUFRfpZAAAABBuLxSJJ7ROkY+dkGTCwjxx6xADp73tEyylwFU0+ImbAUD1FMyCgtzFzM5ZcmxyW8IkpSP/qF85fKlMn/SRLF68Ul9OlqyLWMKvY2tnF4jCL2VZ1csPre1N/yj2Pyv61gz2nVPf+yv61YHl/Zf+aelT2rx3w/h6vlGeWi7OQHQpoPJPFJLYomzgSQmr/t7fXo9Lc76/sX1OPyv615nj/uryPsve4rfBUeqQiq1xcpX99fQAaSn2eskfbxR7HPbpNzvfJylPhFleZWypzK8Tr/uuzV0JCnJx21okydPi5kpAYp6toLqXusoKB7fq001M0gz1f39EGzE6bf0z7sPZzbWarTZeCxu9zF8tnH42R7Vt3GnO7L4y3OzxGonpHSXi3CLFGWI06mobb9wVz4xvrpTS11AhVe14EARrK4/QYL/ZEHhIlPf95iFhC6fKIxindWSKbP9gkzgKn2KJtbJNFo7nL3cZb3NFx0u2qHrqKpqbCuVoQKN5SJAVrC6RwfYFRs1qtRlC/9sbLJS4+Vr83msOqgrV9L+p03gY9RRPjq1cbMXbb5PYDY/osD7E42utSUMjMyJbXX3zfWDFXovpESdKZycYjms+WDzdLaUqp9Pp3bwlJCtFVoHHKM8pl45vrfSE9Urpf21NXgfpTK+drn1kttkib9LyxlxHQAX/IXZIj20ZvlU4XdZak04LqW6hWw1XikuzfsyTz1wzjhd3w8DC58ppL5JIR7LpuLrtKUv51Svvj39dTNDGWwdqIvtE9JwRbOJ//2yK5/Z8PGuE8rGOY9Lmrn/S6tQ/hvAUUriuQ9mclE87hV+rfU+KpSZK/Ol9XgIYp3VUilbmV0vXK7oRz+FXs4DiJPTJO8lfyeaqlWMOt0v7MZBk48lDpMKSjlLnK5YN3Rssj/3lG8nIL9HuhKSU44vrpIZoBAb0NWJi57PkIW/ixehoUxo2ZJE8+8pIUFBRKh/M6Sr/7B0hEjwj9LJqTerVabUe2RXGMAP6nVjzVvy+vy6MrQP25y6v+/VhCOCoB/7OEmMVT6dYztBR1vC753A7S/8GBxsLNkkUr5J7bHpX0tEz9HmgqFV7XOXqIZkBAb+XmZM4/JTYk9j49DQpffT7OeGVUnUlVK+bJ53XgMEYLUmfO1Tn/zFmZhCj4lfr3pLYsRvWLFpOVL0douPBu4WJxWCTjl3RdAfyjMqdC8lbkSWRvdu8FCkecQ/re21/ij0+QtNR0ufe2xyRtd4Z+Fk0h3BJ6yCzvLFZqmgmxpxUbvXFq1JGJvdaGWhyddCngTRw/Td55/WOxRtik9+19JDQ5VD+DllSyvVg2vbtRLKFWifB9I2zikjg0krp4UN1r4C5zSZ87+kpoxzD9DNAwWb9lys5vdxhfN0J8b1wSh8ZSn6eKtxYZF9H2u6+/WMLIJ4Em5YddkvFzurTvkCSvvPWkxMbF6Gfgb2ty150zrOs5M/QUTYivXq3Y0uzVY2Ic0ZfpacDbsG6z3HProyK+r3+9fd+wh3XmG/ZAoi70yp6XKWW+R1bS4Q8qlCedmiT2WFoY1UTdSJ7xa7oUrCmQyvxKsYZajOM+iae1l/Cu4fq9sEfx1mLJWZRtrHoCjWW2m40dZIknJ4rZwfGJQLVz7A7JmpspAw/tJy++8TgvzjWR3MqC+wfHDXpRT9GE+BfcSs3PXHJZ+9DEMXoa8IqLSuSWG+6XzIwso5WJamkCAG1Z0cZC2frJFuMG4+qoy5LUeUwAaMu8Hq9seG29sdvvqusvk/+75lL9DPypyFk04bDYARfrKZoQ+1RboYmpM7vE2Nt9pKdB4evR44xwnnBCIuEcQJtXkVVhtDesKZwru6emGqtGANCWmcwm6XFdT+O29zFfTDDOpcP/vGIOqgungxkBvRXqHJr8nsNiD5orz1N27pbvv5tq3Obc4YKOugoAbVfK9zvFXV77rdEqpKse4ADQltlj7JJ8TgeprHTKu298qqvwpwhraPuxGWNpqdQMCOitzG+ZSy6LtkWdp6dBYcyX34vb7ZH2Zycbr34CQFvmqfBIwR916+3rKnZJ4YZCPQOAtivxlCQJSQqRRQuWyZbN23UV/mI2mU1hle1O0VM0IQJ6KzJm57TYOEf0u3oaFPLzCmTWT3ONVl7xxyXoKgC0XRU55eJ1e/WsdhWZ5XoEAG2YSaT9GcnGcNw3E41H+FdiSFJ/PUQTIqC3Ij3COrwZYnbE6mlQUOHc5XIZ4VzdlgoAbZ3JXL/PhSYL970CgBI7OE6sYVb5fd5SKSvlxUt/C7HaB+khmhCJqJX4LX3RmbH26Cv1NGjMmTXfeIw9iovhAEBxJDjEElr3lk5hnWhJCQCKyWqSmMNjfOG8TBYvXK6r8BePx3OSHqIJEdBbgU+2zQqJDYn+KNj6Ppb6PnluXL9VQhJCJKR9iK4CQNumVsTj/la3Iz/qvGXEIZF6BgCIHtTOeFy+ZJXxCP8Js4Z2nuWdxYVRTYyA3goMjIp9MNQS2kVPg8a6tRvF7XbzzSUA7Cf5nGRxxDn0rHpmq1m6XdldzwAASkTPSKP12to1G3QF/mI1Wy15u5wn6CmaCAE9yH215YekSGv4/XoaVHbtSDUewzqyPRMA9qY6WvS+o6+EdwnXlX2pizV73txLwrvT8QYA9mYJsYg91i67U9KNhSD4V4Kj3UA9RBMhoAe53u16PGs320P1NKjsTk03Hh2JbG8HgP2pvr597+svPW/qJfHHJ0h0/2jjvo6uI7rJgP8Okqg+Ufo9AQB7U8cn1SXEmRnZugJ/iXNEB92u3WBDQA9iU3f9dGi0LeIaPQ06xUUlxqM1vO6XIQFAW9NuYDvpenk3OeRfvaX7NT0k/oSEel0iBwBtjSW86pj0nu814T/lbtfxeogmQkAPYsmhyS9YTJag/TssK6tqf2F28I0mAAAA/MOiv7fc870m/MeXPeiF3sQI6EHq54y5Z0c7Is/R06Dk8XiMR3WRBwAAAOAPqhuGsud7TfhPuDUk5vus77nhuQkR0INUoj3+JT0EAAAAgCZnNplNlsowtrk3IQJ6EPol4/dLwq1hg/QUAAAAAJpFnC22nx6iCRDQg1Ccvd2jeggAAAAAzaadvV0nPUQTIKAHmVnp8y6KtIYfpqcAAAAA0GzK3eVH6yGaAAE9yMTZY0fqIQAAAAA0K7PJ3EcP0QQI6EHkp9R5F0XYwg/XUwAAAABoVmGWkHiv10sbpiZCQA8iCaGsngMAAABoOVaz1fJdyo9cWN1ECOhBYtruOedGsnoOAAAAoIVFWSIO1UP4GQE9SCSHJtyqhwAAAADQYhIdsR31EH5GQA8C3+2a0SvMHHK+ngIAAABAi3GYHV31EH7G4f4gsCxn7Zvt7JG36WmrMfKh52Xh/KUy8LFDxRHv0NWm4S5zi7vUpWcAAABoCbZou5isTRtBdn23UzLnZMhzrz4mhx85UFfhT/mVhQuPjBt4rJ7CjwjoAW5sxtiIQY4jMxwWe5gutRrNGdDTpu+W3VNS9QwAAAAt4YgXjxKzo2k38RLQm16hszjj8Nj+7fUUfkRAD3CLM5ffHRca94qetirNHdA9S5zy4lNchA8gmPFlG0BwWvPHOnn+tTcJ6K2E0+N09YnuadNT+BFf6QPcqrx1OyOs4Z31tFVpiYA+e+oPugIAAIDmMv3nWXLH/Q8T0FuRJZkrul7Wc9hOPYWfcElcAJu6++chrTWcAwAAAAheYfYQeqE3AQJ6AOsY2vFKPQQAAACAgBFlb8dN7k2AgB6gPk+bHm432S7VUwAAAAAIGDGO6Fg9hB8R0APUIdb4qxwWW9MezAYAAACAhvB6D9Ej+BEBPUCFWUKu00MAAAAACChOt7O3HsKPCOgBaNKuGb0irBFH6ykAAAAABBST2dxJD+FHBPQAlBzW/hqzyUQLPAAAAAAByWayxukh/IiAHoDsZts1eggAAAAAASfE4gh9f8kSm57CTwjoAWZi6k9HRljD2S4CAAAAIGCZTWZTu/iUXnoKPyGgB5jOYckX6iEAAAAABKxQa0RPPYSfENADjNlrukoPAQAAACBgRZjDOugh/ISAHkDG7Zw+MNIW0V1PAQAAACBgRdkiYvQQfkJADyDdwzoO10MAAAAACGiR9vAwPYSfENADiMlk+oceAgAAAEBAq/A4u+oh/ISAHiAmpP3YLdoe2VtPAQAAACCgOT0uArqfEdADRJI5fqgeAgAAAEDg83qT9Qh+QkAPEGH28DP1EAAAAAACntVsidVD+AkBPRB4xWQXKwEdAAAAQNCwme2Regg/IaAHgB92/nRmiDWEGxABAAAABA2HxeZ437vEpqfwAwJ6AOgW1fFEPQQAAACAoGDy/S9iY3pnPYUfENADgNvrvkQPAQAAACBohDms7fUQfkBAb2ET8ma1i7SE99dTAAAAAAgaVqstXg/hBwT0FhZWYjnXYraY9BQAAAAAgkaI2R6jh/ADAnoL6xCexOo5AAAAgKDksNij9BB+QEBvYU6P8zw9BAAAAICgEmqmG5U/EdBbkNfrNYVaQwfpKQAAAAAElUhHuF0P4QcE9BY0effPJzrMNoeeAgAAAEBQMXmknR7CDwjoLSjJHv83PQQAAACAoFPpdSbqIfyAgN6CHBbHcXoIAAAAAEHH6XFzi7sfEdBblPckPQAAAACAYMQt7n5EQG8hozdOjYqwhifoKQAAAAAEHa+XgO5PBPQWEhtmO9lkMukZAAAAAAQfX6SJ0EP4AQG9hSSFJvTVQ1TD6/LoEQAAAFA9vmdseWaT0AfdjwjoLSTEEtpPD7GXytwKWff8Wll2z1JZ/8o6Yw4AAADszV3mlo1vrje+Z1z9+CopSy3Vz6C5mcQSoofwAwJ6C3G6XSfrIfaSOjFFXL5PuD2u7SnOQqfs/nG3fgYAAACoor5nrMiplM4XdxFblE22f7lNP4PmZjGZHXoIPyCgtwCv12sKtYR001PspWRHicT/LV5ijoyV6H7RUrK9WD8DAAAAVCnPLJPIXpGSeGqSxPq+byxNYQW9pZhNZqsewg8I6C1gwq7pR9stNv4h18JsM4nX5dUzAAAAAIHGYjKTKf2ID2YLaGeLGqSHAAAAABC0TGKy6CH8gIDeAhJCY5L0EAAAAACClsVsoXe0HxHQW4DXa+qthwAAAAAQtEy+/72fOpFWa35CQG8BTrfrcD0EAAAAgKBmLbGG6yEaiYDeAuxma1c9BAAAAICgFm31sILuJwT0Zva+d4ktxOKI1lMAAAAACGoVJk+oHqKRCOjNLH575lFcpAAAAACgtbCbbdzk7icE9GYWHRLVVw8BAAAAIOh5TB5ypZ/wgWxmUfbIBD0EAAAAgKBnN1tZQfcTAnozi7FHccMhAAAAgFbD6XYS0P2EgN7MSp3lffQQAAAAAIKexWQmV/oJH8hm5va6eughAAAA0CYUVhbpEVolk7CC7icE9GZn6qgHAAAAQKtW4CySJTmrZEfJbl1Ba2RmBd1v+EA2M4fFHqOHAAAAQKtU4amUdQWbZWnOail0FusqWiuXSw/QaAT0ZvT+kvdtDrOdJv4AAABolTxej+woSZWF2cslrSxTV9HaecxOIrqfENCbUVxcck+zyWzSUwAAAKDVyKnI8wXzFbKlaIe4PG5dRVvg9XgJ6H5CQG9GVmtYsh4CAAAArUKZu1xW5v3he1tnjNH2WCxWArqfENCbkc1ijtVDAAAAIKi5vC7ZXLTDWDXPqcjXVbRFHnclAd1PCOjNyGGytdNDAAAAIGjtLsuQBVkrZGdJqnHuHG2by2Jx6iEaiYDejByW0Ag9BAAAAIJOoW6btr5gi1R6KnUVbZ3ZZSWg+wkBvRmFW0O4wR0AAABBx2ibVrjZF85pm4YDuZxcEucvBPRmFGEOs+shAAAAEPD2aZtWSts0VM9lKyag+wkBvRm5xRujhwAAAEBAo20a6spcxhZ3fyGgNyOntzJJDwEAQJDbuHmLfPjZF/L4sy/I2x98LIuXLdfPYH+709Pl86/HyuPPvSgvv/WuzJn3u7jdBL5AVeouo20a6sVsLSGg+wkBvRl5PO4wPQQAAEGqoqJCHn36ORl2+VXy4htvy9ffTZA33vtA/vHPW2TEtf+UTVu26vdESWmpjHzmBTlz2CXyv5dela+/HS+jPvlc/nnHPfL3q2+Qrdt36PdEIHB5aJuGhrGH2AnofkJAb0Yer4ToIQAACELlvnB+7b/vkLETfhCv16urf1mxeo0RPH+bv0BX2q7MrGzjY/HNuAnidh/Yhmvt+g3GCxpr123QFbQko21a9nKjbVp1/7aBg0nsnEhA9xMCenMyiUOPAABAEHrmpddk2cpVela9svJyufW+B2T12nW60vaolfPrb71TtmzbrivVKywqklvvfUDKythG3VIK9mmbRsZCw5xmOo1L4vyEgN6cvF4COgAAQSo7N1fGTZykZwdXUVEpdz34XyktLdOVtuWpF16u81b/tIwMGT9pip6huRht0wo2y1LapqGRPF4PWy78iIDenEwm2qwBABCkfl+4WFyuul9slrI7TV55+109azvmLVgoEyZN1bO6mb9wkR6hqXl8/6tqm7ZC0spom4bGI6D7FwG9eRHQAQAIUg250Oyrb8fLzpRUPWv9PB6P/O+l1/Ss7rZwWVyz2LdtGjuS4R8ur5t/TH5EQG9eBHQAAIJUpbP+53NVK7H3P/5Mz1q/H2f+XOu58+q4GvCxRd2ptmkr9rRNc3HeH/7l9noq9BB+QEBvXlb9CAAAgkz7xEQ9qp+JU6cZl6G1BaPHfKtH9dM+KUmP4E8u719t03Jpm4Ym4vHSLN+fCOjNq+4H1wAAQEA58vBD9ah+1Mr7lGkz9az12rZjpyxfuVrP6ueIQwfqEfzFaJuWRds0ND2P19s2b8NsIgT0ZuQVL+czAAAIUgP69pFOHTvoWf1MnDZdj1qvH6b8qEf1d84Zp+sRGou2aWh2Jg9tAPyIgN68KvUjAAAIQldcOlyP6ketLOfmte4txjNnzdaj+jl0QH8Z2L+vnqGhjLZphbRNQ/Pzek2Fegg/IKA3I5MIK+gAAASxKy+9RGJjYvSs7tQW48XLlutZ65OVkyObt27Ts/q5/87b9AgNsU/btFLapqH5mcymbD2EHxDQm5PXxD4jAACCWFhYqIx88D49q59Va//Qo9Zn5eq1elQ/lwy7QI4+6gg9Q31lq7ZpWbRNQ8uyeK0Zegg/IKA3I5OJLe4AAAS7c888Xf7vskv1rO62NqD9WLDYvHWrHtVdj25d5b//uVvPUB972qatUm3TuEAbLSzE4kjXQ/gBAb05EdABAGgVHrr3Tjnx2L/pWd1s2d56A3p+Qf2OoKpjAu+9+qKEh4XpCuqiqm3adtqmIaBUeMu4xd2PCOjNyWuiiT8AAK2AzWqVt19+Xk496QRdqZ3Z1Hq/7bLbbHpUO9VPfvSot6Vrl866grpI/bNt2m7apiGgFDvL2MbhRwT0ZmQ1W3L0EAAABLmQEIe84wvpt9x4nVgsFl2tWWREhB61PqEhIXp0cCce9zf5bvTHckiP7rqC2qi2aYtzVskG2qYhQJU7y0v0EH5AQG9GIVbOZwAA0JqoYH7nv2+S7z7/WI4/5mhdrV50dJQetT4Rtbz40LlTR3n5f0/IR2+9JgnxcbqKg1Ft0/4o2GS0TSuibRoCWImnLFcP4QcE9Gbkdrt5dQkAgFaof9/e8sm7b8in774pRxw6SFf3FRMdrUetT1Rk9QE9KTFBnnz4AZk27hu54NyzdRUH4/HuaZu2XNLLsnQVCFzlnjIWIf2IgN6Mip2l7EsCAKAVO+6YwfLNJ6Nk1Osvy4C+fXS1SltaQVer5OoivZ9++E5GXHKRWK1W/QwORrVNW+AL5lVt09y6CgQ2t8e9Sw/hBwT0ZlThreSGQwAA2oBTTjxexn/5qYz97EM5+/RTxWQySbtWvIIeHVX14kP/Pr3l9ReekdlTf5Brr7xc7Ha7UcfBlbr+aptW7uZOYQQPj9frvazrsB16Cj8goDejMg8XKAAA0JYcNnCAvPniszJt/Bjp3rWLrtZf6u40efnNd+SiK6+WM4ZeLFfddKsxz86p//2zFZWV8tlXY4yfQ/1c6udUP5f6NRoqMSFenn/iUZnw1Wdy7hmn1enSPIi4PLptWg5t0xCcKj2VlSaTyaOn8AMCejNyel31axLaRnlcf/03brKa9AgAgODVrUvnBt/i/s24CXLepZfLqE9Hy7oNmyTFF6QXLV1mzE/3Bezf5i/Q71m7lavXyhkXXCzPvPya8XOon0v9nOrnUr/GyGdeMAJ8fe3YuUsuPP88PUNdGG3TfMGctmkNY7Kaxeus+p5Rfe9othFrWkKlx8UNhn7Gv+RmVFlZnqeHqEF413DJXZorWfOyJHdZroR1DNPPAAAQ3NQZ9Oycul92rILyQ48/XRWaK6oPzap+630PGGG7Nus3bpIbb79bsmpYdVc/l3ox4NZ7H6h3SHe6XMY2ftRun7Zp7vq/GIIq6nvEos1FkvbjbslflS/h3cL1M2hOHq+bmwz9jIDejNwWN+czatFxWCcJSQqRlPE7JdT3ibfTxQ3fDggAQCA5dOAAWb5qtZ7VToXz8ZOm6FnNVLB+0Pe+tVFBv7CoSM9qplbkVZCva0jPyMySuNgYPUNNaJvmXx2GdPCF8ghJ/ylNzDaTdOZ7xpZhMu3UI/gJAb0ZDe84ZLPH62EP00HYYx3S69+95YiXjzIebVE2/QwAAMFNrS/XdSuz2oI+ZfpMPaudOj/+069z9OxAaoV9xeo1ela7RUuWGS8Q1MWylauMs/aoHm3Tmoba4t7zxkOM7xl7397XWNhB8wsx29frIfyEgN6M1AUKFe6Kcj0FAABB6rffFxhbwc8YdolcctV1cteDj8jHX3wl+QUF+j2q16VTR9mxK0XPqqd+bnWJW32pLew1WbF6rR7VnXqBQG15r42nlhcdPB6PTP95ljz69HPGxXRnXXip72N2ve/j9bWUl7fuG8tV2zQVzGmbhtbK6XHxqpOfEdCbmdPr4hw6AABBSm37vu+Rx+XG2+42VqxTUnfLmj/Wy48zf5bnX33TuLTt9XdHSVFR9VuY+/buJavW/qFnB1I/7p6HHtOz+snKrvlG98oGXPymqJX8g93uvjMlVZIS4vXsQJOnz5DzL7tS7rj/YRk74QdjJV/9mDV/rPN9vN4wntu4eYt+79Zj77ZpZbRNQytW7CrmEmw/I6A3M4/Xm66HAAAgyNx6zwMy6cfpenagkpJSeefDT4yV9R+m/Kir+zpYWH7pzXfqdE68OlGRNd8SHx8Xq0f1o863j3z2BT070ILFS+TIww7Vs79s2LRZLv7HtXLvwyNl67aar+BRL3BcecO/ZPvOXboS3Fxe2qahbSl2F2fqIfyEgN7MzCYTF8UBABCEvp/8o7H9vC4KCgvl/seelJHPPC9u975bm9WFaim7d+vZX7Zu31GnLeU1OeaoI/XoQP1699aj+lOXxtV0S3x5RYWYzft+Ozl5+ky57JobZe26DbpycEXFxfLk8y/pWfDaXZohC7KW0zYNbUpxedl2PYSfENCbWaglpOYDYgAAIGCNGf+9HtXdN+O+l+tvvVOKS0p0ReRvg4+S2XPn69lfXn7zHT2qv6jISDlmcM0BvW+fXpIQF6dn9ffWqI/06C+qZVy079fd22vvjJJ7H37MCO71MW/BItmVeuCLFsGgqm3aSllfuEUqPU5dBVo/r+9/7rDQut8+iTohoDezEmcZ+50AAAgyqs/3mnUNu6x4weKlcsX1N0tuXtW3AKEhIZJfsO+xzeycnIPewl6byy+5SBx2u54dSD33z2uv0rP6W7hkmazc76K52fPmy0nHHWuM1UVwjzz1rLz70SfGvCHq04IuEOzbNu2vF2CAtqLcVVF+WdJp9Az0MwJ6M8t3FnJOAwCAIFNaUtrgi9YUdRHav+7+z5+3loeEOKS4+K9QN+rT0XpUf2pl/KZrr9azml1+6XDp16eXntXf/j3ZVf/zWN3//KEnnpZvv59ojBsqNy847tGtapuWIguzaJuGtq3S68zWQ/gRAb2Z5TuLN+shAAAIEuHhYWKzWvWsYVauXmO0Y1OrzccceYTMW7hIPyONWj1/9olHJPIgF8TtoVbRX3nmKWM7fEP8PPuv36O6zd5isRjjj0Z/aZzPb6zYdu30KHBlV+TKwuwVsqVop7i8tE1D2+bxeHfqIfyIgN7MSspdy9V5DQAAEDysvnCuzo431qzf5sq7H30qA/r1lRV6S7fa3n6wVmYH89zjj/y5zbwuenTr6gvpT4rDUfN2+JqoNm7rdK/1pStWyqED+xuXx730RsPPzu+hLpr729GN//g2lb/apq2XMne5rgJtm8Nqq7lnJBqMgN7Mruo9pLDMVV6qpwAAIEj834hL9ahx3v7gY1n9xzopr6jaMq9ub2+IJx6+X4YPPV/P6u6k44+Vt196vkEhfb0O6IuXLpcBffvII08/Z+wIaKwzTj1ZkhIS9Cxw0DYNqJlXhBvcmwABvQVUepwNe5kcAAC0mNNPPlGOO2awnjWcarv2xnsfSIfk9rIzJVVSd6frZ+pGbVH/8K1X5fJLhutK/e0J6R07JOtK3ahVdEX1av/51zmyww/9yyPCw+Whe+7Us8CRSts04KCyynM4g94ECOgtwPdBb9g1sAAAoEU9/8Rj0rljRz1ruLm/L/QF0zBZsnyFZOVUhd66UKH8+68+q9e29pqokD720w/qtQqvtuKXlZcb588//uJrXW04tbX9hScfk47J7XWl5e1pm7aBtmnAQRW6SrboIfyIgN4CQqwhK/UQAAAEkaTEBBk96m3p2b2brjTc0uWrZOWatbWeP1db0VUw/2XSeGNbe31XvQ8mPi7OOMf+47hvjKBe2wVyRcVFRru1/PwC42b6xggLDZXXnn3K2N4eCGibBtRPhSd3mR7CjwjoLSC3ooDtIAAABKnk9kky5tMP5IpLG77FXPnp19myS21xTzswoKtQrgLzK74Au2r+bL8H8/2py+NUUJ87Y7K8/fLzNYb1rOxcWbZyle+tcT3L+/XpLeO++ETOOfN0XWk5f7ZNy6ZtGlBXZa7y8hFdRuTqKfyIgN4CcityNuohAAAIQpEREfL4Q/fLuNGfyOAjDtPV+lFbxecvXCy709KNQH74oIFy+803yvdff26EchWYzz/7TP3ezUO1Yjvz1JP/DOtqt8B9t98ixxx1pBHYd6elGTe470pN1T+ifjp1SJZH77/H93H72HhRoKXt0zbNQ9s0oK4qPJX1uzwDdUZAbwGllflzabUGAAhUasv1g48/LUeferYcevwpctGVV8sHn4422oFhXwP795UvP3xPxn72odx07VVy9JGH16vPuLp87KILhhiBXK3K33bTDdKvdy/9bMtSYV0F83/6/lwqqKvA/uLTj8vyeq6ex8a0M/6Mn733lvw8abz8Y8Tf/+yh3lJKaJsGNIrZZF6nh/Azk35EM1uduz433BYWo6dt0siHnpeF85fKwMcOFUe8Q1ebRtr03eJZ4pTZU3/QFQBAddT54htvv9u4pXt/Knjee/u/G3V7eFuRnZNrvKBRVFx8wA3gIY4QiYuNMS5IU7ei/zx7jtx967/0s4Htjw0bZeyEH+TR+++VtPR031tGtTecO+wOadcuWmLbtZPIyAhdbXlOj8vYzr6rNI2b2ZvZsrmr5INnP5MjXjxKzI6mXSPc9d1OyZyTIc+9+pgcfuRAXYU/VXoqnu4b3etRPYUfsYLeQpziorE/ACCgVFRWyt0PP1ptOFdUfeQzL8hDjz9tvC9qFh8XK31795KjjzzCWIXe++3Qgf2N8+TqLPshPbvL2nUb9I8KfGv+WC+9e/YQi9ksnTp0qPbPp94OGzRAunbuFFDhPLU03ThnTts0oPGyy/Mz9RB+RkBvISFmxzw9BAAgIEydPrPWG8WV8ZOmyK33PkBI9wN1k7k6ix4sNm/darzwEEwKKgt127SttE0D/CSvspAWa02EgN5CsiryduohAAABYcXqtXpUu9/mLyCk+4k6OlBcHBxtvTZv2SZ9ewVHQFdt09aqtmm5a2ibBvhZqaVisR7CzwjoLSSvIq9x/UkAAPCzynqGbRXSR33yuZ6hobp36yKbtm7Vs8CWX1goYWGhehaYVNu07cVVbdMyaJsG+F2Zq7xsRIch/MfVRAjoLSQjM+53l8fl0VMAAFqcOjtcX2+N+sgI6m3ZzpQU+fzrsfL+J5/L5GkzZOv2HfqZuunaqZOxMh3o1B0EYaEhelY3uXl5MnPWr/LJF18bL+asWL1GP9M0sivyZIEvmG8tpm0a0FQqPJW79BBNgIDeQm4ePNhZ4i6r31dwAACakOp/rfpx19fIZ19ok1vdMzKz5IZb75KzLvy7/O+lV+WVt96Ve/87Us675HK5+uZbZdXaut0H27VLpwavoC9cskxefONtueP+h+W6W+4wXiRQv6891K6IqTN+ktt9z6vb+R/3/V1998MkKSkp1e9Rd5u2bJMunTvp2cGlZ2TK/Y89ISeeM1Ruu+8hee7VN+Rl38dnxLX/ND4+i5cu1+/pH0bbtNy1sipvnZS7K3QVQFOwma1sb29CBPQWZBXLT3oIAECLUzduN6SFmrpYbsKkKXpWf6od2c+/zpFvxk2Qn3yPwRD20zMz5e/X3CBzFyzUlX2p4KzC6LOvvC7l5QcPjJ07dpQt27brWe3cHo989e04OWPYJcYLAR9+9oVM/3mWzF+42HiR4PShF8t7H38mi5ctl3MvHiF3P/SozPA9r3Y6fP3dBPnvk8/ICWefL089/7LRDq6utvp+j1061R7Q1e9tyN+vkB+mTBO3+8BVbLXD4Lpb75B5CxbpSsOptmmbirbLopwVkltZoKsAmpLb66n7hSWoNwJ6CypwFnEOHQAQUB6+9y456fhj9azuPvtqjB7Vjwrl511yhdxy7wNGCzd18dyJZ1/QqMDfHO59eOQ+K9XV8fiC9KdffiOXX/9P2Z2WrqsHio2NMfqJ10VK6m5f8L9RnnjuJWNcHZfLJa++/Z7845+3SGoNv666Of6Lsd/JkEuvkJmzZuvqwWVkZUlsTDs9O1BpWZnc/p+HjN9bbSv0TqdL7nzwv5Kbl68r9benbdou2qYBzSq9LIddwE2IgN6Csty58/UQAICA8eozT9U7pKtV0fqevVahXoXy/fuuq/mDjz9thPdApFaqlyxfoWe1W7dhk1x69Q2yaUv129hDQ0KkqIbe83tTv+7F/7hWVq9dpyuNV1BYKLfd96C8/u4oXalZZla2xLSrPqCroH3F9TfLjF9+1ZXaFRUVy6dffq1ndVfgVG3TVtE2DWghxWX5bHFvQgT0FjS8wzlLy90VwdP8FADQJqit7h+++arcdO1V9TqTrrap19X6jZvkmZdf07Pqqefr0pe9uc36ba4e1V1Obq5cddOtsq2GFzGsVttB+6F/9e144wx5QWHtQb4h3vnwE7nzgf8e9Cb/zGwV0KP17C8q5Kut9urvtL5+mVP3j+WfbdNyVNu0Yl0F0JwqPM6KSw8ZWv//2FFnBPQWVu4uX6WHAAAElHtvv0XGfvqhsZpel6A+px63ub/5/od6VLOKikpZuSbwjjpmZefoUf3k5ef7QvY9xsrx/lTwVSvU1VE35T/x3IvVnuf2p2k//SLX3XKn7+Ne/Zn5LGMFfd+ArrbxqxX4mnYH1Ka2YwKK0TathLZpQCAoc3HJdVMjoLcwu9kxQw8BAAg4fXv3MlbT502fYoR1FdrVbe8J8XH6Pf6yaOmyasPn/tRWeHUZXF2s27BRjwJHaGjD+4Cn7N4tdz/8qBFs9xYT067agP7NuO/r9GKGv6it+/c8/Fi1Z7qrVtD33eL+4utv+f7eG34je1gtH8s/26YV0TYNCAR2i63+W4hQLwT0FpZSmrleDwEACFhq2/thgwYY297ffvl5mTt9sqz6fbb8Mnm8fP/15zJ61Nvy6rNPybqNtQdq1farrgrrEPib26D+/fSoYdRt6uqW9b3FxsRIli8A723RsuXy5PMv6VnzUS+evPHeB3pWRb2goG58j47+awVd9Tf/+Iv6nyHf24B+ffVoX0bbtDzapgGBptRZTnZpYgT0FlYW5pzi9u73MjoAAEHAYbdLx+Rk6de7lxxz1JEy5OwzpUe3rsZK+sH89Gvdbg1XOnZI1qPAcfrJJ4rZ3LhvodS29XV7ndmOiozcZwVdbf2+64H/Nvm29pq8+9Gn8uvceXpWdYY+PCxMLPrPrbbrP/LUc8a4Mc4+/VQ9qrJP27QK2qYBgSajInuDHqKJENBb2PCY0/KLXcWb9RQAgKAWHxdnvNV0uZvqca5uNa8rFfgDTfukRLnogiF61jAqeD/z4qt6JmIyiRSXlOiZyP9eetUXivP0rPmpLe6PPv3cn+3SjN+b7/e4x5vvfyT5BY0L0N26dJGh552tZ7RNAwKd1/c/l7Ow7reBokEI6AHAYrZO1EMAAIKeCtULly4zwvj+6tOKTV1M15Ce7M3hwbtul+T2SXrWMGoL+6+/Va1S7x1I167fINN/nqVnLUet6KuVfsXj8X1r7ntT1D0D333fuG9dbDarvPj0SLFYLFJQWSSLc1bSNg0IcMXO0tzh3Yfn6ymaCAE9AKSXpdNLEADQqlw89HyZMGnKASE9ux43oA85+yxjG30gio6OMi7PU2fHG2PSj9ONR7fb8+fFcd981/j+7+oSv1NOPF7PGm7cxMlG6zV1Gs+tf3/qtvfqXnypK5PJJM889l/p0+8QWVuwUZbmrpYi51+7BwAEJrfXTfepZkBADwDlnsLJLk8LHTIDAKCJnHTcsTJl+kw9q5Kdm6tHB6dWz2+/6QY9C0yH9OguX3/8nnRqxDn5Wb/NM9rJqRV0FdKLiotl0rSq0N5QCfHxMnrUO/LOy8/LWaedoqsNo3qcz/jlV/H4fn97XkCY/kvDV/dDQkLkuScflUNPGSgLslTbtOpbywEIPA6ro+4XiKDBCOgBYFjHYaXF7pJ1egoAQEBTW5zVTeyjPh1tvE2YPNW48Gz/VVV1wZsKr3tfGldTj+39Db/g/IC8IG5/6hz1d6M/llNPPEFX6qektFTmLVxohF/V73v8pClSVlaun62/Iw4bJN9+/qF079pFrFarvP78/+Tm667WzzaMavW2J6Crs+gLlxz8EsCa9DnkEHn/w5ck8ehEo22a28vaBBBMdpekb9VDNCECeoCwmqw/6CEAAAHr5TffkdOHXix3P/SoMVZvD458Si664mo58ewL5B5fXbXp2hPW1e3uK1av/fPSOIfDYTweTL8+veS+22/Rs8CneoO///pL8vL/npAOye11te5mzZlrhF+1jXz8D5N1tX7ULfCP/Odu+fLD9yQ56a+z8eqM9z23/VvGfPqB9O/TW1frZ/Gy5bJzV4pxsZ36vaot7/URER4u//rXtfLom/dJaUwFbdOAIFXsKWn5yzHaAAJ6gEgtSV+khwAABKRnXn7NWDEvLCrSlX2p+pQZP8mt9z4gZ1xwsXzge18V1K+5coTx49Q4PjZWv3f11AVz6my36rsebC4492yZ8f23RlA/98zTJTKibn+GX+bME7fHLStWr5H1m+rX2KVD+/bynztvk58njZOrLr/szzZo+zt80ECZ8NVnxrb3o486QlfrbuyEH4wXEX6e/ZuuHJzFYpZePXvIvXfeIu99+ZIcPuxQKfJwzhwIVqXussLhnc7dpadoQns1zEBLGusdaxlYcERRiMURqkut3siHnpeF85fKwMcOFUd87SsqjZE2fbd4ljhl9lQ2KgBAQ6jb18+75HI9qzu1Tf3he+8ytrqrAHr+2WfJCeecb5y73p8KkcEazqujAq1qKbdtxw7ZnZYuu9MzfG/pxhZ2r9dj3JKesjvNWJlWK+/q8jTVV768vNzoM662lSthoaES0y7a2LKeGB8vSYmJvo9reznM9/Hq2+sQ433qS7VwUyvjO3alSHpGhqRnZvl+P1m+X/fA1ml2m834O1m15g9jNVxtc09MiBebr66eUy8SJCcnVT0mJUnnTh1kUP/+kuPJk23Fu7iZHYZlc1fJB89+Jke8eJSYHU27Rrjru52SOSdDnnv1MTn8yIG6isYoqCz87Yi4gSfrKZoQAT2ArMxZNz7SHj5cT1s9AjoABI/Pvh4jz7z0mp7V303XXiV2u13OP+csufH2uw/ok65ufX/84fsD9tb2pnbJVdfJRecPkasu/7uuBJaCgkI55vRzZOmcn4yQfjAFziLZWLiVm9mxDwJ6cCtzlT05IKbPSD1FE2KLewApdBY07tpWAACayP6Bur7UFnd1dnnkMy8Yt7vvoc5OP/f4I/Ks762thnMlLT1D4mrZ/t+SVFs5m9Uq6RmZunKgCk9lVdu0HNqmAa1NallG/c7foMEI6AFkpztznNvrruphAgBAAImPi9OjhlMhXVm3YaPxqLa0f//VZzJ86PnGvK1SZ/PVlvP4uMAN6Ip6AaG6gK5un99ekkLbNKCV8vr+V1RZ8pOeookR0API/3Ucll3kLF2lpwAABIy/HXWkHjWOarn2hy+gqy3v6mbxhrZSU63eUtPSDmjtFozS0zOMx4AP6L7fX3rmvgE9uyJXFmQvp20a0IoVO0tzLul2XuO2UaHOCOiBxuQdq0cAAASMwwYNkMsv8c81KZ07dpCFS5c3KFyrrfbqDLu6aO70Cy6WQ487xWjtpi6xC1bq8jgl0AO6+v3tWUEvcZXKirw/ZFXeetqmAa2cx+uZr4doBgT0ALOrZOcUPQQAIKA8fN9dxmVuDXXS8cfKh2+9Kj+O+0bOOvVkmTCpfl/yVH/1i668Rn6bv2CfW+BVa7cR1/7TuDE9GKVlZBg3oqvz+IFMtchLSU+TTUXbZVHOSsmtyNfPAGjdTPP0AM2AgB5gLuw8ZFWxqyRFTwEACBjqEjd1mdsrzz5V563pCXFxxsr7D19/brRQ23NB3NVXjvAF9KmSnZNjzGujtsar/uoH68F+630PBOWWd3VBXKCvnisRMeGyIWWL7CrZLV7dAg5A65dSmrZaD9EMCOgByOPxfq6HAAAEnPPPPlN+mTRennv8UWNFPSE+7s/VX4fDLv369DZC+ehRb8vPk8fLEw/fL3179zKe30OFfRXSX3rzXV2pmQrxt977oJ7VTG1/V0G+KRUXl8jUGT/JW6M+km8nTDR6ibs9jbvfdfvOXUaf+ECV7yyUxTkrxRnplszdWbracDs27pIFPy+RH7/5SeZNXyiFedW/6AKg5bk8Lne2y/yLnqIZENAD0M6iHeP0EACAgDV86BBjRX3u9Mmy+NcZsmHp77Jq/mzjZnYVyo856siDtk5TQX/9xo21nh9/8PGna1w5319TbXP3+EL4q2+/LyedO1TufuhRefP9D+WRp5+Vf/zzFjnt/Ivk6+8m6Pesv42bNkuPbt30LHBUuKvapi3LWWO0TWvfOUmy03KkorxhuxRW/r5Gnvz3i/Lc3a/JZ698LRNH/yhfvDFWHrrmSfn05a98Py9n2YFAU+wq3Xhd99PK9RTNgIAegIZ1O29ZUWXRdj0FAKDVuvf2W+SZl1/TswOtXL3WOHNeV2oFvync99/H5b2PP5XSsjJd+UtGZpY8/uwLcvl1N8mOXfU7peZyuWTL9h2+gN5VV1qe0TatOMW4nX3vtmntOycaj6nb63eZc0Feobz39CfGW9rOdF39i8ftkYW/LJVXH3pXKiucugogEDhM9h/1EM3EpB8RYJbnrH082h45Uk9bpZEPPS8L5y+VgY8dKo54h642jbTpu8WzxCmzp/6gK2it1DfK6sKlwsIicXto+dNWWC1WiYqKlOSkJElMiNdVBAt1K/vtN91o3BS/v6tvvlUWLqn7tvVXn31Khpx9pp75xxdjvpOnXnhZzw4uPCxMXnhqpJx56sm6cnAbN2+RoSP+UXU+//iq8/k12ZWaKnPmLZCU1N1SVFxsfLzOOu0UaRcdrd+jbtxut8xftFjm/r5IKirKpWNyshw6sL/8bfBRklWRK5sKt9V4M/u9Ix6Ri649X0467zhdObit67bL+09/KoX5ddsBoX7eK2+7VM/Qmiybu0o+ePYzOeLFo8TsaNo1wl3f7ZTMORny3KuPyeFHDtRVNMSWoh3XnNXhJI7fNiMCeoD6fvdP/QdF9lprasV/RQR0+INafVq2crVMnDrNOAuqznKi7TKZTNK9axc55qgjZNh558rhhw4Ui8Win0WgUrezqxvd3375eV2pora+n3fJ5XpWO7V6/uN33zS4t3p1VJhV29pzcvN0pW4evvcuuebKEXpWs0k/zpD7HhlpnOmv6fc9Z/4C+fCz0dW+UKHO/j/2wL0y9LxzdOXg1Ar/vf8dKavX/qErf0lMipeTLjhOTrngBLHZbbq6r5fue1M69ewol//7Yl2p2dI5K4yt6y5X3V8sNVvM8vRH/5WYhHa6gtaCgB581GWQ8zKXJF19yCVV/RXRLNjiHqAu6nDmH0WVJcHZLwZoBuqLxi9z5hpbSq+66Rb59vuJhHMY/y5UqPtm3Pdy5Y3/kitu+Jf89nvdt0ej8YqKio3b2dWN6+rtnocflQ8+HW1c3lbTDetqtVn9va3fuO+XvW/G1e9c95Czz/JrOFdW/7Gu3uFcUdv2v/q29itlNm7eLCEhjmp/3wWFRXLbfx6Uf95+d427CNTZ/PseeVw++fJrXamZWq1X7eiqC+dKZka2jPtoknFOfMem6j+fJnVOlNRtu/WsZsvnrZKPX/yyXuFcUdvd1y5br2cAWlKxqySVcN78COgBzGvyfqaHAPaibnRWK0D/vvs/xjfPQE1Wrl7jCzf3yIMjn5LcvPqHLNSPCtgXXnm1PPj4U8aquHqbMv0neenNd+Sqm26VMy642Lj9XIX4/d12843GxWt7Uz++rtTq+e033aBn/qOOzTTUE8+9JLPnzdez6q1XF8R1PfD8+QZfmL74H9fKzF9m68rBvfDaW7Jk+Uo9O5DaCXD7fx6SvPzae5dnp+fIS/95Sxb8tFhX/tK+kwroBz+DrsK9CufqYr2GKMzlVncgEFjMlml6iGZEQA9gu8p2j3apl5IB/Gnztm1y5Y3/9n3TP1NXgINTq+oTJk81AuLOlFRdhb+p1fFb7n3AaHVWk6ycHCOEnz60KqjvvaKubnRXq+h7bnRXP8/Bfq793XvbLX5fPVfCQkP1qGH+88gTsiu15hXndRs2Ss8e3fWsyqw5c+WK624yzprXlQrDH33+pZ4daOas2fXaZeRyuuSzV78xVtT3ltylvZSVlkvW7r8uj9tbUUGxjPrfZ8aPbyibo/rt9QCaV0553oGv0qHJEdAD2LCOZ+0sc5dP1FOgzduybbtcf8udsoOt7GiAzVu3GReO7SKkN4lvvptQ50CttmWroK7Ol+/dt1yd2X5Lr6Kv22+7+8GoXux1Oe/dEAP69dGjhikoLJQ77n9YnM4DbydXH6+s7Bzp37e3roh898Mk44WOktJSXam7hUuW1rhqPX/hIj2qn5/G/2qshqsXupQuh3QyHreur7413kfPjZbcrMbtVtnzawBoOV7f/zJKMrnBvQUQ0ANceknGKD0E2rTsnFy55Z4HGrXdFEhLzzDCT122+aJ+GnLWXwVUtbPhs6/GGHN1Fn3RsuXGyrq6pbwuVDhXvdibSmxMjBx95OF61jB/rN8g73z4iZ79ZdnKVcbjwH79jMefZ/8mjz79XIO3hqtQn19QoGd/Mdqm7a5f+7e9Lf51mXz3QdUlq1ExkdIuLtq4nX1/v06eJxtWbdazhomICpdeA3roGYCWUuwsTbus57CdeopmREAPcOd0PvXHQmfxVj0F2qznX31Dtu/k6wQaT12U9cpb7+oZ/KWiovoL4OpCXaimVtTj4+Kkb+9exmp8bdTt5eqm9KYM53v86/pr9ajhPvz8S0nP2PeupeWrVhuPA/v1Nf5d3vffkQ0O53vY7fv2gVdt01Q/83Kpvm1aXf3yw28yd1rVizBdenU6IKCXFpfJpNGNX2w78+JTjZvcAbQss5hYPW8hfAYMAhWeytf1EGiTfpv/u0z8cbqeAY03buIUWbx0uZ7BHxp7/ludSf9t/gIZPvR8mTrjJ2MbfHUSfCH+9ptvNNqSNdW29v2deNzf5NILh+pZw1RWVsrbH3ysZ1WWrVglPbt3My5wu+2+B6W0rEw/0zC9enSXiPBwY1ziKpPluWtldd56o6d5j37djHpjjHlvguzcnCJde3WW1B1pUlH+V+j/7cffjZDeGGpr+5nDT9EzAC0ptzK/Yedi0GgE9CCwI33jxxXuysZ91QOClFpNemvUvt/UAo2lAtEb73+gZ/AHtT29sR56/GnplNxe1m3cKFu37XvG+ZijjpQnHr5ffp48Xm676QaJjIzQzzSPkQ/+R0454Xg9axh1ueWenQbFJSXGTe2HDRooL7z+ltGfvLGGDztfnB6XbCraJouyV0he5V/b3Y89c7BYrBY9axh18Zvqa66CtNfjla3r/vo7Wjy7+jZwdZWQHCf/fvT6Rv8eATSeOn+eXpk1WU/RzAjoQeCygZcVl3sqabmGNmnF6jXGG+Bvi5etkDXr6LfsLyqgq/PgjaFueR/57Aty0nHHyoTJU4zV8puuvUp++PpzGT3qbbn8kuHi2G8Ld3Ox223y9svPyZCzz9SV+lNnxOctWGiMFy1dbrwAGRcbI+Mm7ntTekO0T0yUk4ccLwuzl8uukjTjG+y9RbWLlFMvOEHPGi5tZ4Zs/WO7mMwm2bh6i1FL3Z5Wa+u1g0nukiT3PH+rtIuP1hUALanQWbJrRJeh3KjaQgjoQWJr8a63PerlaqCNoZ0amoq6lXraT7/oGfxBnQdv7Er6ug2bJDUtXfr17i1zZ0yWe2+/xTiXHghsNpu8+uxT8p87bxWr1aqr9TPjl1+Nxz23qqvuAu5GdlS1WMzyf3f/XXY506TSc+Bt8XsM/ce50qFrez1ruIW/LJUOXdrLRn0h3MrfG/Yiqgr5akv7g6/eZVw8ByAw2C3W7/UQLcCkHxEEVub+MS3SFnGOnga9kQ89LwvnL5WBjx0qjniHrjaNtOm7xbPEKbOnVt1Ci+AxdMQ/jMuT2orkPu0lMq55t+7urTCrSNI3ZehZ6zeofz/5bjRHKPztp1/nGBe/1aePudrCrsK9enM47HLeJVcYAb2lVsxro4L1My+//ueKeF2py+0W/PyjXHTlNbJtx06jz7pqxdZQZrNZrrrzMjn2zKN15eByMnLltYffk+z0HF1pGBWoC/OL5JWxT8vL978tu7bUb7GtY/cOcuWtl/jlbDyCw7K5q+SDZz+TI148SsyOpl0j3PXdTsmckyHPvfqYHH7kQF1FXW0p3PmPszqe+KWeopkR0IPItPTfzuod3nWGngY9Ajpqk5dfICecfb5xXrgtGDzsCDntH40/x9tYMz76RVZOr7pdurVTQXDBz9OMkAT/KioqloVLl8nK1WuMwJ6alvbn+Wv1cVcr5N27dZWTjz/WF86PMG5w39vpQy+W5x5/xAjugWzVmj/kh6k/yqw5c42V/7p47bmn5a4HG3/7fHhUuFx7zxUy8OiqNm11VZhXJKOe+Uy2/LFNVxpuxL+GG5fH1YXdYZN+R/SRk847VgYMrt/vGcGPgB4c3B63e/bulTE39ruo+ps60eQI6EFmZd66NZHW8AF6GtQI6KjNuo2b5KIrrtaz1u/vI4dLtwFd9KzlbF62RSY813buhpk2fox079ryH/e2IDsnRxx2R50ueLvn4UelY3KyscU9WKgVcbXjZ1dKqqRlZEhpaZnRc7/E96heaNztC/Cq3iG5vTFujKNPOUIuuXGYRMdG6Ur9qPPvsyb+JlO+nCFlpeW6Wn/qbLtaSVfb1dvFRhst0mx2m8QlxUhcYqzEJqrHGGnfJUk6de+gfxTaIgJ6cCioLFp9RNyAQ/UULYCAHmTmZiy8tkNY8id6GtQI6KiNukTpqpuC55vzxjrv9rNl4Ektv6q0bPpK+fmjqnOybcG3n38khw7or2cIFBMmTZVvxk2QMZ+2vtv2H3nqWfn2+4l6Vncq+B554mFy1sWnGFvE/aG0uNQX1OfKvOkLJS87X1frrlvvLvLAq3fqGVAzAnpwKHKVPHlYTL+ReooWQEAPMiO9I81/z78yLcwamqhLQYuAjtosWLxUrvnXbXrW+kXGR8jxfz9WIhNa7gx6QXqBzP92oZTklepK66cC4OGD+AYu0GzdvkPOu+RymTdj8gHb3/e2fuMm+fq7Ccat74raOj986BCjn3qgnl9X2/fTMzIlMSFesrKzxeXa9xiP3ff7bp+YIEmJiRKfECumaLN06dNJ+hzWS0JCm+7r5fYNO2XDqs2SlZZthPX87ALJzymotr95ZHSE7/ftkoqySnl5zFMSEhainwGqR0APDmsKNp85rNPpP+spWgABPQgtyl7xULwj9hk9DVoEdNSmrQV0tAwCeuA68ZwL5JVnnqzxHLpaYVeX0e052743ddncK88+FXAhfWdKqpx14aXyt8FHyufvv62r1UspTZftxbsOejN7S1Kr7l+8MVb+9ej1ctixreL0HZoQAT3wlbvLS/pH9470JUQ6R7Wgpv2vA01ie8HGdyrcFQe+nA0AQCvSvWtX46hLdSZMmiIjn3mh2nCuqIvpvvmubpeXNac9t74PPuJw47E6+ZWFsihnpWws3Bqw4VzpNbCH8bhu+QbjEUBwc3rc0wnnLY+AHoQu63lZQZGr7E09BQCgVTp80ADZun27nv1l5eq18uDjT+tZzd4a9ZFUVFYf4FvK/IWLjcfBRx4Y0CvclbK2YKMsy10jxc4SXQ1ciR0TjEvq1q/YqCsAgpnv884veogWREAPUtsL1j9T7qmk/QEAoNXq0a2brNuwSc+qqMB998OP6tnBFRYV1asXe1Pzer2ycMlSsVoscsSgQboq4vF6jK3sC3KWS0ZZtq4Ghz6HHiIZKVmSm5mnKwCCkcf3CSq9IJOzoAGAgB6k1Cp6ibvseT0FAKDV6dunl3FZnGrPtofa2l6f0B1IK+ir/1gnBYVFMmhAfwkNrbpULasiRxZkL5etvoDu9ux7WVww6DWop/H4xzK2uQPBrMhZvPWS3kNS9BQtiIAexIoLsl8udZX/9V0LAAABaN3GTfLzr3OMNzWua2ju0a2rOBx2I6Qr6se9/Oa7xriuOiUn61HL27O9/ZijjpASV6ksz10rq/M2SLm7wqgHoz0BnW3uQHCzmC1f6yFaGAE9iJ3W/bTywsqiJ/QUAICAos6Kq1ZpF11xtdxy7wPGmxqfePYFcqtv/NvvCw4a1tUN7B19AVuFekWtnqtt63WlAn5kZMu1LdzfXH1BXFK/JOMSuLzKAmMezJL+PIe+ydjCDyA4bS/a/ZMeooUR0IPc9D8mvlvqLmM7CgAgoKhwfuPtd/+5+r03FbLVLes33na3nHHBxUa7tJqCuuqBvnVb1c+h3q8+brr2Kj2qvyXLV8hLb7wtjz79nLzz4SfG6r/T2fAb1UvLymTFqjVisVok7pDYVhVmew/qKSVFpbJzc+O+HdmydpvM+G6WfPPueONt+fzV4t6vRzwA//NlifxhXU6fradoYQT0IPfEaU+48iuK6nZbDgAAzeTlt96p02p3Vk6O0S5txLU3GqF+fwnxsUbIV2/7Xxh3MB07JMuQc87Ss7rblZIqw//vWvm/G/8tH3z2hYyd8IO8/u4oY/X/9KEXy7gfJte7B5Fqm/b1rxOMgN+td2exOwKrN3tj9RpYtc193fKGbXPfuGqzPHP7K/LS/W/JhE8my+zJ84y3Uf/7VB665klZs3idfk8ATcHt8QZeT8o2jIDeCpyYNPjTElfpGj0FAKBFqUvcFi5Zpmd1o8L3Zb6QPurT0fuspvft3du4JE5th68rdW79nZefN7bI10dqWrqMuO4m+WN99ReeZWZly8NP/k+uufnWOl1UV+GplDX5VW3Tli5ZZdR6DzrEeGxN9pxDr28/9PKyCvnyzW/l1YfelV1bU3V1X0X5xfLukx/LygV8mwM0lYyyLLa3BxACeiuRUZp9i8fr4fAXAKDFpaY1vLXZy2++I8+89NqfIT0qMqLeq+cP33uXL9j30rO6e+CxJyQnN1fPaqZefLj4H9cZLdOq4/Z6ZJtqm5a1XDLLq9qm7QmvvQ+tCrOtSfvOiRLVLlK2/LFdKivqdgFgVlq2PH/XazJ3Wu0vvHg8Hvn05a+lpDDwe8MDwabS7axMrXSN11MEAAJ6K3FmxxN/K6gs+kpPAQBoMZGRkXrUMOqs+ahPPjfG6pI4ZVs1Z9mro8L55ZcM17O6U6F78bIVela7/IICuf6WO2XqjH0XnlTbtIXZy42A7vZWnZ8uLiiW3TvSxWw2S4++3Yxabdxut+Rl57fYGez8nAKpKKv77fI9B3Q3fq+b127TlZqps+rP3/26pKdk6krtykvL5ZeJv+kZAH+p8FZMv677aeV6igBAQG9F1ubvvqfCXVmspwAAtIh+vXsZZ8Ab461RH8lv8xf8+fOs23jw881/G3ykjB71tlxz5QhdqZ+aVsMPxuUL0fc98rj8PPs3KT5I27RNa7caj516dBB7SM3b7nMz82TKVzPk8ZuekzsuelAevuYpuXfEIzLqf581+gK2uigtLpPvP51i/LoPXf2k3HXpw/KfKx8zVq83ran6M9SkZ//uxuOGlZuNx5qk7UiXNx5537hUrr5q+7kB1F9hReEUPUSAIKC3Ilcfck5mfmXhf/UUAIAWc/tNN+hRw93z8GNSobdM73ncn2ql9vbLz8vn778txxx1pK7WX25enh7Vj1rpvvuhR+T7pdNqbJu2cdUW47Fnv+pXz8tKyo1byx+78VmZ/OV0yUjNMrZ1KxXllbJ8/ip57u7XZPaUeUatKaTtzJCnb3tJpn/7i7Fyv0dxQYks/GWJvPLA2/LifW9Kytbd+pl99exf9WdTF77VRG1Rf2vkBw0K50pRAWsQgD+5PG7P7uwd3+opAgQBvZU5LuHIN0vcZVU30QAA0EKGDz1fbmtkSFe3wD/0xFPGpW/7U2H8iYfvlx/HfSNnnnqyrjZcRETD+6WrFw/ef/oTI2hXZ7Nefe6hQ+ze1Mr4/3zBWN1arsJ+TdQ1M2PenSAbDhKAG0q9CPDOEx9JXtZfwbw6W9dtr/GFgs49O4rdYTP+PNV9HNQLDh88N1pya/k1DiYsPFSPAPhDibt0wYiBI2q/eAPNioDe2pjEm1qc/m+3x82FcQCAFnX7zTfKw/fdJVENPJOugrc6T77nHHpCXJzcd/st8suk8cZ29oacNa/JkYcdqkcNk7k7W754Y4ye/aW0qFRStlWtOvfsV7UNfI8ls5fLS/95S3Iy67Z6r3qnj33P/92Qfp00V7LTc/Ts4NQ582/eGS9fvf2deNxVq/yKxWKRbr27GEF805qqHQN7m/LlDNmwsu4X/VVHnXMH4D9Oj2usHiKAmPQjWpnFWas+iQtpd62eBqSRDz0vC+cvlYGPHSqOeIeuNo206bvFs8Qps6f+oCsIBgsWL5Vr/nWbnh1o1uQJEh4ermdA9VSLriGXXqFnBxrz6Qdy+KCBeoamUFRULKM+/VxUq7SD3cautqurlfHzzzlTDvP9nexpk3bj7XcbY7WVvamUl1fISecOrVPv9oP550NXy5EnHqZnIqsWrjXahLWLj5ZnP3tMV0Wmfj1TJn0xTc/q57F375fkLkl61nj/u+3lP19EqI++h/eWmx+5VkJCq76G//D5VJk25mc5/cKT5e83XWjUlF1bUo2V970DfUPc//Id0r1vVz1DsFk2d5V88OxncsSLR4nZ0bRrhLu+2ymZczLkuVcfk8OP5PN7ddxej2dx3orOV3a9qP7/8aNJEdBbqe+zvo/sZeu/MdQS0l6XAg4BHbWpLaDPnzlV4mJj9AyoXsruNDlj6MV6diACevNSLdhUSFcvnKhWalERkdKxQ/t9Avn+7nn4UUndnW78XTWlDz4dLS+9+Y6eNUxsQjt58sOHxWK1GPNxH06UnybMlqNOOlxufPAqozbx8x/lxzENbzt89V0j5LizjtGzxnFWOOXOSx4yVucbotfAHnL7UzeLzW6VNYvXyduPfygdu3eQR966V7+HyGsPv9fo1fMBR/WV2578p54hGBHQA0thZdGiw+MG/E1PEUDY4t5KXZRwUVFORd51Df2CCwBAU1Db1fdsXb/mihEyfOgQY9W8pnCuqB+jAn1Tu/6qK+WIwwbpWcOoM9aLZi3TM/nz9vM9t5zPn7GwUeFccVa69Kjx1Ln3xnyvoP58o1/7xhj30JfgpW7b/WfPcrUy39hwHtkuQq66s2G38wOoXqW3gvbMAYqA3oqdnPS3aXkVBVWNZAEACFLx8XHGTgi14t6U1Dnq9197Sfr0OkRXGmbJnOXGo7p8bdfWVGPcrXdn2bFpl3z9znhj3hgJyXF61HghYSFGAG6MxbOXy8/fz5GwiFBJ6phg1Laur+pbr87ZN4ZqS/fvx26Q6LgoXQHQWG6P27O5YFfVK2sIOAT0Vi5Ftt5W5i7nbAkAIGipy+GUokaeD6+LsIgwefK1h6T3oQ0P6WrFuLS4VLat326cu7ZYzBKXFGvc9O5yNm71W4XpxvzeqjP45CP0qOHGfzxJtm/YKV0O6WTMt6zbbjwumbPCeGyI2MQYuee5W6R7ny66AsAfStylv1/Z88IMPUWAIaC3cmqre1Z5zrUe9roDAIJUfFys8ahW0ZtSSmmaLMheLrmSL3c+fbOc8/fTxWyu/7dKbl8oXz5vtS+g7zTmyV3ay88TZktedvV90uvjzOGn/nm+3V9OH3aSWG1WPWsY9UKEutldnT9XVFjftmGH5GQ0rIPT4ccPkv++eY907dVZVwD4S7mnnNXzAEZAbwNObX/czDxn/qd6CgBAUInXK+i709KNx4NZv3GTfPb1GPlm3ATZur1qm3Vt8isLZFHOStlYuE2cHqdRM1vMctG158tDr98tfQ/vZdTqY/WiP2T7pqqArrakz5463xg3hgq/Z1zU+J7v+4v3/f7O+fsZetZw6rb2jJRMY6y2869asNYY10f7Tolyy8gb5Ob/XmvsZgDgXy6Py7UjfTPnzwMYAb2N2Ja24Y4yd1mKngIAEDT2bHE/2Ap6qu+5q2++VS684mp55qXXZOQzL8h5l1xutGhTz1Wn3F0hawo2yLLctVLsrLrUbH+denSQO//3LyOoq3DcsXtVT/ba/LFsg2z9o2qbt7ooraKswhg3VLu4aLnlsev9vnq+x/lXniWHH9f426636q3t5aXlMm/GImNcG7X9/2+nH2UEc9VCbtAx/fUzAPytxFn284iBIxq2tQXNgjZrbchvGb+fmBSSNNtqtgbECzO0WUNtaLMGf6DNWutw9KlnGze+P3zvXbryF7VqftVNt9bYw7xjh2T5cdw3f94U7/Z6ZGdJqu9tt2/sNmr1ocL2js0pkpmSKcVFpVKQW7hPAC8qKJaM1CzJ2p2tK43TvnOi3PbkTRKX2LSf79SN7qNfGysLf1miK40TGh4qEVHhEhkdIRHR4cZYXSSnVsbDIkMlNiFGuvXu0uhL6hAcaLMWGHaUpl5/WtJxn+gpAhAr6G3ISUnHzc125j6qpwAABA11Dr26VmtqdfzG2+6uMZwr6n3UqrqSWZ4jC7OXy7biXQ0K54oj1CG9B/WUE887Ts697AwZ8a/hcvXdl//5duvjN8rf/3mhfu+GM5lNcsr5J8hDr9/T5OFcUbfYX3vvFXLVnZcZ4bqxjj/7GHnyw4fkPy/fLv9+7Hq56q4RcsmNw+S8y880/lxqpZxwDjSfCk9l+fbS9V/rKQIUAb2NOT5+8DNFzpIZegoAQFCIioyUrdurznTvbeSzL0hWHXqkz5n/uyzPXStr8jcYW9ubmtrW3hgqvD7sC+aX33Kx2B02XW0ex5/9N3li1ANyxkWnNOrXVv3QAQQOp6dy/HXdryvXUwQoAnobtKZs0//5vjmp/aYdAACagOpnXlRUrGd107FD+wPOkquL4H6bv0DPDk5dMJdZXHuQ95eUrfUPp9GxUXLsGUfLg6/dZZzHVuffW0pku0i59J/D5OmPH5Hzrzjb93vpqJ+pu4Z8DAA0nfSyzHF6iADGGfQ2KhDOo3MGHbXhDDr8gTPogUGF61GfjpapM376czt6j25dpV/vXjLknLPkpOOP/fOMeHXUpW8qkC/5daZERkYYIV9dAlfTBXD7U2efXx7ztJ41vZE3PSeZqVky4Ki+ctTJh0tleaUUF/51EZ3avh7lC8Hq8rd28dESE99OwiMD+9ZyZ6VTcjPzJDcrX/KzfW+5hUZ7tb2p7f/OCqdMHP2jMX/288eMPyPAGfSWVeYqy+3frne8yWSi9XKAYwW9jVLn0XOceY/pKQAATUZd4nbRldcYAXvvs+KqDdoUX2C/9d4H5MSzL5APfAG+ppV1ddGbkpJWFcinTp9Z53CuJHVK1KOmpwKqCufKwKP7yXFnHi2nXHCCnH/l2X++Dbn8LDnx3GON5zt17xDw4Vyx2W3Gx7HfEb3luLOOkfNGnLnPn0m9nTn8FDn9wpP0jxBJ3V73vyMATafS6/6YcB4cCOht2HHxR/2v0Fk0U08BAPA7tdJ9iy+AH+wSN0U9/9Kb7xir4hMmTTF+3N6iIqsuE9utQ7laja+PwScfrkdNLyO1qhe4om5gb2vUKrrarq+k7/rrYwGgZXh9/9tZsr1+nzTRYgjobdzOsi1XlrkrtulpUPF6vFKWViY5i3IkdVKK7Phym2x+d6NsfGuDbPlgk2z7fKuk/pAi2b9nS0VW018IBAA4kDojXp+VbnXh24OPP22squ99a3vH5L9W0NXKu3qrK7Xye9J5x+tZ01Mt1vZI7JCgR21LQod443HPTgIALaewsnj1hZ2HrNJTBDgCehs3rOOw7JSylGEV7soyXQponkqP5C7Oka2fbJGVDy6XP55dI9u/2CrpM9Mke2G2FKwrkKKNhZK/Ol9yl+RI+s9psuPrbb4Qn+37Ri9XnnjuRVm99g/9swEAmtrK1Wv0qH5UsL/s2n/+GcT3bHHfum2H/PzrHGNcVxddO8QX0q161vQyUqpCqcVqkZiEdsa4rYlLjDUe01NYQQdaWqXX+aEeIggQ0CHnJJ+2Jqcy71K3xx2w51IqcyskZfwuWfXoCtk2eqvkLc8Vd3n9+te6XC756tvxcunVN8hFV14t30/+UdzuhvXABQDUTWRkpB7Vn1p5v/H2u41HFdAdDrsR2FfUI/QPPuUIOf3Ck/Ws7vJzCmTb+h2SvitDPJ76fXncs4Ie6wvnJlPbvI83LqnqAs+MBgR0dRHdlj+2SdrODHG7+DoNNIbT46rcXbTtcz1FECCgw3Bi4tFTM8uzH9LTgOEuc0vK97tkzdOrJePXdGNeXxcPPV+P/rJuwyZ5YOSTcvbwy2TegoW6CgDwN3VTe2OocK62vCtVvdC3y+6sDGNem96HHiJX3nqJntXN0t9Wyv9ue1keuvpJeeHeN+SJf70g913+qEz6Yppxi3ldZKdXbc1vF9c2V8+V2ISqgF6QWygup8sY12bhL0vksX8+K/+97ml56T9vyZP/fkHuuvRh+fjFLyUvO1+/F4D6KHNXjBvefTj/AQURAjr+dELS0c/nVOR9o6ctrmBNvqxVwfyXdPG6Gra4r1ZbVOuemqSk7pYbbrtbXn7zHVbTAaAJnHnqyY0O6YuWLpORzzwvnTp3MI4rZWTXfq75sOMGyr8euVZCw0N1pXZj3p0gHz73uaRs27d/d1lJmUz9eqY8dctLxqp6bXIyqgJ6VEzddw/s3p7m+zVmyPtPf2q8zRw3S4ry69cr3p9cLrcsmbNcRr82Rt54dJR88854Wfn7mjqvaEfHVV0Sp9QWrvOyC+SNR96XT1/+WrJ2Z+tqFRXuF/+6zAjsOZl5ugqgrtLLs1g9DzIEdOxjWZzz6hJX6QI9bREep0d2jtkhm0dtEmdR3VYrajJ86PnyUy1nFb1er3EbsArqhYUHv2UYAFB/H775qiTExelZw0yYNFU2bNpsjHMyco3H6vQ+tKfc/8odvnB+Xb3C+S8//Ca/Tp6rZ9XLSsuWVx58R1YvqvkuE9UXvDCvKlhHtqu6ef5g1DZuFYCfuvUlmfTFdFnx+2rjbfzHk42V5F++r995e3/YvnGnPPXvF+Sj57+Q+TMXybplG2T2lHny3tOfyGM3PiOLZi3V71mzyOi//uwqgNck0xfIX7jndVm3fKOuVE9te3/f9+vXdTUegIjve/rUczucPE1PESQI6NjHzabBznX5m4eXuytSdKlZlaeXyfqX/pCsef65VOaKS4bLlOl16yT3+6LFcsUNN0tBYaGuAAD8QZ0f/3zU29KvTy9dqb/eg3oa/cJr0r5Totz+5E1y97O3SPc+9VuxLy+rkImfT9Wzg1MBcdQzn9UYKIsLi40XfpW9Q2p1fvvxd3nmjleMAFwdtaX+2w9+kHEfTdKVprdx9RZ59cF3jeBcndysfPnkpa+MnQaVFTW/iB4RFa5HIgU51Qd0dRTg1QffMc7718WuLakyd1qLriEAQaXS63xXDxFECOg4wGXdL0hPq0i/oMJdWaJLzaJoQ6Gsf3md0TrNHw4bNFDmzK/fF/LNW7fJTXfcKxUV+/bfBQA0jtrm/v1Xn8vD9931543stVGh/MrbLpWnP/6v3P3cLXLSkH1bpakt5CcNOc5YMR/5/gPS/6g++pn62bBik1SU1/3zvgrp7z31sezYtEtX/lJSVKpHIqHhIXp0oB/H/CRfvfVdnVaEfxr/q2xas1XPmo76vXz60pe+4F37x0Kd1X/r0VG+j1v1bUxVL/Q9CvMO3J1WXFgir//3vTqH8z2Wz6NTFFAXLo/Ls7l4+6d6iiBCQEe1zkg6aWVmWfYw33/czbKXTN3Kvum9jeKu8N858Ptu/7d88OloPas7dTvwc6++oWcAAH+65ooR8suk8fL911Vh/fJLhht3hajHe2+/RR7/3/3y9Af/lTcmPF8Vys87TuKSqlp2depRtYKu5v969DpfcH9Errz10nqvmO9PrczWl1o9Vivp5aXlulKltPivF5lr2mL/4zc/ycTPf9SzummOre7L568+6Hb0/W1au1XeHvlhtSvpjhC7Hu37osUeH7/wpWSn13xUoSa7tu57PwCA6pV6yieP6DK0/p/c0OII6KjRKcnH/pLjyrvK461nf5l6yl+ZJ9s+2ypeP3Z5U9/srVi9VgqLaj9T/vC9d+nRX776dpzRgxcA0DT69e5lhPUnHr7fOKP+n/tvk8HDjpCkw5MkrkNstX3L1TZ2m91mjA87dqDfepubLA1rhabORX//6b5b44sK/rrYbe+QusfsyfNk4uj6hXNl7dL1etR0/mjAr6FW9j989sA7qNTfk8ViMcalJfvujJs3Y6GsW179tv7amM1ts20dUF+Z5Vmj9BBBhoCOgzou7qhvMiqy79fTJpE6KUX8+RqAurn9pmuvkrdGfagrNXv28UdkpS/IV0etons8Hj0DADQFp8cpGwu3yaLsFZJfWfsdIN37dDEuiTvYRXF7qzpT/Y7cO+IReeT6/8lHz4+WlP1WYRPaN/wCO3V5murZvcfeK+pW274vIGxdt12+HfW9ntWPOo++d/hvCjkZDbslffXiP4xb7vdnD6l6MaWi7K9t8AV5hTLuw4l6Vn97dlMAqFmRq2TX2cmnTNFTBBkCOmp1QsLglzLKs9/SU//RmdzfC/Tq5vZvxn1f6zlyFc4XLV0uU2ZUf4mcOo8+cep0PQMA+JP6zJ9SmiYLfMFcPdZVpx4djcdtG3Yajwfz7agfjHCuQrraeq5C/ZI5K4z+5qpl2B6HDOypRw2jblzfo6aL09RFdB+98IW43Q174VetRofV41b6hqjLrfM1mfL1DNlew9/J3mfaJ38xXcpK9j0WUB+HDOihRwBqUuGqfFMPEYQI6KiT4xKOvD2vsuAHPW203Jw8WbvG/9v11MVDZ55ycq03t6tt7SqcT5h08BcXvxk3Xo8AAP7i+3oii33BXK2cqxX0+mjfOdF4rK0f+fRvf5Fffqj+3LZajVZhOT2lqmNIbEI76Xt4w2+YVyvjaxavM8bOGgL6959OMbbEN5Q6f2+xVm0Zbyrd+nTRo/pT7eVGvz5G3O6975Kp2o6+50ULdTO8atvWGEefeoQeAaiO0+2s3F64ge3tQYyAjjpbsq3i70WukoM3ia0D9cX7qUdfluIi/18Sr4L3yGdf0LPq3X7zjZKallZrOFeWr1oj23bUvkoDAKhdubtC1uRvkOW5a6XYdeDFYXWR1KkqoKdsrfnuo20bdhiB+GBUSJ/hC/F7DLv6PD1qmBnfVf1c1e3eSt2eJr9N/V3PGmbwKU0fTI8++YhGvQiwe0e6zNnnz1m1Q25PQP9p3CwjyDfUwKP7SbfeDX8RAWgLKjwVX13W87L6tUdAQCGgo85uHjzYuSpr2/mlzrKlutQg77/1maxbW33/2Ma45soRsmjpMkndXfNWSRXg1cVxn301RldqN3vefD0CADSE2+uRbcW7ZGH2Csksz9HVhlGt19QFZGrburOy+kYjavW8LlSQ30PdBD/kirP0rP7UZWmZqVnVHttSN7Y35k6TqHaRcuK5x+pZ02kXHy0nNfLXmT725wP+XlT7NrXNffHs5bpSf6qv+j/uuEzPAFTH6/vfzvJ0/x9LRbMioKNeruo9pHBl0aazytzlK3WpXub/tkgmjp+mZ/6jep4fNnDgQYO3OnO+buOmeoVzZenyBv1RAQA+KpAvzF5uBHS31z+tNNVFccofyw48KqW2re99vvxg9m6Jpgz9x7lyxPGD9Kz+Fv6y9IC+5um7MmXVwuovI62ry26+SEL26ivelNROgsZcxFaQWyjzZyzUs6ot7m6XWzas3Gycw28IddnezY9cK9GxUboCoDpFrtIFF3Q4vVELaWh5BHTU2/91vSBvTenms8pdFX/oUp1kZebIK8+/q2f+06NbV7n9phvkoSee0pV9qVvd91wIV5dt7fvbsStFjwAAdaW2sC/LXWNsaVdb2/2p/1F9jcfqgviUL+t+uef+YVq57j//kF4NvDRuy7rtRhjd2/L5q/SoYc6+9HQ56uTD9azpqd7tqsd8SFiIrtTf3Ol7AnoV9TFJ2daw/uX2ELv8+7HruRwOqIO8yoJ39BBBjICOBhnRYUjWuoLNZ5a7yjfpUq1efeE9v587V+Fc9dB96PGnqz33p8L54w/dL3PnL2xQOFfS0tP1CABQG6NtWtE24xK4urRNU8pKyowL3T5/9Rv56PkvjPPjB9vCPkAHdNUbfO/3UeM/ltW9v3an7h306C+qt/ptT94oRzfgzHf6rowDtrJvWFnnL5MHOOfvp8vw687Xs+ajPi4qFIeENWzVXt0PsPfuBHX3TNrODD2ru8QO8XL/y3dI/yP76AqAmpQ4y7J/TfzxSz1FEKvaewQ00ISUaZ37Rh7yq8NsP+hL29On/GIEdH9S4VydKVfhPCvnwDONCXFx8sqzT8qb739knE1vqLCwUFn+W93OM8K/FixeKtf86zY9O9D8mVMlLjZGz4DqpexOkzOGXqxnB3r+ycekzyGH6Bkazis5Ffmyq3S3L6RXH6yrk5uVJ5+98vUB282VqJhIOX3YSdL38N4HXF725qOjpDC/SK6+63Lp3LOq9druHWnyyUtfGeO6OHXoiXLC2X/TswMtmbNcZk+Zv09v89ocftwgWfH7amN86T8vNM6f791mrC7MFrOcfN7xcsI5Nf/emoM6LvDdqB+M3uX1dcWtl8r4jycZPdDj28cabeIyUrP0s7VTuxjUdvvm2tqPprdu+Ubj30Tfu/qJ2dG0a4TpM9Mkd1mu3HHfTdKn3yFiNpnEEeKQdjHRxvd1rVFuRf7IwfGHPqmnCGIEdDTad7sndx0Q1me2w+Loqkv7KCwokuuvvEOKi/23en7MUUfK7TffILfe+6Bx6dv++vXuJQ/fd7eMfOZ52br94K149qYumlu3YdM+gT4iIlyWzv5Jz9CcCOjwh9oCOgCg7YiOjpJuPTpL3wG95YijBsnAQ/uJtYlbGDa1So+r4o+iLR0v7nRW427hREAgoMMvxu/4uWef6C6/hVocybr0p1eff1emT52lZ4137+23iMNul7dGfVRtOD/z1JPl8kuGyz0PP1bt89XZsxV+fTWXyB3So7tM+bbuKzLwHwI6GiMvP1/GTpgo4yZOlh07d+mqiD3WLiGJIWKLtosl1CImM18KATSPjF/SJeHERInqF60rTac8o0xSJ6ZI3DHxYo2w6mrDeZweyfotUzpd1Nn3ebT+Oxu2frxZYgfHiS3KpivNyCvirnCLq9ApFdkVUp5Z/mfHhaioSDntrBPl/GFnSZdunYxasMl3Fo06MnbAzXqKIMd3JfCbSbtm9OoZ2W1miCXkz5X0bVt2yK033i+eatrONIQK3kXFxTJl+kxd2ZdaAVe3ud/z8KO6UruOHZLluccfkVGfjpbf5i/Q1b+cfspJ8u4rB++tjqZBQEdD5BcUyAeffSFffTteSktLxRJikeiB7aTdoTES2TNSrJGN/0YVABpi45vrpWR7iZisTX8NlNfl8X2+s8nARwb65dfzur2y+rGV4vH9vCZT/SOECvgDHztUbNEtEND346n0SMm2Yin4o0DyludKZX7VMZTjTzxarrv5/6RzlwPvpwhUbo/bu654Q/9hHc89sK0FghIBHX6lzqT3juj5U6jF0VvNH33gWVm8oOF9T+sqKjJS39S+rF5t1NRW+ZuuvUpGPvtCjf3T7771ZvnX9dfqGZoTAR31pVbLX37zHcnJzTNWeJJOby9xx8QZIR0AWpoKzfmr8o2Q29TMvlCuVurVTiF/qcytkKLNdduduL+wjmES6nsLOF7xBfV8Sf8pXYq3FBn3XVw6Yqhcec2lxg7LQFdUWTT5sLgBQ/UUrQABHX731ZYfkg6N7TcjZXPqoXfc/JCuNh3VA/2+22+RZ1561ehzXhfqE666YE555uXXqr0Bfo/P339b/jb4SD1DcyKgo67UcZaRz7wgU2f8JJYwqySf00EST04Uk4UvcwCAuilcVyA7v91hbIPv3LWjPP7M/dKx0/+zdx+ATVVdHMD/Sfemg1k2lLL3lqUgCogyZCoIyl6y994ge8uQpTJUUBEUREX9ZO9V2rIKFFq698r43r25pS1daZo0SXt+fvny7n2hdmDzzrvnnpNp96ZJ8Y198Gan0m+eEUNSCFCbNaJ3/at8EPzfg0vtt27aHSumDIIF2WOHD0G/nt0wetI0rYNztmq+c+M6HD95ml/Q5xScM/cfPhJHhBBTxLJfen0yhAfnTl7OqDm9Fkq+WZKCc0IIIXnCMg5qTq/Ns6+eBgTi8xEzceXidXHW9MSkxF6g4LzwoQCdGIJs1bANy31u+TmKsd6lBtnXb93G9PmLtSoGl7pq3uWdDhgydrzWrde2796HlJQUMSKEmJKAp8/Qf8gIPA54glJvl0a1sd6wLmb6KYmEEEJMk9xazgvhVR5UBQnJiZg3YyXO/PGfOGtaQpIjV4hDUohQgE70zqths9UyyD4TQ73SFHSbw4NstmqeVVG3rPT9sDs2r16B02f+0WrVPL2gly9x7NdTYkQIMRUvgoL5Foig4Jco2708PLuaZ/VdQgghpse1oRuqjasO2ACrlm7G5QuGr6mUFzEpcfc6lGp5VAxJIUIBOtErrwbNZkvB+QQx1JvKFSvwwJytgG/cvpMH2dqsmrP96Ts3ruXHQ8ZM0HrV/HWHj/4kjgghpiA+PgFDx03kQTpb6WAp7YQQQog+2Zezh9dob6gt1Vi+cAMCn2ZdUNgYolJilopDUsjQBj2iN94Nm3+kBr4Ww3xjKekd2rVF+3ZtECMF46w6+8PHAeJszthK+9hhQ5CUnITVG7dq3Q89lYWFBZRKpRhp/H3iJ5QqWUKMSEGgInEkO/OXfYED3x/hgTlbPdcV74Nr+GLKhBBCjEkuBT1y3cOeiGsReLj7PsqWK4NNO1fA1jbvfeD1KVYR/7ROMe8KMplMP32MiUmhAJ3ohXeDlo3VMuW/0l8pWzGlk9SgvHWL5lKQXYqnpJ84eRohYWHiFTljK+2sF7qHuzuvzp5d67SclCpRArVqVscf0r87vYWzpqFPj25iRAoCBegkK//8d46vnjuUd4D3hBr5KgYX+zAWvut8xIgQQkhhVKazJ0q/m7/e5oE/PUXQH0H4sO/7GDLyYzFrHMEJYcNalGiwQwxJIUMBOsm3mk2alFIo5Zelv06eYipPWFDdumVz1KhWDU5OjrwS88XLV7UOyhn2MYYNGsiPt+/Zp/VK++vs7eywb/tmbNq+C2f+zVgQpGund7Bq8XwxIgWBAnTyuqSkJHTq2Q8vQoNRc1ot2JTI1z3BVwH6ljUrjb4iQgghRP++WL8ZUVXi8h2gq1JU8FlxB8mhydj61ReoUKmcOFOw4hQJQT7FbpTtLeudMdWTFBoUoJN8adu2reXzmKS/pb9ILcVUjtgKuWfp0qjhXQ0d2rXhAfnDRwF8b/i/587nqXhb6mp7544d+Er53gOHdFoxT8UuzndsWIumjRqge/9PcNfXT5zR8K5aBT8f0lsGP9ECBejkdXu+OYhla9bziu36KAqXGqBf/PMkXFycxSwhhJDCopt0TaePAJ2J9o2G/2ZfNG3REAuXTxezBSsoKWRcS49GG8WQFEIUoJN8qdaw+WLpaZZmlNmwQQOkINwJzlIgXtzdHWyjDAuib9y+k+dVcoYF5V06vs3brLFjlgJ/+szfeQrss+Lo6ICta1byj8s0adcx0751J0dHXP77dzEiBYECdJIea3f4VtceCI+LRO25dWBhbynO6I4CdEIIKdz0GaAzfht9EeMfjS27vkDlqhXEbMGIVySE/FcsxnO4rDH1/y3EKEAnOvNq0KKNTKb+SzrMshsAC6BZ2joLdEPDwvNcqM1ZCuxreHuhejUvnsLOAvyk5GQelLP2ann9eNlhhd92bVqHqpUr8XFUdAyavtmRH7/u3uWzkMnoP5uCQgE6Se+303/i82mzUKpDaXi+r5+WahSgE0JI4abvAD36XhT8t/ihU9cO+HzyMDFbMMKSwiY28WigaU9ECi2KNIhOqjZt6ixXyG5Kf4XyfOuQBd4e7m4o7uEuBVduKFumNF9l1zw7vloNT5aCcR9fP/j4+ePGrTt6C8jTe6tNKyyZOwtursXEDHD1xi30+zTzL1wWmLMAnRQcCtBJesPGTcTf/51D7Tl1YVNcP/vFKUAnhJDCTd8BOnN7wU1YJVni26PbYW1tJWYNK0GRGBYQct+zc7XOSWKKFFIUoBOdeDVsvl/6y5NtCUuWKt7hzTZ81Tt90M1W1UNDwxH44gUPuENCwxAWHs6f2Vx+U9W1xT6nqZ+PRe/u74uZNN8c/h4LV6wWozTFXFxw4c/fxIgUBArQSaq4uHg079AJVqWtUX1SDTGbfxSgE0JI4WaIAD3w2DME/f4Ci1fORONm9cWsYb1MCJvYvAStnhcFWaYmE5ITr/rNO+QUnDM3bt/mfcunz1+EIWMmYPSkafzBjtncxi938vOsYvuFy1d51fWCCs67demEk0cOZxmcM3d8fMVRRpUq6N5rmRCSP5euXuNZNS61XMQMIYQQYhwutTSZl1cv3+TPhpagTAy68US5SQxJIUcBOsmTCm3b2srk6q1imC0WbLNicAUVdOfGwsIC73d+F8e/+xYrFs7NcdX12s1b4iijxg0K5g4pISSz67du82fHKk78mRBCCDEWh/IOkFvJ4XMnY8cfQ4lOiVo4vDEVhisqKEAneWIdnTwDkFUVQ5Pn5uqKkZ8Nwp/HjuCLRfNeFYLLDku1z66HervWb4gjQkhB8/V/wJ/ty9rzZ0IIIcRYZJYy2Jayw+OHT8SM4cQp4p899Xi0XQxJEUABOtFa9bpNqkGmNk7Txzyws7PjvdG3rf0C/548hvGjhvNK7do4e+GSOMqofNmyaFS/rhgRQgras8BAWDpawsLOQswQQgghxmNb3AYJCYmIjIgSM4YRlRw7p7est1IMSRFAATrRmtLS4gsZYC2GJkMul6NMhdJ4s0srrF21CBf++A1rly3Cm21awdIibxfzZ/73nzjKaOigj6m9GiFGFBoeASvngqmUSwghhOTG0knznmTIAD1WEefTqmTjPWJIiggK0IlWqjVs8ZYUnmZdVa2AFXN3QcM36qLnZ10xaeVorPluCVbsmId18xaj85sd8O+58zh+6rR4dUYxMbHiKDPWY/2f/86JUZoqlSqg5/vviREhxBjiExIgt6HVc0IIIabBwlbznpSYYLiuZ6GJ4VPEISlCKEAnWlFDvUIcGpSbuys8K5SGV50qqN+iDlp3aoFun3TGp1M+koLxMVi+fx6W7ZuLoTM/QYce7eDo4ojSDsXR0K0WbC00fZGXrl6HsqVL8+P0WAD+Qf+B2Qbp/527gNi4ODFKs2DmNF5kjhBiPGq1irJYCCGEmA7xlqSS3p8MISY57u+3Sr9xXAxJEUIBOsmVV8Pm3aXfQY3F0KCGzByA2VsmY+LyURg+exD6j/kQ7/RujybtGqJqrUpwccvYp/jmmdvYtHAnngQE8sB7+579qFyxAurVqSVekWaHdK51i+a8B3pWjv5yQhyl+aj3h2jSsIEYEUIIIYQQYlhS0K8OTgk1+bpPxDAoQCfamCmeDS4pQfu2bJUcy2H55Nlo1qghhoydgLe69sDFK1cxeewo8Yo0bPWc9V0fNmiAmAFvA5cqPCIi0/7zGt5emD5hnBgRQgghhBBieDEpcUc6lmp9XgxJEUMBOsmRd8OmbxbU6jkTHx0vjnJWwcGTB+jMUCnoZm3ULp05hZ0b16J6NS8+n96/Z8/zlmueZTSp7/f8/DFw+GgeuDOHj/6M5OS09pJOjo7YsHIZrK2pKBUhhBBCCCkYKSpFSmDK86liSIogCtBJjtRq+SRxWCDCQyPFUfZK25dAFacKYqQdFqAHv3zJA3MWlE+fvwhjhn0GG2trJKek4JvD34tXasyfMQXly3qKESGEEEIIIYYXkxK75r1Sbz8UQ1IEUYBOslW9SatqkKGLGBaI4OcvxVHWHK0cUMO5qhhpjwXm40YMxYQZc9C+aw/UqFYN3btqvrQffzmBlyGh/Jjp/l5nvPduRzEihBBCCCHE8BIUiWF3U14sEkNSRFGATrKlUigyb+bWo74fdhdHaUKepQXKr5PL5KjtUk2M8oatmrdo1gS//nAQP367F8vmz+bzKSkp2LYrrb1kDe9qWDCTsooIIYQQQkjBikqJmj6w9DuZWwqRIoUCdJKlCm3b2kKmHiiGeufs5IT6tWuLUZqAB8+gUmbdrqK0XQnYW9qJUc5YRffUdmqhYWF4+Pjxq9ZrHu7u/Jn59rsfEPgiiB+7ODth0xfLYGOjaddGCCGEEEJIQYhXxt9oWaLJTjEkRRgF6CRLNtEJvQCZqxjqnYe7mxQYp1VRT5WYkIinUpCeldSicNrYuH0nOn3YF3VbtkWnnv0wacyoTO3VwiMisTXd6vnSubNQ1rOMGBFCCCGEEGJ4vK1abLBBM1eJ+aAAnWRDPlgcGERxD3dEx8SIUUZ3r/qJozRs5dxarqmovnT1Ojx8HMCPszNz0nj87+QvuHn2b17d/ZP+fcSZNGs3b0NEZBQ/fr/zu+jwZlt+TAghhBBCSEGJTI75pn3ZtmfFkBRxFKCTTCo3eqM8ZHhTDA2iUoUKGfqQp3f93C1xlMbOIi3tnBV4275nvxjp5r/zF3H46E/8mKXbz5hI/c4JIYQQQkjBSlImxz5IfjpRDAmhAJ1kZglVf3FoMDW8veDj5y9GGQUHvkTgo+dipMEKxKVq3bIZLl65ylun6SIsPBwzFiwWI/Dq7qxHOiGEEEIIIQUpPDlydp8ynUPEkBAK0EkW1OpPxZHBsEJtWa2gW9tbon23tjjzy39iRkOlTiscx/7s/i83Y96ylRg9aRqO/nIC/57TLlhXq9WYOHMugl9qfg9WrlgB/Xv14MeEEEIIIYQUFFYY7o0SjdeLISEcBegkg2oNm74lPXlpRoZhY2MtjjJSS/906NYOHT98E3ev+iIiJFKcAZJVKeJIw7NMad4yrUO7trh+87bWq+ls//r5S1fECBg19FNYWFiIESGEEEIIIYanVCnVLxJDR4ohIa9QgE4ykKktRohDg2ndojlPUX+drb0ND9BtbKXn7u3ww86fxRkgQZkkjtLYWFuje9fOvG85KwqXm627dmPfgcP8uGmjhihbpgy6dOzAx4QQQgghhBSUKEXs7rdLtTonhoS8QgE6eaVmozfKq6EyeL43W/U+feYfMdLQrJ63hZ2Dps95u65vIDQ4HJfOaAJ5hUqBWEUcP9YFa6e2bst2MQKGDR6AD7t1hVxO/wkQQgghhJCCk6hIjHgqD50khoRkQNEJeUWhUk6ETGbQfG+W3s4er+8/t3Ww4XvPU8lkMnw2bQB+3v8bXjwJ5nNRKbH8OS8UCgUWf7FWCs6/FDOazyEmJhbd3ussZgghhBBCCCkYEcmRk7q7vpm2l5OQdChAJ5xXveaekMHg6e1dOr6dzep5u1er56mKl3bHx+N6Y8v8nbyqe0himDijnaeBgej76TDsP6hJa09VuWJFfgOgdMkSYoYQQgghhBDDi1HE//1Gyaa7xZCQTChAJ5xMrl4iPaU1GzcAtnLdt2d3HD/5u5jRcHZ1QvsP2ohRRt71qmLghL7YunA3jnz3C1JUCnEme1HRMVi/dTve6/0xbt3xEbNpmjZqgNKlSokRIYQQQgghhpeiTEl5FBc4XAwJyRIF6ARejZo3hUz2iRgaTPeuXbD3wCEx0mCr5137v5tp9Tw9rzpVMHHlKNy+4oP3paD760Pf49lrKfLxCQn47/xFzF26Au279sCWnbuRmJgozmZUv05tJCTEixEhhBBCCCGGF54cvbBb2fa+YkhIlihAL+IqtG1rK1Opt4qhwbC2aB3atsm0el65egW07txCjDQs5ZZwtHJAcVs3VHDwhJdzJbxZ7Q18vWULlsydiUUrV/MgvHHbDnhLen6jYxc0bN0en47+HId++BExsTnvVfdwd0PFCuXFiBBCCCGEEMOKVyTc/q34j0vFkJBsUYBelM2bJ7eOTtwLmayhmDGI4u7uWD5/NuYtWylm0vQf3Ys/O1s5oalHPbQp2QxtSjRFU/d6qFOsOqo4VUA5+9JwtykGews7xMWlrXzHxMbxYnOhYeFQq9ViNmc1vKvxvumlS5YUM4QQQgghhBiOUq1UBSYGD1kgW6ASU4RkiwL0Iqpq1Xdtqh07+Y1MJustpgyCrZwvWyAF50tXZqrc/k6vt1C2chnIZXLULlYNjpYOsMyliLyPr7840k2Hdm1w5x5lFhFCCCGEkIIRnhSx/p3SbS6IISE5ogC9CPJu3KKlzCniunTYVzOjf2zVfOak8fwxY95iPHwcIM5olK3siS793+HHbJXc1sKg9eleqVenFoJfhogRIYQQQgghhhOvSPQN8Lg/XQwJyZVMPJMioEb9Zl4KuWyO9EMfIKZ4ZfV6tWvzle6y0sPJyVGcSZOUlIyYmBgkJScjOkazv5uNGWtr1tfcBs7Sn3N2ckLlihX4Hu/A50HYe+BgliverCDctDXjULJsCZ7a3ti9jjiTuxu37qD3oCFilDf16tRGm5bNce7iZXyz0+Db7okenL90BZ+MGCNGmZ39/QTc3VzFiBRmdVu2hZWnDbzHVxcz+hH7MBa+63xw8c+TcHFxFrOEEEIKi279P0FUlTiUfreMmNGP5ycC8eK351izeRFq1vYWsxkpVUr1k8TnrdqXfOOsmCIkVxSgFwHVGrWoDrV6nnTYu7i7u7x9uzZo1rjhq0A6JCwMF69c5Xu5o0XgnR4LvG14IG4NJ0fHV0E5k5SUhGQpcGfBO/vzDx8/5gF9dqysLTF89mDUalSdp7Y392iQ59Xzo8eOY+P2XZlS5nOzdtkirNq4BeU8PbF320YxS0wZBegkFQXohBBCdGHMAD00MWxD0+INPhdDQrRCAXohxaqz28Yk9VQD/aXhO/Xq1Lbo0bWzFJS74+APR3lAnlMgbQj2jnb4bOoA1Gyk+SXGUttZlXZdsBsC7Gs4+vNx/H7mH36TICfs5sKy+XMwccYcNGnYAF/v2CLOEFNGATpJRQE6IYQQXRgrQE9QJNy/U+xGrd6y3gV7wU3MHu1BL2TYarlXg2ZrbWISn0vB+detWzbvvHPjWgtWHG37nv0YPWka/j17vsCD83otamPmhomvgnOW2q5rcM6wFf3WLZpjzbJF+O2Hg5DJcr7X1Ldnd/whBfLM1Rs3MWDYaKzeuAVHj51AaFgYnyeEEEIIISS/WGr7i/iQTyk4J7qgAL2Q8G7Q7P1qDZr/A7XaRwpWxxd393DdvHoF318+evI0HozmNSU8vyytLNG4TX1MWD4KI2YPhntJNz7PUttrulTlx/pQoriHOMpe65bNX/Vgr1KpAsYO/wweHu64cOUqeg8aygN2FqyzlXlCCCGEEFI4qNQF39ksIjlyYwfPVv+KISF5QgG6GWvUqJGVd4MWn1Zr2Py2Wib7CTK0ZvNd3nkby+bP5kH5pu0787Rabu9gh5KlS6Bazar8UalqBVSsUh6u7sX4OQuLjG3QLCwtYGNnA9fiLqhUvQLciruiZkNvjJgzGGsOL8Fn0wagWp0q4tWalfP6rjVhb2knZvLveVBwjn3Q2ffj4uWrYgTExsajaaOG+KRfH96f/dcfDmLY4AH49+w5dOs3EMdPnRavJIQQQggh5ihBmYibET6IVySImYLBUtsfe/hPEUNC8oz2oJujefPkXsdODpCpsUj6CZYTsxxL5WatxGbMXyxmclaqbAnUa14b1etVQwXvsrzCem5SkhVQpKTA0sqKF31LxVbG3SNc8NmY8Zj35dQMH8tSbokqjhXgaV9SzOjP/85d4P/O7OzfvhlDxk54daPCzs4W1//3Fz9+HWsHx3q21/D24i3iiHHRHnSSivagE0II0YZCrURA3DM8jXvBV8+Xjl0DpfTWURB70Flq+9PYF63f8mz5H58gRAe0gm5mvBo16+z182/XZcCe14PzBTOn8mJouQXnVtZWaP9BGyz+apYUSE9Dt8FdUL2hl1bBOcOCcvba9ME5U9quBOpUr4E+H3yAn/b8yufcbIrB27kyWhVvbJDgnHkW+FwcZcZaq12/dSdDFkG1qlWhVGad7sTaxO3ctJYH6pu27xKzhBBCCCHE1L1ICMGF0GsIiA00Smp7WHLkRgrOSX5RgG4mKtRrW8yrQYvDMrXsuEwmy9Q4fOzwIbzn+N5vD4mZzHhg3q0NVnw9Dx8O++DVnnBtsFZortYu/OEuBd3Fbd34gwXl7OFpX+pV0bcx0udy//oDuEU483R2do6trhvK0+fZB+if9O+Dfa99T1jPdqVKKUaZsQJ0a5cuwpFjx3mgTgghhBBCTFdMSiyuhN+CT5Q/kpTGqSfEUtufUGo70QMK0M2Ad+MWLW3kSTdlMnUvMZUB22PN+pOz9mnZYfvD522big+HfpDrSnkxa2ceVLOV7wZutdCuZHO0LN6IH7NHPSnorlOsOn/UcKnKH+y1qf3MWYD7Sb++2Lf/MB8bWnYr6CxNPSYmhvd5T4/1a7e2shKjrDlJQfzYYZ9h/rKVYoYQQgghhJiSZFUK7kU/wKWwm4hKjhGzBU+pUqpeJkUMoKrtRB8oQDdx1Ro2G6lWqv5+PZ09FUvh7tC2DZauXidmMuszvDumrh6X44o5C8q9nCvxQLyhW20ecLMgna2Ya7P6/fd/58SRRt8Pu+P6rdu45+cvZgznaTYB+tBBA3lrudclJSWJo5x1fudtREsB/o1bd8QMIYQQQggxNrX0z5O4QJwPvYbn8cFi1nhCkyNXvFmq+XkxJCRfKEA3Yd4NWgwGZJshk2Xc7J0OW+Wdl80qr7W1FcYuHIZ277cSMxlZy61QxanCq6C8nH3pV6vgeREXH49ZC5aIkQZbRe/XsztPEze0rFbQ2V5ytnqeVWu56JhYrdqpsa+h+3tdsPdA9tsGCCGEEEJIwQlPjsSF0Ou4HxMAhUohZo0nNCrs+lMP/zliSEi+UYBuoqo2bPGeWqbeIR1mW2mfrVKf/vsfvsr7OmspuJy+ZjxqNtJUlUwvNTBvXrwB3zeuS1CenoO9PU8Jf32/dveunXHi1GkpUI4VM/oXExuLqOhoMUozLJvVcyY0LAxhYeFilDP2Pb545apBvwZCCCGEEJIz1jbtRoQProffLfDWaTn58chvi3rLemdf3IiQPKIA3QRVbdyigQzqg9Jhxqbj6Tg7OfHU9oPfZ73vfOzMoShdqZQYafBWZ+kCc8vsF+bzrEO7NvjjzD9ipOHh7o6mDRvg9Gvz+pTd6nlSclKWq+cMq3T/LJtzr2Or6K1aNDfo10AIIYQQQrLG2qY9iAngq+ZhSRFi1nTcvXLP+Dn2pFChAN3E1KvXtphMpT4iAxzEVJZYdfLsisK17dgSVZtUFiMNe0s7NHaro/fAPFXrls3xz9nMW2+6v98Fx0/9Lkb6l9X+85xWzxkbaxs8fxGEhMREMZOzLu90MOjXQAghhBBCMnuR8FLTNi3OOG3TCDEGCtBNTLxF0jYpOK8ohlliK8D16tTKclWXpZr3GtZNjDTYyjlrd8aCdENp2qghLwj3eip4dvP68uDRY3GkkdvqOcPS/xOTEuF//4GYyZmhvwZCCCGEEJImOiUWl8NY27T7RmubRoixUIBuQrwaN+8gBed9xDBbHdq1xYmTp8Uooy69O8LCLmNmPGuHlt995tpgNw2u374tRhosRbxe7Vr455xhClveunNXHGmwfvA5rZ4z7AYHKxJ3z/++mMlZ6tdw4cpVMUMIIYQQQvQtWSVdn0U/kILzm1KQbry2aYQYEwXoJqJXr14WMhU2iGGOWrdonmXKtatbMbTq2lyMNDSt0pzFyLBYmvvFy5mD2KaNG2Y5rw+37t4TR9LXWqY0f85p9ZxhAXdSUjJup/uzualfpzZu3Mp484EQQgghhOSfSp3aNu26SbRNI8SYKEA3EdcfPPtMeqqhGWWPrf56uLvxAPN1nXp3gIVV2uq5pihceTEyvBrVvHA9i57hrJjdvwZYQQ8JDcPLkBAxAvr27I6NX+4Uo+yxAnusBVte+pu3b2eYr4EQQgghpCgLS4rExTDTaZtGiLFRgG4iZFCPF4c5qlyxIm7czhxYuru7ouW7TcVIw1AF4bJTo1o1PAoIyNRjnK1ss15xgS+0q5yurVt3fcSR5sZFs0YNM7V6y0qZ0qV4FXe/Bw8Qn6Bdmw72NYSGhdM+dEIIIYQQPUhtm3YjwrTaphFibBSgmwDves3aSU+5rp4zTRs14H25X9emc8tMq+fl7DUp3wWFFahzcnREaGiYmEnDWpX9m0WV9/y4nS5A7961C/YeOCRGOSsrBdth4eFQqVSZ9rBnh/ahE0IIIYTkn6m3TSPE2ChANwFquay/OMwVW8l9vYc3Cx7ffL+1GGmw4FwuK/gfL6t4nlUqeLPG0ry+A3SftD3krA/78ZPatUJj38MHjzQr7dduar+vnPahE0IIIcTcHf3lBH8+f+kKfy5I1DaNkNxRgG4C1EB3cZir4u7umYqgtXq7OazsrcRI+qFKgTkrDmcMLIjNah86W/nPKjU/P1JX0Flwnpf95Ox7GBqmWeW/dvMWf9ZG9WpeWqXQE0IIIYSYou9/OoYNW3fw4x9+PoYvd+/jx4ZGbdMI0R4F6EZWrUGzujIZPMQwV2y1/HVNOzQSRxolbT1gLU8L2AsSa7WW1SqzhxQUsx7lWaXn6+JFUDDCwjVpUazt3JFjx/mxNtTimbly7QavHKqNGt5eer/JQAghhBBSEM5euIRZC5eKkcaaTVulQP0XMdK/ZFUKtU0jJI8oQDcytVxWXxxq5fVQsmqNyihfrawYaZRzKNi95+mxIJwVicuq1RlrD6evNPfU9HZWHI7tfc+ttVoq9vr0YmJj4adlP3R2k4FV0KdVdEIIIYSYkyfPAjFp1lwxymjukuW4ructfGrpH03btGvUNo2QPKIA3chkaniJQ50079BYHGnYW9rB0dJBjIyDpZyfPvOPGKXp3LEDjp86LUb5k9rDnK2en8jDx8zqJsHla9fFUe7q1a5NATohhBBCzEZkVDSGjJ2A8IhIMZORQqHEmMnT8TwoSMzkD2ubxgrAUds0QnRDAbqRqaHO03I3a1eWytHRAQ1b1xUjjdJ2JcSRfrHAWtsq6dkF6Kw4G6ugro9+4un3n1+8rH3afD1W6O21NPULl6+Jo9yxz58KxRFCCCHEHKjVakyePQ8BT56KmayFhIZh2LhJiIuPFzN5R23TCNEPCtCNTQ1ncaQVlj7u7OTEj+s0rwk7Bzt+zLDicGz/uSHs+/YQalTTbrGfVXJnPc+zSjvv27M79kofK79SU9xZynmIKPimDbaP3MfXT4w0Ll29yt/AtEGF4gghhBBiLtZt+VLr7YX+Dx5i0YrVYqQ9hVpBbdMI0SMK0I0srz+A7Xv2ITpGU2SD9T5Pz9XaGbYWNmKkP6ziOQu2WeCtrexW0dtL8/f8/F9VUdfF08DniIyK4vvdfXz9xWzu2P7zpKTMlUMjIqPgd/+BGOWMCsURQgghxBz89vuf2PbVXjHSDmvBtvvrA2KUO03btOvUNo0QPaIA3chUMkSLQ62kBqTOrk6o6F2eH6cqZaD09iPHTqDzOx3ESDtspfzgD0f5in96rAo9O7d9z34xk3ep6e0sQM9LsNyl49vZ7lc/e/GSOMoZKxTHvob83GAghBBCCDGkp88CMXvxMjHKm5XrN+HqjZtilDVqm0aI4VCAbmQyyHSqyNG4TQNxpMHS291tiomRfrFAu0fXLmKkHRY8sz3nJ07+LmbSfNKvDw+UdQ1y/R485M9sP3le0s1ZkbrTZ/4Wo4zOX7wijnLH0tyz6vVOCCGEEGJsCYmJGD5+Mu9UowuVSoWJM+a+amebXrIqGfei71PbNEIMiAJ0I5MBmuXgPHrrg9biSIOlt1vKLMVIf25IgShbMWZBaV5pVtF/FKM0rC0aO7d641Yxoz22Iv/dkZ/4MSvY9vp+8uywGwZsX3xWKe7MxavXoFBoV2m0hnc12odOCCGEEJO0fM16PHj0WIx08yI4GBNnprVlS2ubdh3P41+KWUKIIVCAbmQyhVK73Op0qtWpAveSbmKk4WHrLo706/ip3/O8ep6K7UNn++Wz2os+dNAA3nMzrxXd5y9dichoza4Aa+uMPc1z0l36GnIqThcfH691ujy7WUGV3AkhhBBiatge8qwWR3Rx/tJlfPnVXt42jfUzp7ZphBQMCtCN7N7NS2wJ+JlmpJ16LWqLozTu1oZJbz9x8jRPDdfVzMnjsXrjliz3oi+YORXzpIBb21R3FmCzlWvXYpqvNbWafW7Y61gF+txWvc9e0O5eSf06tahQHCGEEEJMCtt3vmTVWjHSj3Vbt+PHc78iQZEoZgghhkYBuglQQ/2dONTK6/vP7S3tDFK9/eKVq6gk9pKnFxMTi6PHjotRzlq3aM5TwrN6PasKz1LdJ8ycyz9mTjZt34WjvxzHzo1rER4RwYNubQP7SWNHYqP053OTl0JxDBWKI4QQQogpYNv0xk2dmev1VF6x/eg7V+xHXIzu/dEJIXlDAboJsFKpd4rDXNVqVJ1XcE+vuE3GdHd9OX7yNLq8Vr2drUJ/0H9gphXxnEwaM5JXbc+qL/qwQQPQtGED9B40JMt0d9aSbcjYCTwdfv+XW2BpacnfhNg+9mdZfLzXsb3njDYp6Tdv30V8fIIY5Yx9zheuXBMjQgghhBDj2bzjK9zVsi5PXoW/jMAPO38WI0KIoVGAbgLuXr94V3rS6jdfluntNq7iSL9YpXW2jzwVKxg3cPhojB32GV/51hZbge/+XmfMW7Yyy8B+7PAhmDR2FE937yYF/+w59XjCjDl8/zhbOWdBeXyC5g4uW0GPEf3gczJz0nitW7qxwP/SVe2C7np1a+Oegd4ICSGEEEK0xbbdbd21R4wM49zpS7j6vxtiRAgxJArQTYRcoZyiVqtzrLxh72iH5u2biJEGa69WzNpZjPSHrWbXq1PrVTo3C9YnzpyDzatW8IA5r1gQzmSXGs9uBPz6w0EeUNfw9uKPZfPn8Lku6fbAp1ZhZ9Xbcwu8+37YnX8dWa3cZ+f8Ze3arbH0/LwWuCOEEEII0afExCRMmbMA0jWkmDGcA1t+QEykflPoCSGZUYBuIlixOBlkX4lhlhq1qQ8r64yt1AzV+/z0X/+8Wj1nQfXSVeuwefUKHrTrasGMqby1GtvbnhVWOC51Xzp7sMJumcjEcy5sbKz5559T5fasnLt4WRzljKXOh4aF632vFyGEEEKIttZu2YaAJ0/FyLBio+J4kE4IMSwK0E2IFHp/IT2pNKPM2nRqKY7SuBkgvZ0XgfvlOLp0fJtXYN974BB+PLBXp17o6bFU9zVLF/L0dV37iMtk2kXoQz8ZiIPfHxUj7bE975FRUWKUPXYzoV7tWriQzc0GQgghhBBDunztBvZ8c1CMCsa1/27i0t9Ug4cQQ6IA3YTcvXb+vho4IoYZsOJwZSuXEaM0rlb6T29nfcubNW6EpavX4eKVa7w4W2qqe361btmcp7GPnjRNpyDd1sZWHGWP3QhgrdCy6r+eG5YiduGydkF3/Tq1qR86IYQQQgpcSkoKZi9aKkYFixWMi4uOEyNCiL5RgG5iZDL1enGYQdeP3hVHaVhrNdZiTd+OHDuO+w8e8YJuh/bs4MXZ9IkF6WxPOis49+/ZvO3jdnJ0EEfZY3vW2aq/rs5fyn0fOru5EB0Tw29gEEIIIYQUpC07d+NRwBMxKlhR4dE4svsXMSKE6BsF6CbG78qF/wHq+2LIlS5XEhW8y4lRGherjO3W9IH19r5x+zbatmrB09ENpbMURO/7cjNfpWcp79oWcmNt1qytrcUoa2xlO6+Bf3rZ7ZFnNyzYfny2+t9n0FApQI/FsvmzxVlCCCGEEMNjgfmOvdp1qDGUs6cuwveGvxgRQvSJAnRTpMZhccS17fyGOMrIzQAF4lhaeJuWLTB/xlQxYzis0NrhPTtR3MMdfQYPxfT5i/m/n90kyM7xU6dhbWUlRpmxj6lNf/ScPHj0GOEREfyYrZSz1fiJM+agSbu3ee/zzu+8jUtnTmHBzKmv+qwTQgghhBSEWQuXICUlx8Y/BeLrDd8hOSlFjAgh+kIBuglSydTHxCHXtH1DcZSRk1Xu6d55dfTYCQzs11uMDI+lz48Z9hl+/f4g3zfOVqg79eyHVu+8hyFjJ2DAsNH8wVas67Zsy8+XKllC/OnMukjB89FfToiRbtg+9NGTpqNVx/f4ajlb3b98/QZ+Prgfy+fPztD2jRBCCCGkoBz84SiuXL8pRsYVGhSGk9/9IUaEEH2hAN0ENahS4ZIaeFV9Y8W49fh5768Zek9aW1jD0VK/ATpbuWbBKGt1VtBYoM5aq7FWbmx1mu19HzZoAAb178MfMyZ9Ls3/jp0b12bdfk1gleZZj/T8YkXx2OeQ2pu9QrlyiIyKFmcJIYQQQgpWVHQ0NmzbKUam4fcfziD8pSbrkBCiHxSgm6DvvvtOKVOrX22EDg4Kwa+HT2P24CU4vOVHBD0OhouVfgu3MSx9vPM7prE67Fm6NL9R0L5dG/5g+8pZazOmXFlP/mxIIaGhvBp8quIebggLCxcj8/IyJAR//3cWu785gEUr16DXwM8wadY8cZYQQggh5mDbrj0ICzeta5GU5BR8t/0nMSKE6AMF6KZKhjvi6JXk5GT8dfxfLBi9Emtmb+EBtT6x9HHW+9zUla9QVhxlxFa9tS02l5tbd32QmJQkRpqPHZLD3nhjUyqVuP/wIY6f/B1bpTfwKbPn4/2+A1D/jTfRvseHWLx1HU7eOINQuwgonVWQy+k/fUIIIcRcPHkWiL0HMpQoMhnXz92C740M9Y0JIflAV+mmSoYcm4SfPXeJFy7r1LMv348UE5OW/q6LG7fuIDQ0HPXq1BIzpqtK1UriKKMa3l469VbPikKhwM3bd8VI01tdX8F/fsQnJODC5Sv8ZsrKdZswauJUdHi/Jxq2bY9+I0Zg08GvcOnpdajKytDy4+aYuH005n87HSOWDUavsd3QpltLJMQk4s3WWRceJIQQQojpWbF2A78Zb6q+2/6jOCKE5BcF6CZLFiIOcrR22SJcvHwVb3XtwduV6RqgHj/1Oz7u10uMTFvFCuVgZZ25kjurqP4oQD8BOnPjdloSQ3F3d95WraCkpqUf+P4ob0XX/7PhaNvpAzR5qyMmLJyLfb9+D7+ER3CpXwxdJ3TCtL0TMH3XBAxZOBBdPnsHLbs0hVe9ynBwzlinID4+AU/8nvFe9IQQQggxfawoHOtyY8oCH7/A+T8uixEhJD8oQDdRajVy7Z/B2pOxomhrpCD91x8OoGyZ0rzqOKt+ntdf5Oz1b7Y3j1VVa0srlK+aeR+6s5OTXoPoOz73xBFLcXfLsf2bLtid8ICnz3Dy9F/YsffrDGnpb3XriQWbVuH7/35BkGUoanapid6zumPh4ZmYtHkMPp7RG50+7oDGbzZAWel7kbo/PzeB/i9QrVJlODnqv4YBIYQQQvRv/rKV4si0Hfv6NyhMoP0bIeaOAnRTpYaTOHrFxsaap3GnYoXUUrE90kMHDcCPB/bxNmA79uzXOv394pWrcHC3z1AUzdRVqm74/uMZA3R3nbMTWFo6W41naekbt+/kaenv9uiDBq3fwoeffYp132zHuUeXX6Wlj944FAsOzsDolUPRf+KHaNvjDdRoUg2lKpQUH1F3dy/cQztKbyeEEELMwolTp+F3/4EYmTZWzf3v4/+JESFEVxSgmyqZupw4eqV71y6oXLGiGGlWdV/HVlLZ61iLMNayLDX9naVJZ7eH+vjJ06jXojZUapWYMX1etSuLozTW0teelK6wW36xgiwxsZqbGyx9PjQsHEnJyXyclcioqAxp6R8PHYV2nbuhYZv2GDlzKnb/chA3wnzgXNsFb498C9P3ZJ2W7lbcVXxE/bt/6yEa1qsrRoQQQggxRSq1Go9jn2HFpo1ixjyc/O5PJMQlihEhRBcUoJuuDFEUWz3v0LYNr9KdKrcVbxZUsvT3H7/dy/dQDxg+mqe//3vuvHiFBrs727hNA6SoTLf4SHoKtSLLAJ19j3IKoHWRvqc6+37733/A09JP/XkGO/d9jTmLl/O2ZY3adECrzl0xf31aWnrVDlXQa2Y3LPxOk5b+yez+PC29ydsNUbF6edjY2YiPXDBiI2OREpmCls2aiBlCCCGEmJqw5AhcCLuG/Ue+Q1DgSzFrHmKka43TR86IESFEFxSgm6BGjRqxCmitNCONvj274+gvJ8RIg6Vda4MFliz9/dcfDqJDuzbY9OUunv7O2rSxveelKpaAs6sTYhVx4k+YPjsHO1TyLi9GhnPwhx95Wvrn02bhWeBz9P5kCD4YMBBffLUF//pfQIxrPBr1bogR6z7laeljVqelpddpWZOnpVtYWIiPZlx+Vx+gUf26JvP5EEIIISRNvDIRNyJ8cCPcBzGJcThxIG1Rxpz89fO/iI02n2tKQkwNBegmKFpt9Z4MsldVvNjKMKu6nX71nGFF4fKCpb+zQJ+lv7Pq7/u+PcSLyjVu24Cfj1ck8GdTpxAr/bUa1+DPqUJDw3ihOH2QyWVwKemM+2GPeFq6nbc9+s7siVn7J2PO/im8bdn7wzqj9fstDJ6Wri93Lt9Dy2ZNxYgQQgghpoBlBj6ICcDF0GsIS4rgc/+dPM/3dJujhPhEnD76txgRQvKKAnQTJFNjqjjkOrRrixMnT4tRmjKlS4mjvGPV352cHLFg/lS07tSCz4UkhZvFPnSl+BzrNqvJn1OxCu5Z7cvPiaW1JcpUKY1aLarjnYHt0XtSd4xdO5ynpU/7cnyGtPRKNSvA1sFW/EnzE3D3KVpQejshhBBiMl4kBONC6HUExAXyfedMSooCvx36gx+bq79/+Q8xUQXXnpaQwoQCdBNTtUGzwZAhQ5Pq1i2a8z7lr2P7yvPjnq8/ajSuLkZsZVqB4MRQMTJdiUpN8ZFyVTzhWrwYP2ZYG7T0le1fZycF1w3a10WnT9/GwLl9MX7bKN62jKWlfzStN09Lr9+6DkpXMp20dH15fPcJ3B2KwatyJTGjH+ymyKOAJ7hy7QYuXb2ea8cAQgghhABRKTG4HHYTPlEPkKTMWD/n0l9XERkWJUbmKTE+EX8fo4ruhOiCAnQTUrPRG+XlMqwWQ44VemOSkjIXP/Pw0D1A9/Hz539eZZNxxfxp/AuTX0VPVKZVam/4RlotvcAXQTkWzqvWuCp6je3G09KrN6yGEqU8xJnCL+DeUzRr3EiMdOf/4CH2fHMQYyZPR7O33kWTdm/zlnH9h4zAx0NHorE07vHxIJw+Q6lthBBCyOuSVMlSUH4fV8JuITol65vap48WjiJrrOVacqJ+i/cSUhRQgG4i2rZta5miVnwPyDJsZu7yzts4cuy4GKUpLgXXbE+5rtjqeTWvKohIzniHNjYlDi8SQsTINLG7zqlS988zIXwP+qut+5mUq1ZWHBU9/lcf6Nz/PCEhEd8c/gHd+3+C93p/hGVr1uP3v/7mbeWycsfHF6MnTcfk2fOQolCIWUIIIaToUkHN09hZOvuLhOwrs9++5IMXT4LFyLyxQnHn/7wsRoQQbVGAbiJexCTNk0GWaYNwvTq1cPHKVTFKo20F9+xcv3UbVetkblXG+Mc8MtmCcezzikx3U6FitXIo6VmcH7MUdyfH7IvEeVbLW1G9wiI+PgGP7gbgjeZ5KxD3+MlTLFu9Hm06vY+FK1bhbrqWc9o49usprNqwWYwIIYSQookVfrsQco0XgmPbCXNy5tj/xFFGbAHC0tJSjMzHH0f/EUeEEG1RgG4CvBu0bAy1eroYvsLS2318/cUoI898FIhjWC/06nW9xCgjluJ+PeKuyQXp7PO6HeUrRmlavtNMHGkq3mdVyV1uJUfZymXEqGjxv/EANby8YG9nJ2ZyFvwyBDMWLEHnD/tiz7cHER2TlrGQV18f/A7Pg4LEiBBCCCk6WNs0dj3FWqcliPo5OQl+9hJ3rtwTozTW1taYPWUiFsyYAkcHBzFrHl4+D8G961lfyxJCskYBupGxnucqmWoXZLJMt0W7d+2Co1mktzM57bXODVtpTk5Khp179hXJ2T7vy+G3eBqWKexJZy1IbkXe4yn4r3ujY1NY27DW8cC/Z8/zrIPXVfQuX2T7fz++EYBOHTuIUfZCpL8Xi1auRocPeuLIz79Aqcz/z12hVOLEqcwdCAghhJDCil2z3Bdt08KTIsVs7v786V9xlFFKSgr87j9A187v8ja57m5561hjbKwvuqlLDE5E4LFnePHrcySHp9U6IsQYKEA3smi15TgZkFbpLJ0a3l54+DhAjDLKT7/vi1euoVnzRojJIthNj6VhsUImLFBnxeOSVSniTMGKVcRJb3I3XvUGfZ2Dkz3eEKvoN27fQdNGDflxeuW8PcVR0eN39QGaNc78PUmVmJiELTt34+33P8TXh75HcrJ+f843b98VR4QQQkjh9jwhGOdDruNJurZp2khKSMLlf66JUUZq6ePs3PcNZi9civp1a+OrzetQNh8LNQXt5oU7CA/R/kZFQYv2icKdJbcQ9PsLPP81UDq+zecIMRYK0I2ocqNGLtLTTM0oI5befuPWHTHKLLW6uy7Y/vPy3toXTGOr1v7Rj/C/l5dwLfwO30MVmhSOeGWCwVfX2Ur+1fDbr1qrZadD97Z8hdzH1w+PsripUaFWeXFUtMRGxkKZoES92pmzCpjTf/2Nd3v2wfqt25GQmHv6nS6CgrMvhkMIIYQUBqlt0+5FPUCyKu+Vyy+euYr42Jy3Fv7860mMmTwD7m6u+GbnNtSrU1ucMX1/HDXd7i4BhzJeN6pSVJnmCClIFKAbkaXKcoQMsizzlFh6++kz2RfW8HDXPb2J7WsvVbGkGOUNq/rOqpDejLiH8yHXcCb4PP4XchnnQ6/hRsRd+EY/RHiy/u6SymVyrW4CuJVwRZvOLfhxVlXvy1TJ3559c+VzyQ8tm2WqPcj3mY+cMBWjJ0/HiyDDVos1VOBPCCGEGJs2bdO0kV1xuNdduHwFA4aNRqL03vrlulXo+FY7cca0sewAfWyd0ze1QpVlSjubY+cIMQYK0I2EtVWDDGPFMJMqvEBc9lWz81PF/VFAgBSglxCj/EtWJvOCcmFJkQiMD8LtyLxV+86JtdwK9V1rSc+5t5Tr3P9tODlnbrPmUtIFzi66bwkwZ7cv+qBR/XpipHH46E/o/GE//PlPwewJk8vp1wwhhJDChS0eaNqmXcuxbZo2ntx/hucB2hdUfRTwBAOGj4b//QdYuXAePu7zoThjuqIjYnDj3C0xMh0ySznsy9qLURprNxt+jhBjoL95RvIiNvk96ddClhujWfr6g2z2nqfStUgca9nmWa4MlBaGuStob2mHxm51eI9slqIfEZn/PTzFrJ3R2L2u9Mx2BGTP0dkBfUd0F6M0VWtVFEdFT8Cdp2jXuiU/Do+IxMgJUzBn8XLExuVcf0Cf7LSsHk8IIYSYA942Ley6aJumFLO6+99v58WR9l6GhGL0lOk823LW5AmYOGYkrK00BXNN1bnTl8SRaSnXozzv9pOKHVfoo/tWUkLyiwJ0Y1Gr+4ijTDq0ayMFt7fFKDNWIM7GOvcV5az4+Pnnaf95XlRw9ERZRUlMnjofzd56F70HDUHz9u/ikxFjcO1G/u6a2lrYoKFbbVRwKMvT3rPTsG09tOv0hhhplDPQ12vqHt0OQNkSpVG+bFmcvXgJXft8jD//0S6FTp+K52M7BiGEEGIqWKs0tp2Pt01T6Gf7VnJSSrbF4XITHR2DWYuWYPfXBzB88EAsnD0dTo6ZMwlNxe1LPogKjxYj0+FY1Qk1ptaC5/tl+aPWrNpwrpHzohAhhkQBuhGw9HY11F3EMJOmjRvmuP88Py3WWOBft3FNMdIPD1s3NPGoh8j7kfjwo0/xx98ZP/fzl66g76fDsG7LdqhU+Vu5r+JUAXWK1ZAC9uxbxPUc8T6q1a4iRtL3y7vg+5+z4PinbcexacJ2fDFsAzZKz38c/BsRLwuuiun9Ww/RvElj6fv+JQaPHMfb6xlD6VK61TsghBBCTEFq27QLodf5dj59unXhDhLidA/2k5KSsXL9JixbvR6d3m6PDSuX5GsbpD69vsWOOf+Haa6i25a0RakOpfmDpbcTYkwUoBvBi7jkBjLIstwUbWOT+8p4fgrEXb91R+cCca9zsymGRu51ULdYdfzzx1kMkoLAnFLat+7ajQXLvxCjvEtKTuYPd+nf29SjHso5lMlyNd3S0gIj532KStUrwM7JDp4VC64VSaL0Jrtn4bc4tOIIqrtVxewxE7Bt5Rf4/JOhkAWpsWXiTvx37AIUKQrxJwznwc3HOPnHn9L3fY+YMY5ynkW3xR0hhBDzlrFtmv63B57VU9r3nm8PYsb8xahVozr2btuI8uWMmz349pttsWvTWrRpqSngm+rCn1fFESEkOxSgG4FaqW4uDjOpXLEiLl7O+ZeXrndGY2JiYWFlAQs7CzGjm9QV8/quNeFi5YTvfzyGiTPnIlkKnnNz8IcfsWjlauTWGZQF4iyLYPXGLbxaaZN2HdGq43v88VbXHvh88iyc/eUirF9YwVn6HF5na2+Dt7q0RplKBVe9nQXdO2bvQ3nnMvjz2BHMnDQe7du1Qf06tdG9a2dsXr0CuzdtwPVfb/LVdENi7dWe+j5DWHjWveMLkleVSuKIEEIIMQ/R+Wybpg3WVs33hr8Y5d+JU6cxauJUODk54usdW9A4ixXsglDcwwOzp0zEPf/7uHz9upjVePEkKE8F8QgpiihANwIZUEccZtK0UQO+Tzwnuu7p9fHzQ0XvcmKUd6mBOVsxd7J04HMn//gLsxYt5cfa+vrQ91i7eZsYabCAnPVnZwF5t/4DpYD8bRw9dlx6k3HC2OGf8YD30plT/HF4zw7ehi7w+QssWrQKi8euwv3zDzOtpgc8eIrytXT/evPq5L4/UNLRA2uWLeJvjlmpV6cW9n+5Ged/uQS/aw/ErP7dv/MIalVut0EKRg3vauKIEEIIMW2pbdMu57NtmjbYnmylIv9F5tK7fO0GPh46ii/KbFm7kqe9FySZTIYZE8fB3s4Oc5csR3x85t7uN85nX2eJEEIBurFkW1acrY6zwDMnuu5BZ+ntFb3Li5H2XK1dXqWypwbmjK//fUyds0CM8ubLr/ZKAfgJvko+ccYcvjI+f9lKHpAvmz8HN8/+zVechw0agKaNGmYIeNn3iBXSYyvUPx7Yx58P7jqKw5uPQpmS9kZ374Y/qtYqmNVbtnp+4eQV6XOfnWsBP/bzGztsCP404Cp6wK0n4si4ynqWgYuzsxgRQgghpkmfbdO0dfPCHXGkX0+ePsOgEWNxx8cXyxfMwaD+fcUZw2MLKF3eeRubduyC3/2HYjYj1gKWEJI9CtCNQp1thF1WCt4CX+QcoBfXMcX9np8fSpfTPuXbUm6JGi5V0cCtFk9lTy8xMQmfT5+NxKQkMZN30+cvwqbtO9H+zbb49YcD+PHbfTwgr1HNS7widywYZgH8rz8chCxOhl0rvuYr6SqlCi+eBqOcd8Hsf/a7+gDly3jyFnna6NuzO574PuN71g2BfT6moF4t/RYkJIQQQvRN323TtMGuU3yu+YqR/oWEhWHc1Jn49fc/MH3S55j6+Rit6hzlR7mynpg8dhT++e8cDnx3RMxm9vDeY8RGF1y7V0LMDQXoRqAGsl1SZAEnq8iZkzI6rqD7+PrD00u7iuasn3lzjwYobVdCzGS0Yt1GPMqlV7s2IiOj0bJp43xXHGXfN5Za7ihzwD9H/sOdy74oVbkkLK0sxSsM68WjIH6jQFssI4C1y4t4mf8+8a8Lfh5SoNXic9IkD98TQgghpCDFKxP03jZNWyxIZXvQDSkmNhZzFy/H9t37MPjjflgyZxacnbOsUZxvrAf73GmT+PHCFauQnJLCj7Nz4xyluROSHQrQjUAmQ/Y9wrSg6x50awdrWFnnHrCyFWhWAM5abiVmMnr85CkO/nBUjPLnRXAwLzCnVud/vzQL0pfPn41TP57Bw8uPUaZKwRWIs5S+rzGxMWKkHUPdyX5487E4Mr5mjSlAJ4QQYloUKtY27bFB2qZp6+Z5w6S3v44Fyms2bcWSVev49sBNXyxH8eL6b8PWv1dPXrF91YbNeBr4XMxmz+/WfXFECHkdBehGoIYsXz22dFltZoXnXEsXE6OclbT1gK1F9j0gt+z4Kt/9zNM7e+ESdu79Wozyh31vxgz7DKdP/Y1y1QquxYhriWIICQ0Xo9w9fByAiOgo6c+5iBn9uXv2njgyrrJlymid8k8IIYQUBN42LfQansQ918vigK78b2e9P9tQvj70HabOXQDvqlWwbvliMasf1aSPOXrYp/jl5O84+ssJMZuzu1cMl95PiLmjAN0IZFDHi8M807VA3PPnL+BeUruV92LW2Rf1ehEUjOOnfhcj/Vm/dTsvOqcPrECJUqlE1VrZ1uLTu2oNquDqrZu4l0sF/lR/nPkHNZt5w9YhX8kUWXri90wcGVfbVhl7nxKiK3ZBrTLihTQhxPxFZWiblnP6taGx1PbHfgVfzPXUn2cwfPzkV11vLCzy13aXsbe3w6JZ0xEfH4/la9ZrfdOD7UEPfJRzzSVCiioK0I1BLQsVR5mwdmNsb3J2dC0Q9+BxADzLaRfcv96ujEltg/bFhs1Q6LklCJOiUODjoSPRqWdfdOv/CYaMnYCJM+fwtmssnZ4FtGzVmX0euWFV8B2LOaBYCe0yBvSBBdqN3qrHU8hy+xxZEL99z3680TXbdvg6e3Q7ACmJxr3wSNW+bWtxRIhu0l9QE0KILlLbpl0pgLZp2jJmeje7lhs3bSY/ZosZ+fXZgI9Qp1YNLPpiLUJCw8SsdvTZA56QwoQCdCOQQfZUHGbyTAouPXLYY57TuZwkS0GjfTF7McpedEQM/r14HidOnebB8ehJ03jQzNqgrd64lfc9N5TomFjUrV2Ttypjaeod2rWFh4c7D8yPHDvO96qzz6PVO+9lCOLnLV2JTdt3Ye+BQzy1av/Bw/D01q4Ynj51+ewdhCVHYMiYCbz/aFZu3LqDUdL3tEHHuihXTf8V5u9cMY30dgcHezRr3EiMCMkbfkEdbVoX1IQQ86KS/tG0TbteYG3TtOV7w7j7r0NC8hZIZ6dB3Tr4dEB/HD76M07/lffWsb60D52QLMnEMylAXg2bL5O+8dPFMINP+vfh1dYvXrkqZjJi51nf77za++0h7Dv6HWo18oaVtRVSklOkh4IH5NER0YiOjOGVv9kebs/SpXm7t0oVK/A9xKztGUutfxTwBO/26CM+omHIZDLs3bYpx+JiLPhl7UOiY2L453Th0hXcuH0HAU+fvbob3PGTt9Cueyt+XJBY27Qftx3H4+tP0LljB3R4sw0v288qqR4/+TvOnD2Ldwa0xxtdm4k/oV/rJ25D8EPjX4i83/kdfLFovhjp7rz0s/1kxBgxyuzs7yfg7uYqRsTcsQvqp3Ev+EU1K+KU3rju02FT1hbe46uLGf2IfRgL33U+uPjnSbi4UM9+QgoD1jbNL+ZRgVdm19aSsavx7GHuhdQMpUypUvjr+FFMmTMfP584KWbzxsXZCd/s3AZLSwv0+3Q4IiLz3pXG3tEOqw/pdz98VpaOXQOl9NZR+l39Lt48PxGIF79JP0cZWvldOf+fmCYk32gF3Qikb3q2vSVYcF6/Ti0xyiyn9PecsMB+2fSZeLfhm6hbugYaVaiLjg3b4tMP+mLO2In4YddXuHn2b/x57Aj2b9/MV7FZT3JW8TN13/vZCxf5syGxvUvT5i7kAW2q+IQE3PX14wHu1l17ePuO8dOlz+/zSZi9ZBn+uXYeVh5WaNm9GbqPfg/O7k6o6F1e/OmCxVLd+07qiT7TeuBR3FPMWb0CUxYtwMZvdiHFXYmp28cZLDiPjYw1ieCcYTcnCMmLUNaHOCS1D3G+6mgSQooo1jbtupHapmkrIS7BqMG5vowe+hnvez5v6Rc6BecM24sf+Jj2oRPyOgrQjUBhobwuDjO5cfu2FKDXFqPM2Oq2rlifbhY4fdKvD390f68z2ksBOJvXpjL85Ws3xJFhsdZrw8dNQq+Bn/GU9oZt2mPIlAnYfHg3LgfegKqsDC0/bo6hqz7BwsMzMWnzGHwyuz86fdwB9VrXRlx0PMpq2e/dUCrVroAPRnTG2LXDMEUKyocsHshXzh2LOYpX6J/fVdPYp+tarBhat9D//npSOKVeUN9kF9RK07ygJoSYNoWatU0L4Ons4UZqm6athz6m0wpVV23eaIH+vXpg34FDuHD5ipjVzf07BVvNnhBzQAG6ETy4dOkuoA4RwwySkpJZRnS2PbJ13YOuD7fuSJ92Ably4ybu+vuh6/hOWHJkDg/CP5s/AJ0Hd0TLLk3hVa8y3IpnTm1+cPMRKniXg6VV7v3eC5unJlK9vWunjrC0LHrff5I3mgtqTR9iU7+gJoSYLt42LYS1TQs0ats0bd2/a94BOttWNnfaZPg/eIgvd+8Ts7p75BMgjgghqShANw72HpJttbV/z57nq9pZYUXTjCExMRFPAws2JUuRrMCV03lbtQ8KeIkyVUqJUdHic8lPHAF9P+yO1i2Ns4rdq9v74oiQrAW+uqA2bh9iQoj5MqW2aXnx2Ne8A9LJ40bD1cUFsxYtRWxsnJjV3SMz/34QYggUoBuLTHZCHGXCWoqxvd9ZKW6kFfQnzwLFUcG6+e9t+F/TPnX73kU/VKhVToyKjqePAhEdFsOPWZ2CDm3b8Bs9Ba1u7VqoVrWKGBGSEbugviRdUPua2QU1IcR0mHuXhyf3TSPbTRfvvfM23x755e69uHsvbVEgP14+D+X78gkhaShANxKZLOW49KTSjDJiFcqdHJ2yTHN30rFIXH6x9m/GoFapcWTLMV4dXRsvn4WirJf+25eZuse3nogjYNLYkbzPujH07k6r5yQzdkF9N8qfX1DHUNs0QogOMrRNizettmnaigqL5oXRzFHpkiUxfeLnuHDlKvYdOCxm9SPoqXn+PAkxFArQjcTvypVQqNU/iWEmJ079zgu5pVfcwx021lnvTTeUpORkHD12HEtXrRUzBS8qJBrHd58So+wF+DyFjaMNXFyLXqsk34v+/LmeKDCYXZs+Q3JydMR773YUI0KkC2p16gX1NQQlZFl2gxBCclVYujwEPTPPQNTSwgKzp07g9WXmL12JxKQkcUY/AgOokjsh6VGAbkQyWCwVh5mcPvMP30OcfhVdm0rr+hL4/AU2bd+F9u/14KnSVStXEmeM48Y/t+F/I+dKny8eBcGrjnE/T2Ngvd+fiAJxrDXe6o1b+XFBe7/zu7CztRUjUtSxC+rzUmCuuaBWillCCNFeYevy8OyRebZX69X9A3Ro1xbrtnyJRwFpGXv6EvoiTBwRQhgK0I3I99rZy4A62xKYLE15zLAhYqRZoTS0e37+mDhjDt7t2QfRMTE4tGcH1ixbZPQAnRWM+2nrcSQlZH/X9rHPU5TzLitGRcfD21IAJH1/WGG4G7du859bQZPJZPi494dipD/Udsv8xCvSLqgTlfpdZSGEFA2FtctDZKj5fS2VKlbA+FHD8Ptff+O7H38Ws/oVQgE6IRlQgG5kCplinBSkZ1mBja1cs6JwlaVfjoyzk2ECdJbGfvCHo+jUsy+GT5kMz4ae+OePnzFz0nh4ltH0XU9OMX5Bp/CgCJz85k8xyuzBjYcoVbWkGBVOkaFRuHfVD78fOoNDa49g44Tt2D3v61eF4Yy197ztGy1QuZLm76k+JKuScS/6Pq/OS8wDSzvlF9Rh1DaNEKK7wtzlITQoXByZB1tbGyyYMRUpKQos/mINz9gzhJeBtAWKkPRk4pkYkVej5k2hxh/SDyNTBM4C5O5du2DTlzvRt2d3LJg5VZzJv4ePA3hA9/tfZ1CneU107PUWSpUtgRouVVHaroR4lcbCFavxzeHvxch4LK0tMXBOX1StU1nMaES+jMKqsZuw4NvpsLCwELPmSyG9GQYFBCPw8QsEPw7ByychePEgCAnZFMtbPn82DvzwI19BNwZ2E0lfWzBYIaDYlDi+f5kV08kpJfDs7yd4T1ZiXOyC+lHsUyQrk8WM/o3rPh02ZW3hPb66mNGP2Iex8F3ng4t/noSLS9GrX0GIqWBdHvyiHxXqQpJLxq7Gs4fGT3MvU6oU/jp+FFPmzMfPJ06K2cyGDR6IiaNHYNKseTh+8ncxq3929rZY890SMdK/pWPXQCm9dZR+t4yY0Y/nJwLx4jfp5ylDK78r5/8T04TkG62gmwD/K+cvSjFJd6jVmaIvvhdcCs4Zfaygs9Xy46dOY/SkaRj8+TikOCswZ9sUDJzQlwfnFRw9MwXnjMpE9pCyVO5fdpzkAWx6T/2eoaJXObMMztmqOOthzlbFv/3iO74qPrfXUmyZvAs/bTqB879cwsObj7MNzlnP/JCwcKMF59bFrBFVIg4PLJ7o5fHI4hlCbCMQZheFaJv891glhpOhbZoBg3NCSOFVlLo8hL80n+yimtW9MVwK0I8eO2HQ4JxJiE9EYjxtiSIkFa2gmxCvJi3rQ6k6Iv1QstzwPXb4EIwZ9pkY5Q1bLT8hBeZHjh1H6aolUa9FHTRuU1+c1XC3cUU91xpilNHiL9Zi/0H9ttXQmfQNatG1Kbp++q6YAE7u/4M/vzOgPX82RWz//IuAYLx4HIyQZ6F4/iAIIU9Csg28tcGKCO7cuBajJ003yt5zpuJHleDezEOM9CvGLxp+m3zFKDNaQTcOdkHNir8VZGV2WkEnpHBhWVJP418gIO5ZkSgkmZyUjM97zBCjjEoU98DLkFAxMrzcVtAdHR2wf/sWOEnPfQYNRVh4hDhjOPO2TUWpcobZpkgr6MTc0Aq6CfG/dPa63FZeTw2sUauR703fqavlrOhbnyFDcSfIDyMXf4rPpg3IFJzbWtigVjEvMcrMxtpKHJkA6Rt06beruH8rraq7/7UHqFzXNCq4sz1aYcHhuHvBl984+GbFYawevQkL+q3A9ul7cGzbr3xV/InP03wF5wwrIsi2KRgrOLdysoJbo4LrLkCMi11QP5YupqltGiEkP4pil4fY6HhxlFGXd97G/i83o06trBdIjGHE4E94ceCFy1cXSHDOZPf9IaQoogDdxPiePRvjf/X8JJlcVpdVeFer1a8iL22DMLZazlqksaJv277dg1INSmPF1/PRa9gHcC/pJl6VUU0XL1jKLMUoMxsbG3FkGliq+7Evf3tV1T0o4CXKVCnFjwtSXGw8Ht0NwNljF3Bk6zFsnroD8/ouw+rhm/D1skP4+4f/cOfcPYQF6r8wTI1qXryIICsmaCwl3iwJmSUl4hQFoUnh/IL6YcwTaptGCNFJUe7yEC9dL2TFx9cPcrkc29evRttWLcWs8TRv0ggD+vXGge+O4J+z58Ss4cVGF+7tDYTkBQXoJsrvyrl7flcvfJLsbFtCBtVbUrC+jQXe2WGr5UePHceQsRPw8ahR8At/yFfLJywflWm1/HXlHMqgmHXOqZ2ODg7iyHSwNPFfdp2Uvlf3UbycBxwc7cUZ/WOr4sFPX75aFd+7+FssHbIaSz5ehR0z9/LP4/LJawj0ewFVikr8KcOaOXk8lq5eL0YFz9LeEiVaF+6q+ST9BfU9aptGCNEJdXlAthlz7Nru42Gj8ORpINYsXYgeXbuIMwXPtZgL5s+YKn0uz7Bpxy4xWzBiIilAJyQVBegmLuDvvxN9r178K8nJdsLFK1eDUoN0FpD7+PnzlfJu/Qeibou2qk37dqNaay8s/moWug3qku1qeXqWcktUcsy9d7i7e+4fyxiu/nkDZ49fRNmq+ttXxFbFWfo8WxX/YdPPr1bF14/d9mpV3PfyfcSGGq+AGUtt3/vtIaOltjMl2paA3IZ+hRRWr/oQU9s0Qkg+8LZp0u+Rwtg2LS8S47Pf0hb8MgQjJkzBhctXsWDWNAz55GNxpmCNHzUcJUsUx9wlyxEdXbDXF3ExlOJOSCq6ujYTLFBXpCg//aDfwMj2XXtIAXmbxG59B57fsG3Hgju+vi0gk/UsV7lMrqvlryttVzxDajvbYxqZHC1GaTzcTDNAV6vU8Lt6H57VNP3a8yK1ldmts3f5qviu+fux5NNVfFX8qzlf81XxK6evF+iquDZYansNby+cPvOPmCl4FjYWUoBOq+eFVWB84e1DTAgpGNTlIaPcVogjIiMxZfZ8/HT8V0wZNxrTxo+FjbW1OGt4b7/ZFr26vY9d+77BtZsF3xVGqaCtU4SkogDdjPhc/u/XGBtZ6bCn4a5+Vy/Y+V0738L/2oX5969e5JuQU5Izth7Thr2FHQ/K2f7SO5F+OBN8HrcjM1fN9jDRFXSGtRnzv/SQp6FnJy46DveualqZHV5/FJsm7cC8Psuw4fMvcWDl93xV/MH1R4gLN+07uKxqO0ttnzF/sZgxjuKtS8DCPvuaBcQ8aS6ob8A3WrqgVuW7TiUhpAgqSm3T8kKlzP1Gf1x8PBYs/wLbvtqLwR/3w8LZ0+HkmP8Wu7kp7uGO2VMm4uadu/hq/7ditmDRzWBC0lCAbmbYSvqNG39nzjdVqRNTUvJ+Qe0b/ZAH5Wx/aXCipsUH25POUugvXrnKx0xZT/22ptCnsmVKo0PD1ji57w++Kv7sfiAunL6ME7tPYefcfVj00UosGbga+xYexF8H/sH1v27h+YMXfPXd3EwaM8qoVdsZuZUcJd8q+IJ8xHAyXlBT73lCSN6xm/0BcdL7L3V5yFJOiwjppUjXMWs3b8OyNevxboe3sHbZIoO2E5XJZJgx8XPY29nx1Pb4hARxpmCx6zdCiAYF6IWE2lIeFB2R/6DNQinHvyfO8grwx0+eFrOAg70979Npilhvd7bCbxVpibm9lmLL5F34adMJ/O+n83h483G+W5mZCpYpwBizajvDVs8tHWn1vDDQXFA/w4UQuqAmhOiOtU1jgXlRapuWVypV3rbKsTozsxYuRb06tbBj41qULmWYbWXdu3bhrd5YUTi/+2ntawuaglLcCXmFAvRCQqZSJ7LWY7pi6fF//vQP5gxbitt3fHlPzgUzp4qzGjW8q4kj07N09Tp81KsnPMvkfS+6OXB2csLY4UN4UUBjsrC1QKm3C+f3uKhh21ouhF6XLqifQKGmCyNCSN6lb5uWQF0ecpH3lqS//HYKn0+bhZLFi+ObnVvh7VVVnNGPsp6emDx2FP757xxvq2ZMbCWfEKJBAXohYSlXRCbE5T0tif2ZH/ccx+xPF0MdqsKBHV9i+fzZWQa6jerXE0emJykpGfOWrsSCGVP5Pu3CZuakz7F01VqjprYzLLXd0oFWz81Z+rZpCcrCkV1CCClY1OUh7ywsdLvkPnvhEj4d/bl0JMNXm9ejZdMmmhN60K9nd/68cMUqJOuwTVKfLC3p2oKQVBSgFxJ3L10KispDijtbMT/+7SkpMF/Cj9duXYwls2ZmuwLNUrOSkkz77njg8xc4ceo0hg0aKGYKh0/69+Et9djDmFhae8k3qXK7uaILakKIPgTGB1GXBx3IdQzQGV//+/hoyAgEh4Rg/coleO/djuJM/rCti6s2bMbTwOdixngsrSzEESGEAvRCJCU5JddVdBaM/3viHBaMWIGoiGjM2zYNn43+GE0q1MfRY8cxccYc3ld9wLDR/PUsMP/5xG/o1LMfNu/4is+ZMrYf3dramu+nKgxYSzW295ztRTM2ltout6E3UHNEF9SEkPx61TYt+iF1edCBhUX+3j9fBAVj6NgJuHHrDpbMnYmB/fqIM7o7+ssJ/iCEmBYK0AsR6cI7x1X0u1d8eWB+4/xtTFg2Ev1HfwhlggL7vjiAVh3fw4Ur19D+zbZYNn8O9m7biGO/nUKXXv0xZc4CPH7yhH+M+nVq82dTtnrjFnTu2OFVUTVzxfadz5w8wegt1RjrYtYo3qqEGBFzkdY2jS6oCSG6obZp+uHi5iSOdBcWHoEJM+bg5Ok/MWPS55gwejis8pEafvbCRZO5aWtdCLcnEqIrCtALl4DYyMxvnkHPXmLT3B04uuc4D8rHLBzK23jsWrEfm+ftwptvvIH/nfqF7z3vIgW2T58F4r3eH2HyrHl4+DhAfBSNMcM+44GjqZs4cw6GDR5g1kXj5s+YahL7zpkyXTx5ezViHpKUybhDbdMIIflAXR70y9beVhzlT0xsLOYsXo49Xx/AiE8HYe70KbzTjrlzdHEQR4QQuuIuRGRyBMVGZrwYTw3Om3doglkbJ8KrThVeFO6LSRvQtVVH/PrDQd5iw8baGj6+fvh42CiMnTIDDx49Fh8hI9aDWx9pVYaWWjRu+fw5ZnFD4XXDBg3Av+fOG33fOWNf1h7uTU2zxR7JiF1QP46VLqjDriGYLqgJITqiLg/6Z+dgJ47yLyk5GSvXb+L7x7u91wlfLJ4H12LFxFnz5OTiKI4IIRSgFyLs2jwyPEqMNEqVLYHFX81C4zb18cg3gKe4x8cl4IcfdqNvz+48MA8JC+O9Nnt8PBiXrlwTfzJrF69cRf06tcwi6GVF4+YtXYE1SxeaVWX3Du3aoFLFCrwmgCko16O8Lt1hSAFjfYjPh17Dw1jpgpr6EBNCdEBdHgzHwUm/q9wsNX3H3q/5dU6zxo2wde1KlCxRXJw1P47OtIJOSCoK0AsTGR4/fxokBmlYYbjvtv+EXSu+5inukyaPQmWPClAqldi572u80603vv/pGC8Ipw1zWUVnWIo++3zXLF1kFkF6ZSkwZzdOTGHfOVOsniscq5pfBkJREscuqMPv8D7EidSHmBCig8LQ5UEuM+1LWgdne8jl+v8cj/x8HJNmzkWFcuWwf/sWfoPfHDkWoxV0QlJRgF6IyKUAPTQwTIw0woLDsXLSBt7vnKW4N23eEF7OFXHj9h10/2gQvli/GXHx8eLV2mGr6DW8vVDc3V3MmDb2+bLVaLan25SDdE1RuPGYKL3RmgKZpQxlPygnRsTUpKgU8JcuqC+yC+rkjJkzhBCircD4YLPu8iCXyVDOpgycYuzx76/neCFctr3P1LAq7s6uhrnhfeZ/ZzHs84k8K3Lftk1o3KC+OGMeZNLP0NXdRYwIIRSgFyIWctW98OAIMQIu/3OdB+dvfdAaAyf0hbuLG6rZVMSyLzag7+BhvK+mrjZt34lJY0eKkek7feYf/O/sBZMN0tnntHn1cqzesMUkisIxJdqUhI2HjRgRU8Lapl0IvYan1DaNEKKjtC4PD8y6y4NK+h2YGJeIhlXqwDrCEtsW7caC4Sswrvt0LB27hmcPssDd79YDnlFoTG7FXcWR/t2644OPh45EVHS0dD2xAh3faifOmD6nYo6wsDSPNq4uVk5oUdy8uwQR00cBeiFy99KloOCgEN4L/fi3p3gxuInLR6FFhyZwtHJA5O0IdOs9EF8f+k7rdPbs+Pj6IyQsHK1bNhczpu/4qd9NNkhnnxNLxTeFonAMa6tWppOnGBFTEZUSTX2ICSH5krFtWuHo8nDk1An8+MuvmDh6BLq+25HPpSSn4OnDQFz+5xq+3fQ91k7fgkl9ZvNndn3EAnZ2vVSQPEobNvPwaeBzDB41Dr7+/lixcC76fdhDnDFtJcqY1t755PAkRPtE4eWZYDw78gSP9jyA38Z7eLHlKT6z6YU+Jd9DSVsqnksMhwL0wuf6pnk7cOfKPZ7SXrJsCdgorXFo3RF8PmkWXgTrL+2LraJ/0r+PWeztTmWKQfqCmVNx8co1/Hv2vJgxvvK9K0BuQ78eTAW7oNa0TbtNfYgJITopzG3TUlJSsHjVGlyQ3kvnTp+MFk0bizMZsaCdBeYnv/uTB+rTPl7An9kK+7OHz8WrDMe9hOFW0FOFhIZh7JSZOPPvf5gzdSJGD/2Up9ebMkPfuMiOWqFC3ONYHog/ORQAn5V3cG3SFdyafxP+W/3wVArOg6Vz4VfDYfFSjiXjZsC7SlWsPbwdwYmh4qMQon90BV7YqHHD1cMVU1eP4y09wh+GY97IZfjlxCnxAv1hrcwOfn8UY4YNETPmwZSC9GGDBvJCdqZSsZ1xbeAGl9rm3a6lsOBt09gFdSi1TSOE6K6wt02zsrZEbGwcps9biGeBz7Fq8Xx4Va0izmYvNWBnK+xLxq7mqfFsdd1Qwbp7KTdxZFgszX3mgiU4IF2jjRsxFLMmj4edrX76sOdHj/ffQ91aNcUoTfEC+r6wgJytjAcee8ZXxK9OvIJ7a3x4IB7y30vEP4uHKiVzhqmzsxNWLpyLenVq8x70Zy7+J84QYhgUoBcyapn6urWNFQvU8e/3ZzF3/HKe8mQobG93cXc3/kvLnKQG6ZPGjDJakM76zzs5OWLvt4fEjPFZ2FmgXM/yYkSMiV1Q87Zp7IKa2qYRQnRQVNqmsQCdCQuPwKhJ05CckoJta1aiVMkSfF5brLgcW11PDdbPn76k1zR4z4plxJHhJSQmYsmqtVi/dTv69OiOZfNnw8XZWZwtWKwI3NBBA7Bw5lR83OdDyOUZe7eW8Mzbzykv2M80LiYeYRdCcX3aNb4yHvT7C8T4a1fvx8nREcvmzUbTRg0wb+lK/Pr7H7Bylq6zCTEgCtALGZlMft7/1kNsmP4lvt39A2+lZmhLV6/H2OGfmUVv9PRYkM4qvBujBRsLztkv+9Ubt4gZ01C2Wzl64zEy3jYtgrVNu0dt0wghOikMbdPywtIq7X3rRVAwRk+cBjs7O2z8YhncXHXLCGOB3d61B3ka/D7p+ZFvgDiju1JlDReIZoXVG9qyczcWrVyNtq1aYtOqZSjuUbDp5Oz6atr4sZg8dhSOHjuBBctXSZ9XxuKmZSqUEkf68fqNlvCQCCSFJWW5Op4TBwd7LJo9A61aNMPClWtw7NeTfN7CTnNDiBBDoQC9kPG7cu5eSFBYsM9tPzFjeKzq+Pbd+zFz0udixnywDIBNX+7Ezo1r4VmmtJg1rNTg3FR6nadyquoEjxamVailKMnQNi2J2qYRQnTDujyYc9s0Xdg7ZEzfvuvrh2nzFqJShQpYMncWD7R0xdLgz52+hJUTN0gB3xreIUdXtvY2cC9ZMOnc6R384Simzl2IalWrYM/WjSjrWTAr+Wz1ebEU4LJ6RVt37cGCFasytfa1tLJECc/8X3uwCv3s58RqCuhjq4K9nR3fCtm+bSssXbUOR37+RZyRPmdayCAGRgF6YSRDgVcbYyvRgS+C0KFdGzFjPljl9OlSsMzu7jZtZNjWGSw4r1+nlskF5xY2FqjwUSUxIgWN2qYRQvIrrW1a0evywGruvI4VXl3yxRq0at4MMyZ+DivL/K96PnsYiF0r9vMAkAWDurRtq+BVThwVrN//PINRE6fxbMf1Kwx/DeLu5oZ10r+n41tv8kzLdVu+hEKR+ftVtnIZWOajxRpbLWcZDrM/XcyfWU2B/LK1tcGcqZPQ6e32WLFuIw4d+VGc0aBMQ2JoFKAXQtL1/W/isEBt37MPfXt2R+WKFcSM+Qh8/oLvLWJ3ebu887aY1S9WEI59b9i/x9SU61UeNu7U87ygRSUX3QtqQoh+JCkLX9u0vMpuVfroLyewftt29Or2PkYP+0zM5l9qULh07Oo8r6hX8jZenZcr129gwPDRiInV/D0xVHX3MqVKYdemtahbsyZmLlyM/QcPizOZVfLW7ZqRrY6nv1kSHaHdnvLc2FhbY+ak8figy7tYvWEzvj70vTiTxsbNfLoXEfNEAXohJLOUG6VfF6vqzlaGZ04eb3b70RmWqj960jRUr+bFfznrc186K87CPr6p7TlnXOu7wb0p9fMsSJq2aX64El50L6gJIfnDuzzEPsOFsMLXNi2vslpBT7Vr3zfY/fUBDB88EAP69hKz+sEC9dQg8e4VXzGbs6q1Kosj43gc8AQTZszhx4aoU1TDuxq+3bUNHh7uGDt1Jo6fPC3OZK1y9bwF6KwWwLbFu/n+8qxujlSpVBHlynqKUd5YWVlh6vix6NX9A6zd8iV2f3NQnMnItqTxK+KTwo0C9ELI/9LZ62rpd7AYFqiQsDC+H33BjKlixvywIPrfc+f5vvT8VqdnNyo2r17BK8azPWCmxrqYNSr0qyhGxNBS26ax/aHBCdRDlRCim9CkCE2Xh1jq8sCwKu7OrlkvDLBtQyzY+uXk73wrG0tb1jcWqG+cu10K1r9GWHC4mM1auSqekMuNe/kdEWGYwoGsmBpbOWeB/+CR43D+0mVxJntVa2t3w4J9j1lgzmoB3Dh3W8xmtmPDGn4zJq9YNgH7+8GqzG/ctgM79uwXZzJi3W5klhQ+EcPK2OeAFBpeDZsvl36408SwwPXo2gWVKlYwyRVjbbHgmhW+Y3vrWfo+yxDICxbcs1/2S1et5fvcTY70F6Ta2Oq8OFxObs6+DrXCOPui1So1lInZX3ye/f0E3N1cxci0sbZpftGPqDK7jsZ1nw6bsrbwHl9dzOhH7MNY+K7zwcU/T8LFxTgtiAjRFuvy4B/9EOHJVEjydWxFNaeiYM5Ojli/Yilq1fDGmMnTcfHKNXFGN2yVduHMafjux59x4lTaKrGVtRV6DfsArTu1EDOZrZ+5DfduGO+6gKWg/3X8KKbMmY+fT2gqk+fXB53fxZxpk/A44CnGTJmOoOCX4kz2SpTxwIIdM8Qoayx1nRV8Y2ns2vjh690IYpX8pZ+xttgNk4mjR/BWcKzqPWtNlx2Hio6oPrEGP35+IhAvfpP+zsnQyu/KeWqOTvSGbgEVUnKZ2ij70FMdOXYcycnJfE+6uWIp6ax43MPHAdi8aoXWe+tZYL9g5lT06NqZp8ybZHAuKdW+dK7BOaNKUsHJ2xmlOpYu8Idbo4KvdqtvcYr4V32IKTgnhOgiQ5cHCs6zVKpsSXGUteiYWB6QBgWHYM3ShfmulxMSGoYmjRqg7GsdYFjV9283fY+1M7Zmu5ruVaeKOCocBn/cD4vmzMCV6zcx7PNJWgXnTG6r5/+eOIcFIzR7zLUVGRmFYsXy1lpv7PAhPDjfvmc/Nn65U8xmjdLbSUGgAL2Q8r1y4Yyx0txTsVXnenVqoXXL5mLGPB0/+TvmLVuJMdIvcLY3XZt2bEeOneDF4FiQb4qcvJzh+V5ZMcqdY2VHlHyrVIE/XBuYb4CedkF9o0j0ISaEGAZ1edBOdinu6YWGhWPUxClQKlX4ct0qlCyhe3uvxMREvHwZggrls67K7nfzvhRcrswyuKxWt6o4Mm/WVlaYPG4U73N+/LffMWnmXIRHRIizuatez0scZcRubGyauwPfbv4e8bEJYlY7EZGRcC3mIka5GzVkMH/s+eYArzTPesfnxN5T95Z9hGiLAvTC7ZB4NgqWEj5fCmzZKrq5B+msyvvEGXNw9JfjmDRmVI6BOgvKb9zKfn+UsbF955UHV6H/+g2ILqgJIfkVlRyNS2E3qcuDlspV0a639zPp/ZyluDs6OmL98iV5CuZeF/TyJUqVKCFGmbHVdFbtnQWa6VuysUruNnbm3TnF0cGBZwsOGfgxdu77GvOWrkBsXN6KnmZ1o4Ld0Fg6bg3uXLknZvImIioKxVy0+5myVfNxI4bySu2rNm7RqmieXVkK0Inh0SV6ISZXqrcBaqPm1LIgfeLMOYUiSGd8fP3513P81GkeqLO2bOZEZiFD5U+rwNIx//1gSWZFuQ8xIUQ/NF0e/HEl/DZiUmLFLMlN2UraV+6+ddcHMxYsRrWqVbBo9gzY22VfBT4nwS9DUKpk9gF6KpaqvWnejlcp7xaWFvDSsjiaKXJzdcXqpQvR5d2OvE/4qg1bkJySt/c8z4ql4eKWVveD3cD4bvtP/IZGXlfN0wsODpECdGdYW+fciWfwR/0wYdRwHD76E/8aUlK062nvWNFBHBFiOBSgF2K+Ny48lgF/iaHRFLYgnWEr5OxrOnrshJgxD+V6lOcFToh+sT7EvG1aEe5DTAjJn1dt00JZl4ei3TZNF9qkuKd35t//sHT1OrRr9QamTRgLSx16gj8LfMFX0C20qMrOUt7T70uv2dCbP5sbdkNi+/rVaFS/LuYsWsZb2OnCO116O/uerJy0AX/+9I+Y0V14ZASvyJ5TZgSr1D5p3Cj8dPw3/neA1UzSBtt/ThXcSUGgv2WFnAzqBeLQqNIH6R3atRGz5s9U95hnhfU6L9469zv9RHupF9Ss3RG1TSOE6IrapuUfC9DdS+atbsn3Px3Dxu07+bXJyCGDxaz2Hj99AkdHB97zWxssEGX70u9euYeajfTbkaIgeFWpjG92bEWZ0iUxfvps/HRC93rEdZpqKqGzvuYspf3Zw0A+zq+ISE0RxezS3Pv06Mb3zP/6+x9YtHI1EhO1TzSlBQ5SUChAL+TuXb14XgrSjVrRPVVqkN60UUMMG5T3HpVEd6xaO/U716+QxPBXF9RKNV1QE0LyLk6ZgOsRd3Azwoe6POhB2cra7UNPj/W73nfgMEZ+Ngj9e/UQs9ph6dRMTvvQX8f2pW9bvAdhQWFwL2EebUKZ5k0aYffWDXx1+rMxE/C/cxfEmbxjreiq1qoMv1sPeDG4/KS0v45VcWeyWkHv8f57mDl5PP74+19eIyk+IW//XgrQSUGhAL0IUCktZhh7L3oqFqSv3rQFNjbWvNAaMTzbknaoMsSL7z8n+cf6EF+TLqhvRVLbNEKIbl51eQi9jvAkapumL5W88946jVXtXr1pK3774y9M/XwMOr7VTpzJHSsSx5TMQ4DOpAbp9k7mUXCsyzsdsHHlMoSGhqH/ZyPg4+snzuimViNvXD93G2unb8kQnMtk+b9OYUXiGNfXWq293+kdzJ06Ef87dx5zFi9HXFy8OKM9lxppe+YJMSQK0IsA/xtnr0tPezQj42NBOuszeeP2HWxevUKrtmVEN5YOlqg6zAsW9nnfW0cy0lxQP+J9iCPogpoQoqPABOryYCiVquvW25y1TFuwbCVu3vHBotnT0bB+XXEmZyxAZy3bypTKuQd7VliQHvjohRiZrgF9e2Hp3Nm4efcuXzl/HhQkzuiOFWTbtWK/GGnMnzEFP367V4x0FxmpaWuaPsW909vtMX/mVFy8cg0zFixBTGzeiy9aOVvB2s28K+8T80EBehGR5GQ7XroO8BVDk8D6i6/euAXL52vS3ol+WVjIYe9qB1k+Y3O19I8qWQVlvKLgH4mmkTqe1jbtBV1QE0J0EpXC2qbdgG8UdXkwFLaCztKndREVHYNJs+YiNCwC65Yvzra/eXqxsXHS68NQqaJuNwZy67ltTJaWlhg/ajjPdjz15198z3lYuKbAXX7duZy5hZpCoURxLffy5yQ6JhYJCQkoIT4Wq3vEbrqw4r5T5y5EtPRz1oVzDe1atxGiD5TzWoR4N2rWTootfpV+7LZiyiSkpruzX6osYCf5x9LEVi+R3ohiY7Byyya4v+UB14Zu/A5wXl35/LIUpZtmUHr29xNwdzPcHr5I6YLaL/oRYqkyu9GN6z4dNmVt4T1ev4WVYh/GwnedDy7+eRIuLpS+SPSPtU27HxNAldkLCKsG/uhegBjlXfmynvh6x1a+P3ng8NF4GZJzAdDDe3fywmTDP58kZkxfmVKl8Nfxo5gyZz5+PnFSzKZxsLfHtAnj0KfHB7xK+9ot23j2oyGxGgCjh36Kem+8qVU/8pywr43tkf/jzD/4YvF83PO7j8+nzUR4hGZ1XRfl+1RE8TeKi5HG8xOBePHbcxZNtfK7cv4/MU1IvlGAXsTUaNJypFKlWgc1cm4QaQRd3nkb3bt2xrylKxH43PTTvkzZgplTeVVa5uHjAOz59iB/s3oZG8qLnDhJD1tPOzh5OeXaMoQF6OxNyRh3jxMC4/kbYHYMFaBrLqgfU2V2E0IBOjE3rMvDk/jnCIgNpEKSBejkd3/ixz3HxUg39evWxra1q3D/4SOMnjwNUVHR4kxmG1cuRflyZfFBP/MpfptTgM6Kqy2eMxNt32iB9dt2YOferwskc4xds7Brl+bt331ViV1XR7/ZA7mFBS/e9yggAKMnTc/36n/dxfUzLXJQgE4MhQL0IsirQbP5MplsnhiaFLYffeywIUhKTsLqjVvNqo0ZywQw9B1mbUwaMxLDBmd9oRATE4sLV67inp8/LkrPdx77wqWlK9waumW7t4oF6OV6lEOJtnnfY5dfMX7R8NuU/c4MfQfodEFtuihAJ+YkNCmcZ99QIcmCxyqDs+Jjqd7v/C4+/KAr5HIZZDI5f5ZLzzLxzOfl0rNMGkvPLAONPbu5FuOFxk7+8RemzV2IhMRE8REzmjHxc3zQpRNadOhkNlugsgvQS5YojvUrlvB2aktWrcORn38RZwyvc8f2WLtsMTp2642Ap0/FrG72b9/Mt07evuuDEROmICQ0TJzRDVvMqDY283sPBejEUGgPehHkf+3CfOlNxCT6o7+OrZxPn78Ip8/8gzXLFvJVdXPA7vwO/WQAf2M3piEDP8o2OGecnBz5fqwxwz7Dvi8347svd6GL25t4suExXvz6HGqF6e6HM7QQ6YKat02LobZphBDdsC4P18Pv4mYEdXkwFrYP3d7RTowkUtDMUqbZDfT4hHh+ozoiKhKhYeEIfvkSgS+C8OTpMzwKeAL/Bw9xz/8+7vjcw9//O4e//vkff8+cPG40D9qz8jAggK86s4DenLF99Pu3b0GFcuUwaebcAg3OGVYDgHFxduLPumpQtw5qenvzn+XIiVPzHZwzxeqYTzs8UjjQCnoR5t2o+QgpUF8r/TUwqT3pqdiKdPeuXfib49FjJ3hROVPk7OSEP48d4cHvjPmLceRY/lLrdJWaHqYLVuSGZSycuPgHb8lmWzLtr0RhX0FnF9R+MQ+pMruJoxV0YspYl4fHcc/wLJ4KSZqCfWsP4tzpS2KUP2xf9LgRQ7F+63Zs2blbzKZp16olvly/Gj0+GoQ790yqFm+2Xl9Bb9ygPtYuW8SL1o2ZMh237viIVxacOjVr4Pv9X+GzMeN17rFeu2Z1bFu3iheC+3T05wgK1rTBy6868+tmmWVIK+jEUGgFvQjzvXJ+m0yGTlAj/z0zDIDd7T74/VGMnjSNB7+f9O8jzpgOdhNh58a1/PNjWBuP1i2b8+OC9EHnd3mLEl15uLtj2fzZmD9yMp589RjJ4YV/5SdFTW3TCCH5l9blgdqmmYp6LWqLo/zb9tVefHv4B4MrkiEAADfFSURBVB6o9+7+gZhNE/RSU/yvZMm89UI3Fe+0f5O3vI2KjsZHQ0caJThnosSWRrbooYvqXlWxdc0XSEhIxBApyNdXcM7S26m9GiloFKAXcb5XLpyxU9nUANRfSo+sN1gZWWqgvvfbQ2LGdLDq8/Xq1BIjKWC3tsaCGVP5XvqCSnfv06MbVi6ap5d/H8tYmDX8czzYcb9Qp7s/YxfUIdQ2jRCiu6jkGE3btGhqm2ZqajasnjHNPR9YevzKDZvxx9//YvrEcWjftrU4o8ECQfY+wgqSmRvWH3zFgjm8Ls3gUePwLPC5OFPwUtuf6ZLiXqVSRXy5YTUUCgUGjRyL50HB4kz+uTbMf+s3QvKKAnSCGzf+jvS7emGEWmnRQhqe0cyaHqeqTij1dml4jfZGyTdLQW5t3L++y+fPflUpPT0WnO//cjOsdezFmhd2drZ839yAYaMxceYcnmK/dPU67D1wCCdOnYaP9KablJy3wnUsSK/g6InYx4WvtRhrm3ZRuqD2owtqQoiOWJeHO1F+uBJ+CzHUgtEkWVlbSkG6txjlH+urPXfJCtzz9ceSuTMz3JiPjIpCeEQEDxLzo0RxD9T0rgZHRwcxo+lF3q71G2Kkf2+2boU///0P46bO0Mte7fyIiY1BSkoKL8yXF+XLlsWuTev4TZJBo8bpvQsQK6JLSEGjPehmxLtByzJqubIv1GgMtcxgvzHUUFeQnqrKZDJLzYxxWdhawKakLSztM346qiQV4p7EFfhKL0trZ6vkLJDNDlvtZ4GyIckt5bByTeuWp1ZKP7kUFVTiwcYMSxerXLEC38vfuWMHfgMhN+xzP3zmGKxcrBDtEwXbknawdiv4znyKOAXipZ9xdrTdg56kFG3TEqltmrmiPejE2KjLg3l5vZq7PrAgmhVSs7W1wcdDRuFpoKYN6JFv9uBFUDDfkqer1i2aY+emtfhw4Kev0sxZcM7Sz/d8fQCbduzi6dv6kLoH/dCRn/j7fWI2FeoL2n+njuO3039g0co1YiZnnqVL8Z8Hu5Hx2ejx8H/4UJzRHctGTM2sY8F5pUFV+HFWXu1BV4Ntmte9yXoW1DKwi9sw6TP61zbF4rtbt/4XoTlDigIK0M1EtQbNJ6hl6oUyyDSbnYlR1PD2wpqli3jAmxVWHXbCzDn49+x5MWN6mjVuiEljRmVYAXjd6o1bsH3PfjEyXW80byqOsqeULqpjUmKli2tKZTdn92748R7+FKATY6C2aeYnJVmB2Z8uRnSEftu1VixfjgeF0THRGDRyHF953rJmJUpKwXvPAZ+KV+Vdzw+6YuncmWj9ble8DNHcTLa0sMCE0SMw+ON++N/5i5i9aOmrc/mRUx90Y/r1h4O8NdqUObk3GipdqiT2bt0IO3s7DBs3CT6+fuKM9li2QtVKlXhbuSYN66Nq5UqYPn8x/O4/4OerT6wpve+kZTS87lWAbnDqEClkG+N39fxhMUEKOQrQzYBXg2azZTLZIgs7C5RoXRIudYrBysmS3eYTrzA8VZIS8c/ikfgyEQnPExD3OBYp0flLEU4tvGFfzh42HrawLW4DmWX+0tZTopIRfS8aUXej+MqrWpV7UFbc3R3t27WBs5MjLl65Bh8/v0z9zNlrWJG6gdKD7TPPCusrPnrSdIP3bi/TxRPuTT3EKO9iH8Qg8JdAtKnbDJPGjsryZgNbBfAv8wTO3i5ixjhiH8bg0d783xEnhYNjZScK0EmBilPEwz/mMcKT9Lo4RgrIye/+xI979N9ZpXGDeti8eiXfuz126gxMGDUcb7/VDq06videkXcTx4zER717omm7jlCqMmYGsj7rMyd9jtjYOEyePR/Xbt4SZ3RjqgH6wd3bebu14Z9PEjNZY/3av9q8HsVcXDBywhTcvHNXnMkeyyasWrmiFIxXQWMRjFeRrn9sbGz4inngixe4//AR1m3ZzoN9dkO4+sQa4k9nLTVAr/JZVdiXzz6Q1wW7fk2JTEbEtQiE/O8lH6tl+MT/yvl94iWkEKMA3cR5N2jSWC2zuGTpYCldmNbI0P7K2JQJSh6kKxMUmuOYFKiSVfxYmajkKdgySxls3KXA20rObyrIpWdLJytYORt+fzb7PKLvRUkBaSziA+ORID3Y55Ue67POqpenD7rZKvgFKdiOiY3l86w3aI1qXuJsZmyPN1txzqqIHUvPd/J2RnJEco6p2tpg38uKH1WGW6P8725g2wJC/heK6DMRmDFuXKZ0/be69oD7qJIF8nPKSW5t1kjRQgE6KSjUNq1wCAsOx4IRK5GSrP+aI6z6+YoFc/HnP//y9mpTxo1Gs7fe5dXQdbF6yQLU8K6Gzh/2EzMZsXNrly6Cu7sbVm3YxNPTdWWqAfr29at5IN3302FiJjO2zYC9jgXpYyZPx5XrN8WZNOx3OVsZ9/aqgkb16/FgnF3LsWs69t/z08DneCAF4yywZyv29x8+xvOgjA2NKg+qAtdc9p+nBujVJ9SAQyXDJbiyrYb3d/hDpVDFWMDa+97Vf/W70Z6YHArQTZxXg2aHZDJZ70oDpcCsMVWSzK+ksCQpUE9A2MVQVFR74tCeHeKMbm7cuoPp8xfh4eMAyCxksPGwgW0JWzhUcIRjVSeeGiWTy3hA/Pjbxwi/rFsRFrb/vsrQqnCsolv7kewkBifi0Z4HeL/5O5g5eTx/82JfS/dRg1BrVh3xKuOhAJ2kRwE6KQisbdqj2KdUSLKQ0GdP9NexFe9ZUybithTo1atTG+/3/Ri+/pr06Lz6escWpKQoeDX17Li7ufGWqm+/2RZfH/4e6zZ/idi4vN/8N9UAfdXi+ahZ3TvbmxSsJezWtStRztMTn0+bhQuXr8C1mAsPwL29vKRgvC6qsGC8QnlYW1nxvu6sTgBbGWfXa+xGCjvOrQUby+5kvc9zU1ABOvPi1+d4/msg25i++P7V83PENCmkqIq7iZOC87YWNhZwbUBVJPWBreYXq1uMr/oPHTRAzOZd6qr5R+NGQt3aQvpFXg8N1zTmQW2VoV4o1bG0FEw48uCcYan77CaL5/tl2c+Uz2mLfc7eE2voPThnWEZG9Uk18EfQf+gxcBBP02cFY9yb6Z5CTwgh5igqhdqmFUZvfdBGHOnfN4d/wLZde3hwzpTMR6u1EsWLIzhE01M9O2Hh4Zg8ax427/gKfbp3w9Y1K1G6ZElx1vyx9HbnbNqssYKwG79Yxvuds8C834fd8cvhb/Dvb8fw9Y6tfAsAyzJ48vQZNmzdjk9HfY52nbuhY7feGDVxGr7cvQ//O3dBq/7oZTqVEUemw7255rpMBvVb/IAUahSgm7BevXpZSE8lWKVutjpL9Iel5rOCb7pgd2G79RuIH3x+5QG5WxN3TYVzLX5EpTqURpVhVXnquzYcKjhIAXRNvipvKOzmQfk+FSDrYIXhC6bgVqwv/zwJIaQoYF0eeNu0MGqbVhiVrVwG9VpoAmhD2LJzN7778Wd+XK9WTf6cV1ZWljxl++kzTVX4nLAFgo1f7sTk2fP4avHBPdvRomljcda8hUWEw8XJCXJ5xvCEtV5bu2wRGtarA2tra3Ro15anrz8KCMCazdt47/O2nT/Auz368LT3HXu/xn8XLuZ6wyMrbOHCFBcprEUsIFPLSokpUohRgG7C7ty5w6I4WeoqLNEPlm6ujlTBs3TegtDQsDDMW7oSH08cDYtONqj4USWwwn155VKrGC88Yls856CbbWmoNq46LB0Lptudcw0X1JhWC1WGVBUzxBywug7F3yjB/640XNMIjTY0Qf0VDfmYtYhh5wkhmbG2aY9jn+F86DUEJ1ALxsLsnV6GW3RUKBRYuno9Tp/5B4M+7oe2rVqKM9or4eEBWxsbPMtDD++Tf/yFAcNGITIymrdiG9ivT6bA1txERETxAJwV7U3Fth6x1PdaNapj0/ZdGDh8DNp2eh+devbD2Ckz8dX+b3Hu4mW99XEv08lTHJkesVhnEi2QiWHRlRspcoLPBPN+o9pid6t37NmPzn3745/4i6gpBbEsmM0P21J2fGXcuXrmj8N+AZf7sDxPiafgiuTE3tMetWbV5hkQTlWdXnVBYDeO2Jj1b60xtRbfT0cISROSFM4D84exT6ineRFQybuCQVfR4+PjMXvRMtx/8AjL58/mwWResNVzJvhl3lZ8Hzx6jEEjx+CPM/9g1uTxWDRrWrYp4uYgtQsOKxSX+rxiwRy+cj5n8XKeOcDS20PDw/l5fWOV23MrDEdIQaCrf1KkPD3yBDF/RWHmpPFiJntsxZxVZm//Xg/s/PsAyo+riNKdyui0ap4VC3sLeI2ohpLt0vaPsQr31cZUR4k2hWdPGTEMFpyzVfLk8GREXAnP9pEUkojas2ubVAcIQowlTpGAaxF3cCviHvU0L2J6Df0AVtaG60wSERmJcdNmITYuHptXL89Tll6J1ABdh5TsiMgozFiwBKs2bkGXdzti58Z1KF+2rDhrXlIr4Ds7O/Me5awvfPMmjTF/+SqcOHWanzOkcj3KiSNCjIsCdBNmZ2dHvV30hPVtv7fGB2XCiuPHb/fCs0z2b5ysijlLZX+7d2/sOP8tig8pxdO+DbIKKf0XWLZHeZ4uz1Y8a06tBccqhq0ESswfy6xgVf0jb0TAb6Mvnh54ku3jwY77iL4XLf0d9qKMDFJksbZp/jGPcDHsOiKSosQsKUrcS7qhdacWYmQYwS9fYsT4ybC0sMSWNSvg4a7daiwr9KZUKvO8gp6KpdmzTD9W2bxMqRL4dtc2tGv9hjhrPlJX0Nn3Y+Gs6WjzRgssXrkGPx3/lc8bUol2JfkKOiGmgK7WSKHGisGxNmJhe19i0fBpvK1adsE5C8wnzpyL9wcPwH/qK6g2ozpPHbbztBevMBxWkISthlq5GLfvODEPJdqW5DeMVAoV7B3tsOHo8mwfllaWUCWp+Ap68Tc0qzSEFCXP4oNwIfQansZRT/Oi7r2POvJA3ZBY2vmkWXNRulQprFg4F06OuQd9rC1YSFgYT5XPj7//dxb9PhuBwBcvsH75EgwfPBCWluazZTk6WhOgjxsxhLeSW7ZmA77/6RifMyQrZyuT3ntOih4K0EmhxXpGBqx5iE/f6Is/fjmCLh07iDMZsT3m85et5IH5TQdf3vuS3UnVVyo7IfpWrK6rOMob14bu4sg8UXBF8iIyJRoXw27Aj9qmEcHOwQ69hn0gRmlYVxe24tyuVUte5I2t3LZp2QKtWzbnNWtatWiGVs2b4Y3mTfFGs6Zo2awJWjRlj8Y8Bbt5k0Zo1pg9GqJpo4b8d9UPUmDZXJpjfcttrK3FvylrJVmLNR1Xz1/HKsEPHTsRP//6GyaOGYnlC+bwKuiGZG1thVo1vFGhXP5S6xMTNdtOKlesgC/WbcKB74/wsaHpWvQXqW9JVMuZ6Bn9lTJlvXpZVHvwNNm2lJ281kzDFTcpjB5/8whVFOWxdtlCeLhnH5QEPn+B0ZOnIax0NMqyHuWiyBYxDTF+0fDb5CtGJBWr1M6E/O8lwn4NwaqDi/g4K+O6T0e5fuXh2siNdzC4OvGKOGN+7MrYo+b0WmKkH7EPY+G7zgcX/zzJqwUT88fapt2PfUyV2Um29q09iHOnL4kRMHfaZHzUu6cY6d+u/d9i5bqNYpTZ0W/34lngc4ydMkPM5J9MJsPHfT7EhFGaFfXx0+fgwaNH/FyZUqXw1/GjmDJnPn4+cZLP5dd/p47j5B9/YuGK1WImb1iQP2vyRPTq/j5Wb9yCXfu+EWcMiy3IlOtRXozyhtU1enkmWHpfqi29P9mJWcO5OuGy9D6ufuB37Ty12ynkKEA3cV4NmwVa2FiWqbe0Pu0f1RILzhvY1eRtR3LCCo7M/+ILuHZyN8mel4QC9KywVLy6i+vz47wG6Mz1adegTFDwY3Nj6WgF9rtQnyhALzxY27Qn8c8REBtIldlJjhLiErBk7BqEBWuqgZfzLAN7e3se1DLsmR/l8sxfz/+X/fN777yN/lLwv3L9pmyDzrO/n+DXJIu/WCNm9Iet7K9cOJcHwCx4/vX3PwwSoH+//yve6mzkhCliRnssDX/6hLH4uE8vrN28DV/u3ifOGBYrtlp9Ug2dF2fYFsrwq+Gou6Q+rJwMu0UxKSwJtxfcZKv2/0oBehsxTQopivhMnRp/qZKUCL+on/6OhV3gsWdaBedHjx3HtC8Ww3NoOQrOiVlRJuQv8DDX4JxRxKbk++snhdOrtmkx1DaN5I6luvcfnbZi/jTwOXz97+Oenz9/+Pj64S573PPFHfbwuYfb7HHXB7fY485d3JQeN27fwY1bd3D91m1cv3kb127ewrUbt3D1xk1cvX4TV67fwNI16/k+6vEjh+GDLp3EvzFNMRdnuLkW43VwDIG1JeszeCj87j/EF4vm4fMRQ2Fjk3PKvS5eBAVLgX/eO9BYWFhg0piRGNC3N+9zXlDBOVv0Yq1I85M5mRiSBLmNhcGDcyb0rNgCIYPhy9kTo6MA3eTJzkv/p37281PEP4nTTJEsJQYnIv58LJbPnyNmsrZ9z34s3LEG1SfWKJACcITokypFhfhA3QoJxdzXFOAxZ7p+7aRworZpRFc1G1VHt0FdxMhwUlJSsGz1epy9cAlzpk7k+9nTYz3Q2Uq8Li3WtBUU/BKjJk3Fge+PYuSQwXxfvL6xFP3SUoAul2sfWrCv+/ORw/DpgP7YumsPNu/4SpwxvPK9K+Sr/ahaoUZiUALsShs+tT38SjiCTr+QjtQRCoVsm2aWFGYy8UxMlHe9ZhXVFjgj/agqsLt9Hi2Kw6VOMVg5WrLfbOJVhHn201NM6j4cfXt2FzOZsWJwP/x5HJUGVIaFnflUNi2q4gJiEXDgsRiRVKzaLOvJn9cU98Cfn4k3efNVprP0tb9bRozyj1LczRNrm/Y47imv0E7FA0l+vL4f3VDcXF2xfcNqvsr86ejxfKWeYYXodm5ci54DPuUr9IbWq9v7mDp+DJydnLB09Trs/faQOJM/H3briiVzZqL1u+/jpZY3G8YOH4Ixwz7jqf+sj7tKpRJnDKt8n4r57mqS+t7h1sgdpd7Wvue9ttQqNVKiknkKffglkUWrVv9S2tm2+99//22+qXBEKxThmQGvxq0qy5SKM9JPq5yYIllgKVs3z/4tRhnxSu1LV+LIseNihhDzxarN1plfD+FXwvD0uydwK5F9VffwlxGoNLAyHL2ccGfJLbNPEWd9aln2i75QgG5+AqWg/FHsU6rMTvQiJVmBtTO24NE9w6SYp8f6e3+zcytfOe4/ZARPC08LbLtKgW3BFDZs1+oNfLl+FWbMX6y36yJW4f6rzevRZ9BQnvKfmxGfDcKEUcP5DQK2P5/1ci8IxVuV4Kvn+fX8l2d4capgb3irIZvif/XcKjEkhRgF6GaiasOWVeRQnZEOy7KVdOfqzlQ0Lh1WPKNFpUZZ7j1nwfnoSdNwNfAWbNxtxCwxB4p4JaLvRYkRSc+5hgsqS4F32OUwqJXZryDKLGR8peDeap9Ckx5ee25d2Hjo579lCtDNB2ub5hf9CLEptN2L6Fd0RAzWTt+CoGcvxYzheHtVkQLZDQh++RJDx03EoI/6od+H3dH0zXcKbAXZEEXiWGu0X384iPHTZ/NCdDkZMvAjTBo7Cgd/OIqlq9fzbQAFwa2hG993rg+3F95CSnQyitU2UAs7KUKzdLDkW9MSniew6PyU37Xz74izpJCjAN2M1GjQooICqt9kMll1Vnmy8pCqFHAKrDjcR9W7Y9igAWJGIyYmFgOGj0Jo8Si93DElBSs5Ihm35t0QI/I6FqSz/q2ssnt22Ir5g53+iPE3//3nqVg6oWfX/PXbTUUBuulLUiXjfvRjBCdS2zRiOKyi+9oZW19Vdjck1kd9w4qluHrzphScKlCxfDl06dVfnDU8QwTodra2uHTmFDZ8uRPbcyj09kn/Ppg6fiyO/nwci75YjaSkZHHGsIrVdUUV6bpZH6J9o+G/2ZdvO63Qr6KY1b+wi2F4/PVDFpwHySBv5Hvt7HNxihRytARrRnyunQuwVVi1lA6Ps5Uwny/uIvwyVXdnUqJTUNwjY7/z0LAwHpxHeydQcG6mrF2sYV1M/9VmC4tonyj4rLyDkP9C+H8D6bGiiWy/+a35NwpVcM6ESl+vMp4qdRd2rG3a47hnOB9yjYJzYnDuJd0wYdlI/mxorGDcwpWr0LxxY54arkuBON7izYQkJErvOS9fonKF7HuK9+/VkwfncXFxUCgVGD74E3w24CM+371rF3R6uz1Pv2et4erWroVqVaugnKcnPNzd4eDgAIs8FKBLz9LSAvZl9VcUOFjUcineugR/NoTYR7F4cuixFJsjWa5GXwrOixZaQTdTXg2bz5Cp1Qul39CWxd8oAc+unrCwL7pFz54cCsCkjsPR/b3OfMyD82GjoXpDTm3UzNyDnfcReTNCjEhOWOFDS3sLKOIVhb4dWemOZVDmPU8x0h2toJsm1jbNP/oRVWYnBa4gV9IHf9wP0yeMw7mLlzBo5Dgxqz1Xj2KICI0UI+0ZYgWd2b99M0/T/2TEWDGTplf3D3gV+6ioaCk4V/IVdzs7W9hYW2t9s4F9bHYjIFF6sOeEBM1z6nj9lu28LV56b33QBv63HkBZXXrf0EOB0Ri/aPht8oVLTRdUHVFNzOpXnBSc+2/zS30fH+p39fxOfoIUGRSgm7GqDZs2l6tlh6TfbOWtXKxRrmd5uNbPvlhUYfbsyBNMeHMYD9DZnvM+g4YgobGCgvNCIPJGBB7sui9GhGiwGhw1Z9TO91701AB9x4Y1sLWlLUPGxgq/BcYHIyKZak8Q40mITcB3O34qkCB9yrjR+GzgR1i+ZgP2fHtQzGqnQcs6uHvND0kJebuRlZ8AnQXTtva2SIhLEDNpViyciwZ166Bjt15iRoNdm7HWbn//dw4zFyxBbFxaHQkrKytNsC49bKWAPfWYBe+2qcfpxk6Ojq/G7Jm/RhwvWL7qVXV8uYUcTd9shBYdmuD77T/pJUBnrdXurriDxJcJqDmtNuzK6L/FGsuMe/jVAyiTpOBcrZ7kd+3CGnGKFCEUoJu5evXaFkuwSFogHfJbr6xYRbneFYpcWvDLM8Ho5NyWFx0ZMnYCfK0foVyP7NOsiPlQJipxd9ltvh+dkPQcKjjAe0INyOS6v5WlBuiEEGIM1tbWWDhrGk/vnrVwKX757ZQ4YziGWkEf+dkgjBryKRq36/Bqb/l773bEotnTcf7iZUydt5DXBjIGfbToZPWOgn5/gZJvlULZbvpvrBT8VzACf3zKW0dK/xvrf+38JnGKFDEUoBcS1Ru0bKGSqVgKTE0LGwuUaFeS/wJh7ZiKgrjHcUg6Eod+Pbtj/Q879dqGiRhf8J9BeCa9aRHyupLtpQulD3S/UGIrIjlVwSeEFF0qhYovALw4adjtv2xVeO2yRahXpxbGTZmJc5cuizM5Yyu41SfUxONvHyHimvar/boG6OymaOlOnri/zU/MZNTlnQ5Ys3QR3uneG4+fPMU77d/E0nmzcPXGTUyeNR9R0dHilYbDWnFW+bRqputf1tFEZql72MO22rEtdzbFbVFzai3IbfRXxksRp+DXOGEXQllBuGgV1J/ev3bhB3GaFEEUoBciNWvWtE6xcZoi/QqaIv1kXSwdrVDq7VIo0bpkvn4pmQt2ZzP+WTwqD6pSZG5MFBVsFZ2tcvJWI4S8hmXLsJuShBBiCCztOOBQAJLDDVcTwd3NDTs3reUFbwePHAf/Bw/FmeyxuiP1VzSAIlaBu8tvZyoWmh1dAnS2+FNjei1+IyDw52diNqMG9erg4FfbMWjkWNjb2fGU99t372HCjNmIiDTsthW27Yl19zDEewG79vBd78OCZ1SfVBO2JW3FmfxjFeEDvnmE5EiecfBQrVa/53/tAqV1FXEUxRQiISEhyvCgwH9LV/DcrVTKrJQpqoYx96Itwi6GggXrdqXttC7EYY6cvZ3h3sSd+sMXQnJLOa/AGnEtgq94EpIeu3i2tLfkKyeEEKJvbNW0RKviUhCVgoTAeDGrXwkJCfj3v/N8v3bnjh1w6s8zGfZqZ0WtUIEVCrZysuJBY/gV7VbR2Yr9oI/64ve/zsDX/4GYzRlL6Xap4YKQf14i4UX2N8sHf9QPKpUaQwcNgN/9B7wvekRk3gvZ5QX73e89zpu3HtW3hMAE+G2+B1WiivdQd6ysn/cZtvAQ+NMzPP0ugB9LP82NKkt1n/tXLgZqXkGKMgrQC6GXgYFxYUHPfvMoV+YbtUpWSpWorM1Sc0TqDOxK2VEQS8wOq6vALkKipGAMKjFJiMCCdPb3wqkaVWInhOgfq3XBemlbOVtJAWqiQTplxMTG4uLVa+j5/nu8/drpv//hFcpzwooDs/dH2xK2vP1kXEDOQT2T1wDdpVYxXoiYCTr1ItuVelZJnfU5r1u7Jv+4Y6fMQFi44bqwsGxJ9nlV6FORZxPoG09r3+HPg/MK/SvBrWH+W/CpVWqE/BuCR7sf8IrwkmcqmfpD/6sXNocHBlLbCsJRgF6IhQUGRoa/ePZ98dKev6gh81AmKqtH34uWhZwNgTJOyVfULWzprwAxH2wV3dLRkvf1pn3D5HWxD2IQ9ygOzlKQTr/bCCGG4FDegQdqbN+wvlfTra2seCeakLBQdH+vC+rUrIHTZ/5BSkr2qeuOVZxg76np8e1U1QlRNyN5yntO8hKgs+Dfa4QX5Daa36nPjjzlQWZWGtWvhw8/eA9PA5/zgr2s5a0hsEUmjxbFUXV4NThWdhKz+sMyE57/Eoin3z/h/67Kg6vAtUH+g/PIW5F4uPM+wi+FSUG/UiFdm2+1sFT29bt88bZ4CSEc7UEvQrwat6osUyo+V8vUg2WQObGCGa713VCiTQk4VKLUUGI+ou5EIuBgAFKiqLI7yczSwZJX6y3eukS+KrwTQkhO4h7H4smhAMRnEaiXKO6BhvXqwtHBAQ4O9nBxdoazk5M0tpfGDnw+/TF7jb29PeSvbUU8fPQn3j5Mocg66PZ8vyxKdSgtRkDSy0Tc/eIuVKxNVzbysgfd+/Pq/CYAw/bg35p/kx+/jhW427JmJcLDI3hwHvwyRJzRL5bSz+orWbsZpi0m2xPO0s4Tpe8j29pQdbgXz07QFQv22dYDVqE94bnm74ka+Fkul0/1vXw2Y9N2QgS6cimCqjdp4q5UyEdIQfoY6W9AKTbHfvm4NXGHexMP6Zde0WrRRswTS7F7fiJQcyc6hXLeSWbs4qpU+1Jwa+wOuTVt6yGE6F9qAPb81+cZishVqVQRJ74/IEbgqeqxcfGIi4vjz2x/eeqx5jmOF1JLP9+0cQN8NuAjbN21G+u2bBcfKSMWsJbvU0GMNELPhSDgwGMxykzbAL1MF0+UfietNVnM/Rj4bbgnRmlqVffGl+tX88+dFYgLCn4pzugHW8V2b+ph2MDcJwpBp4MQ4x/Nb+yyYnNlOnnqXK2dtYZlW0tD/vfy1ZYAtRp/yeSY43fl/H98gpBsUIBehFVo29bWNiappwp8Rb29mIaTlzPcm3ugWJ1ilCZKTB4rVhN6NgSRtyKkiyNaUScarF6BIkHBiwqyfYps72ixOq48BdTCnn6vEUL0iwXqoVJAFvR7EA/UnZwc4e7qKgXbmmCc7c/OK1bYd9qEsfikXx8sWbUOXx/6TpxJw9LtWfGy1z05+BhsS2NWtAnQ2e/KauOqi5FGxNVwPNyTMSW+WtUqvPp8SnIKBgwfjecvgsSZ/DNkYM5u7LP9+tF3o3hl+qQwzc0Vtt+eZSWwbaB5pYhXIPpOFA/MozX7y9lqebJMrf5eLpOtvnf1/FU+SUguKEAnXOVGb5S3UCs/hlo9QHpD4L+RWUsN55ousKSWZcQMqJRqJIUkISk0ESkxKfxdkRQt7GKWFXCy8bDhD2WSEtE+0fw5PZviNrAtYQcrFysevFMaPCFEX9hNQbYNi6VI64ONjQ2WzJmBDm+2xYz5i/Hr73+IMxrWrtY8S+h1LABlPdyzok2AzvZ4s5ov6cU/kQJa37Re5pUqlMeerRuhUqswYNhoPAvUX794ltnJgmW9tQmWrgnYe4EiOkW6TkhCQnAC/1mlYu8fjlUdYVtct3R29vOOfRj7an++9P9+crV6n3Q1vdv32lnDNtInhQ5dlZBMqjRo2cKjjMuM2LCYt1OSFfpr9kgIIYQQQvKE7V3fsGIJatbwxuhJ03Hp6jVxRrqQt5TD1sMGMms5b0kqt5LxObath61As+yy1yvO5xSgs/pEjpUceSFWFuSrUsRzspJ/nNQCrWU9y2D/9s2Qy+S8b/vDgAA+X7Sp70vfnWNSsP8DpbGT/KAAvYj78sFhF2u1VWMXK1svawubhtJUQwuZrLK13NqVpSsF+D/VvJAQQgoRRYoSSQlJSElRQK1OW0UhhBB9S05KRnhwBK7+7waCnum2P9vD3R27t6xHsWIu+GT4GDx8rAmIbdxtUHteXX6clai7Ubi/zU+MNHIK0Mv3qsALbGbl0Z4HCL8ajjKlS2H/l5thZW2FIWMm8H7nuihVtgRqN6mBEp7FYWtv2PUgVnvPwtICNrY2sLaxErNZk94TVCnKlFhFsjI0ISHxUVhk5MOgwOA7t/66eSshNutqfRYWCL93+RxVYyd6QQF6EXL49mHrWBtZYxdrxzo2FlZtIJM3tpFZVZTL5FQVjhBCCCHEgFKSFbh9xwd//PYPnt58huTovNVNYavW3+zYyluxDRg2ildKzy1AZ4J+f4HAY8/EKPsAvUTbkq/6nWfFf6sf7MNteFo7qzw//PPJuHMvc9G47LAV/fJ1y6Feg1qo36QOD9DNSbIqJUqpVvqqZeq/Y5LjriUqYy9/WvUjf3GaEL2hAL2Q2/fwu2aOVo7NrWHd1UIub8hWxsUpQgghhBBiQCFJ4XieEIyXiaEISgxBklITlLOicrGP4xB1M4JXR49/pl1P9bq1avKK6Y+fPMHICVMhBYqov6KBOJu9x18/RNhFTV/yrAJ0x8qOqDa2Ok9xz07E1yFYP2kx3N1cMWriNFy/lfOCMSvsZl/WHg4VHeBcw+VVv3bG3tIOnnYlUdK2OH92sjK/dr8qtUqVpEp+ooL6nwRF4u8xcZH/Dqn1MeX6k3yjAL2QmaeeJ6/6oP6bLraOXS3UFt1tLW2yvxVKCCGEEEL0KkWlwJ0oP/hE30ecQrvAm1V+j/KJ5r3VWcuv1NZcWXmzdSusXrIAZy9cxIxlS1FtfsZq61lh+8h91/rwGwGvB+isJWX1CTUyFYVLr5i1Mz4vMQjFnT0wdsoMXL52XZwBL85pW9IWdlIAbiMF5ezYoaIjL8KprRK27qhbrAYqOpQVM+ZHCtiTE1XJN5OVSd9GxMecGFKjD/U5JzqhAL2Q2HLzG9fizsX621vZjbWV23iLaUIIIYQQUoCOPjuJsKQIMdINC9jjHschxj8GiS8TeGCdvthbr25dMW/GVBw5cRy/ePwFpVolzmSPdThhQbq7peurAP3Xf/+EtxScs84XOXGxcsLwyh/h0P9+wvWnd2ApBeWsnaWNuzUvSqcvjd3qoL5rLTEyX1KwnhSvSvwzOjlm3YDKPU6JaUK0QgF6IXDg4ZGOLtbFttlY2FQSU4QQQgghxAj0EaC/jqXEs1V1FrQnBify4wFvf4jBnfpimc9m+EY/FK/MGWsxFn0wAr8fOIypCxbiXqXHcKyiXXq5nYUtEpT6aR+XncZudaUAvaYYmT9WcC5OGf9TWGLc5596dafKy0QrFKCbuQOPj7Z0t3b/3UJmkbaxhxBCCCGEGEVqivu96PuI1TLFXResd3cN56q4G5W3OmWO0fbY3mk51l3ciYspN8WscZW09UDdYtVRwYxT3HMSr4i/Ghwb125IjW4xYoqQbFGAbuZ+DTwz01putUQMCSGEEEKIiWBF4l4kBCM4MZQ/EpVJ4ozxsAJtZa1KIVwVhVDp8zMGR0t7lLEvhVJSYF7GrqQ0dhBnCq9n8U+8P6nSL2PPO0KyQAG6mdvr912DUg4lzljKLZ3FFCGEEEIIMUFxigSEJ0fyFPjIlGhEJUcjRhFnEoG7vsllMthb2MHZyokXmWPPxW3c4G5TDJay7AvSFUaxivi/g4Ifdh7eeLjhUipIoUEBeiGw99GRFm6WLlvsLW3riylCCCGEEGImlGolD97jlQmISYnlqfFsju35ZsF76iNJlYxk6aFSq8WfLFiWMgtYW1jDRm4NOwsb2PKHLR9byi3gbOkERysHOEiBuZ2lrRRoFO1Qg1V2l36We0NTwuYMrdI/WEwTkiMK0AuJ3Y9229qr3d53sHacJP2SbCSXSb8lCSGEEEJIocOCdwV7qBT8mY9VShYQ8mPpCEppzP5hsbw69R9pwC7+2f51Fgbwf6RjC5mcr2qzZ+kaUnq24ME4f5YuKdk5K7klfz3JnUKtiElQJh2JTonfOrBytwtimhCt0H9lhdCe+4cbOVu7dLKWW/a2llvXkH7ZFq08IkIIIYQQQgpQiiolJlmlOJugTPwm1jrut8/K9AkRpwjJEwrQC7l9Tw5VtVHbv2FvYdfRAvI3pIC9nEwm01/DSkIIIYQQQooYpVqZlKRM9pGiqd+ik2LOxiLln+FVekeJ04TojAL0Imb7gwPVXOT2jRysHOuroW5rKbP0tpZbFROnCSGEEEIIIemo1VI0rk56oVbLbqaokv9KUCbdTkL4+cGVBkeKlxCiNxSgF3GH1YctYh5Z1HaUWdWyt3SoJv0KaiGXyb2t5JZlLGQWVuJlhBBCCCGEFHrJypRYpVoRIJPJb6aoU87HKuMexierrw+r1vOZeAkhBkUBOsnSTp+dTrZWxepaWdlUdbCwqyCDrKE0XU0K2j2t5FbU0o0QQgghhJglviKuSg5TqVUBcrn8jkKRfCNWnfw0QRHv+/Spz70Fby5QiJcSUuAoQCd5tv3xoUo2KutqjnLrcjaWdp7Sr7k60i+6KnKZ3NNabuVGFeQJIYQQQogxKdSKBIVKGSIF4U+lINxXqVbeiVckBicj8ZGFLNnnowofRYiXEmJSKEAnerXvxT4HdaJdNUtYVrCzsi1lI7MtJf0lqy79cqwknS5jJbd0s5RZ2mteTQghhBBCSN6o1WpViloRLQXdIWrgmQVkD1RQ+8amxIVJ84GJypSHLlVlj3rLeivFHyHEbFCATgqWGrLt/j942ljIKlpZWpSxkVkXt5HbeFgAVRVQlZdBVloOmYeVhZWTHNQejhBCCCGkKFGolYlKlSJSCTVrUxZoKbN4JAXij+IViREpsuRghUrxLFGlfkgV00lhRQE6MUnr/U7Y2FlEVbCWW3nawrKklczG3dbCxkUuk1eUfnGXkyL9UjKZzEP6pe1iKbN0oNZxhBBCCCGmSQqwU6TrtxiVWh2hVqlC5HL5c+na7bFCnfIiUZUSmaJMDk1OSQpKVMuejqjWm51Tiz9KSJFDAToxe19c3+fgbGtRzt7GupSV3Lq4pdzK1VZm42wht/RQKZXlVTIpmIe6uBTDu1pA7mwBCwfpjYECekIIIYQQHUgBd7JSpYxTqlVRgDpMrZa9tGRBt1z2JFGpiEpWJUYlKZPCFYqUl8kW8ufPnxR/vuDNN6nwGiFaoACdFDmHbx+2jrNQlrGwsSwpBfMeUtDuJj07W8usHK0srN0VKoWnWq0qIf3n4S6XyYrJZDJnC5mFg/Q6G+mY/pshhBBCSKGgUqtUCpUyQQVVrEqtjpIig3CZGqEWMnmwdByYrEyJTlErYlKkoDtFnRKeIsNLlTopaEjlfi9plZsQw6BggxAt7fT50UltmVRS+o+muI3M0s3awtZFLoezrYWVgxWsHdRqlFLJlMVVgDvUcJVCeRcZ5I7Sm5y99LCTy2jVnhBCCCH6xdLHpUA7QalWxUlBdox0/REJtTpCBlmohdwyWAlFaIpKGa9QJ8cq1MpoJdQRScmJ4Qp1yku1V43g4bLGKeJDEUJMAAXohBSAv9R/WT5+HOKhVKo8bGQ2rlKkXszCwtLZSmbpKL152tvILW1lsHBVQVFcpYKbCkpXuUzmDLXMWSaTObAAXwr2bS3lFlbiQxJCCCHEjElBtVoFdZL0/4nSI16tVseqZYiW8ZVsWYQcFmFymfxliio5LlmZkqCAMk4pU/6/vfvJbd244wA+f0jJsh0HrwW66K4BcoNeoEfoJvuueo4cIwfoJstco82uqyLbdFPk5T372bJEcqa/kV8WBVogiyZo0s8HHg9JkTMjGSL5lSjrYW3rfert27WdX+d6/Y8//Ob3b943CfwMCOjwE/L5Xz+/vb8+/7Iuu1dlnj7MEeD3pdzmPN3MpR7mMl/VUq7ioP6L1rdXW9texUH+LqX+QTzbbyPw38TB/hDbjfV2NQv8APB9jEDdUz9HfdoiVMf0UxxfH3tK7+L4el9yeltK/ba0/HrN/X7dzqc19ePWl6dlG+F6fVjXdt97e1Pm/Pr8zUff/PG33r0G/pWADv/Hvvj6i+uv3x1f7XL6sKR+V+v8QQT3m9qmmzKXw5Tq1VymfellH/WhpfYqTko+HIF/a+2uxLq99wj9+RC7k0POeZ9T2ZeUI/yXyWf2AfgxRXhucawal3yf4/h0aqk/x+Jj1E+5p8c4KL1LOT/EMeptHK/exvHrzdrX09q2c5TntZ2ft5Ketr4+Ln17l7f+cEzL/a5Nbz76+Fff/i77R2fAD8vJM/CD+Owvn81X11d3p5Lvpml/W3u6TaWOMH891XIoabqaotQSgb6PQD/Pc61z7+mu9e2DntJt1Lc95euUepR0HXn/KuqrnPL4h327qHc5l7mkPEW7U8xf+gbgf8N41znCcYTaHqF5lHaOXfUp9vWnuPU59vHH3tsxTkmfSsnv4njwWHJ5GGVL/XHt27L1ZUktnc5pPW3rdlpLO0ZbTy2tT72Vx1z6w7Ic3x1Suv/qT1+9+/TTT9v77gF+cpzNAj8L47/zv01vb+v+9mbZ2k2E/es8T4eypUOt47L/y6X/+9zTvpSym3Kda6lz7nke7/ZP8RMB/3rt621r/bqXfrkqIM4tD7GjvIq95T5OMKOk/XhhoKe0izbnWD7H7VHGiwSlRl1H/TIqgB9fhNdxKfZ2Kb2vUa+pp6XltqQIybH/OscK59innWL5KZf8HPPPOedjTD/l1o+1TBGU82ME6vH56HWJ0l++yzoC8xZt9NPWImyn/twiaK9rhO2+HnOtT0trT9tyfjxN6fH1xxGYs8AM8H0J6AD/ZePqgee768N1rYecd1cpbVc59ava8358XV9LeT+VuotVd7mXXSlljhPhy4sFcYI8XT4e0CPw16lOOUfoj8DfR/BPsTxd9ZL2cdYd7bZ9nFTv40R5N+o4Ud6laCdOwHfRzrgaYe65X64wiL5eyksbMR3tXtrO9TKdesyX6CJFyeMbB2JmzML/lwi0raUegXLUKbJnVHmE3fxd4L3UEWzXeD6Ny51HGaF3jefRqJd4/o7PFZ9jvSWe26d4Xp6j4XPUp5rquOT6VPKoI9RG+o3gvEWf29rXLaa2Hu1GCF5zHu8455GNly2mY6Vzz9s5bekcAziNsi6nU2/5uc7tuL++Ob7K0/HLX3/5LBQD/DQ5+QLg3xrfPvC3vz/sdudtd3z7sMuH/RxhZd7PbT61aT7UMi29z5Hkp9KilDK1tk2l52maak0l1UgeU20pwn+vKddxdUGJsFMj9tRcY4ucy2V6vDqQconwU2qpkW9ivvVYIaZj2bg4YbySED+RgS6XPER86uOFhNh0vKBQaqwXq4x+0mU6klWNEBWl1whXY4M6WooGy6jTFrePPnPMt+gvBhDrlghYl3ZjnDGeFEO8HCtjs++Wj/nodUzHYGL9uHvjC4EjVl2WRYkOx1BjqzE/Yl4eW8e4YgAxlKgvyy+rfzf9n0VvsUn09H561NHfy4IRw6LJSz16vnQTgx2PYNTjTsXvy/Lx6MV9jRtjUc9jVHEHLu3EKjE/tog6Bhmx8TLIsU6LOxM5cWwZ68QDGQ/5NurYqMUDGIGyt7h728vyvMU221ge240gu8UjGfkyUmhMXsb3MsRIprFp9DUai3FEHX2O+v3yGEL0EQn5UkeJdvMW8yV+rxGc46842o/7tY7pCLVbTG0x0DVdwm5dY4BxW1laaeuulmV7el5PMX+odTnW05Kfy/Jc2vluXs83f75ZPvnkkxg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9LSv8EsfTprJCkT20AAAAASUVORK5CYII="/>
          <p:cNvPicPr>
            <a:picLocks noChangeAspect="1"/>
          </p:cNvPicPr>
          <p:nvPr/>
        </p:nvPicPr>
        <p:blipFill>
          <a:blip r:embed="rId3"/>
          <a:srcRect t="10853" b="11628"/>
          <a:stretch/>
        </p:blipFill>
        <p:spPr>
          <a:xfrm>
            <a:off x="5236203" y="1348651"/>
            <a:ext cx="3170226" cy="24461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data:image/png;base64,iVBORw0KGgoAAAANSUhEUgAAA+gAAAPoCAYAAABNo9TkAAAAAXNSR0IArs4c6QAAAARnQU1BAACxjwv8YQUAAAAJcEhZcwAADsMAAA7DAcdvqGQAAP+lSURBVHhe7N0JYFTV2T7wc+5MVgIEghIgKAoEUAuExQQ3sNW6VC189UNp6SdQFWhFxQ2wCMJfBFdERcAFpNKitFasG66AIiQIJCAiJICgIFAFImHJNvf+z3PmXpyEmWSSzCST5Pm1OHfuvZlMZpI59z3nPe8R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I2Uy74lIiIiIqJGokvv9AEtTz8z8dCB7/bbu4goAjBAJyIiIiJqRFLTMq4UQn4oDXNYy+SUqEP7966wDxFRHZP2LRERERERNXDn9O2bXOpxfa02E717hLCEtczwiNHbNmbtsncRUR0x7FsiIiIiImrgSjzGAnWD4HyFisyvsoTYJYW80nLJ7M5p6Tfqk4iozjBAJyIiIiJqBFQA/iCCcbWZH+eJGZSbnbks3hOThhF0tS9RSrGgc6+MGfpkIqoTDNCJiIiIiBq4Tr3Oz5BSTtZ3LDFk48aV+djEbXHT2EGWEK8JIWPVsZv0OURUJzgHnYiIiCLa8sPZiTEyqpUpzESXJROkYTVxSSPOsmScW7piXOqfEEa0W0qXyxCGaapbYRhSSANUUFLt6x1L8ZilHo+wSk3DLDY9ZonHMItKSz1FhmEVFpvWCcsyj1ue0uMy2lVQUmodNV2lBU1zxU99+vQpsR+GqM6l9spYrm4GqF/prcXNYtN2r1xZ6D0iROceF/SULhPHE6Wwhm/bkPWy9wgR1TYG6ERERBQWCKxjXe42wiNaq2C5lYqeE6OlOyFKRsVGG1HRKrCN9wiztSmtlsK0WlhCNFexdIK6OEkwhIxTsXaMIY2omgTYdQnBvWmpwF6YpepusSmsYrWzyBLqn2UdlYY8KC35g9tw7VM/4OEis7Sw2PIcLzVLCoS08kuFdbDUNL+/OLH7Tu8jElUf5pcjhR2j5AjSDVNchaJwZ/bvHxtTULRGndJT/Xs1d0PmEP0FRFQnGKATERFRULJ+2pJULEo6x0pXSpSIbhVluJvFCHdcqTQ7qOCzvQo+kw3DSDIs2VQF1nHqH6fShQACfY8K3D0qaLc8nh/Uy7rHJdy5UpqHjntKjpaaRQeLDXNPYdGx7Ze2ythjfxnRKVJ79+uqfp3eUwFAB/WbVWgJMVpYsqcK3O9AsTjMR3dS33117XV+hild+bnr12y1dxFRmDBAJyIiauSW/7gxJdoQZ0cbUe2iXK7T4mRMMyGMtqb0dLRU4G0IebpbuJup4DvK/hKKUB7T9HiE5yfTMg+oq7zdbunKVfsOFJklh4ut4r3FlvXVRYm/2GGfTo2QHjE/UjhXSOkz11wF6x5Xv7yNq3PsHSdh7rohjDU4R1py7LbszLn2ISIKAwboREREDdQSy3K1PbKpU5QwOkfL6Hbx7tiWwhTtPNLTTV0CnKEC79PcwtUU87TtL6FGQAXvpaVW6Q+mZe10Ga6NHtPz7TFP4X5TlObGNDU39TR6HrNPpXrMCcQtKVbk+ZlT7k15l3PUJpZcG5u7IfMpfcBHjx79E4+7irK9I+5eliWWxpsxw/2NtBNRzTFAJyIiqqcsFYCvOprTNcaK6RIj3e3jjJhWpZbnPHUo1ZCudlHS1VRdgDP4piopNkvyTWF+4xKu9R7Ls/14adGeE+aJzRe1SPtS/T6Z9mkU4TqnZTyF1HVsBwqqkfKubrrmrl+z1LunrM690t/Ty7JZItMS1iwnoEc6vOGxhm/bmLXCeyYRhQoDdCIiogi2/JvlsTEtTuse647qGiui27qk0dFjmT0NKc9yS1cLzvOm2mJapqfUKv2vKaytUSLqi+OeE7uPy6ItUQlFa/vIPsft0ygC2KPji5GWri73Ua09UReGM8TobeuDC6q7pGWMsqRAQJ4vPVYaCsp16ZHewXLJBWrfAJyjHnNKcbPYGb4V4YmoZhigExERRYBV+V92jBVGr7jouDOjhfvsYk/p+S7DcIJwttcUsVTgbpVYnh9V4L7FLYysQk+RDtwP74tZc3VqapF9GtUSO4jOVps6dV1IuUxF0gi0VVBtFVqWeCQvO+tBnBuId965XK5CBayLflVuduYy+5DWuVfGDCmsO/RxIVa4XZ4hW774Yr/3KBHVBBt8IiKiWmJZlsw8+uUvYmRMWoKIOcMjRJolzO5R0p3iMrCWN1HDYSrFVun36jd/nUu41hZYR3fkFxV/flmrtL32KRQGqWkZa9QVfoYlrGV5G7Kuwj7MR48+UjheSjkZ95HynpedOQjb/qgAfKkKEn6rzpyXuyFrlL27DPV9rlQ3C9T3Sla3+SqQH1I+kCeiqmOATkREFAarftjYJTYquk/T6PgzLNNMs6To5RauM1Qgzkro1KgVm6VHPJZnS5R0rSooPb6l0HP8kwtb9t5tH6Ya6JyW/iCC8EBLpqX2yliubgZIFbxvs4N3fzr3Sh8mLTGgqFnsqIrS18/p2ze5pNQ1R0oxEN8zb0PmWfYhIqomBuhEREQ18HH+Fx2bivg+zdxNOggpf2EKs0+UdJ/pkgZSP4koCMVmySEV4GWqQO/TwyXHviw8FP/JpWedxXnNVdQ5LWOfeg0xor1Ceou47fIe0cH5nepmpvp3ck65PuAD6fGuaLOwqunqmPPuktaurRvWZtq7iKiaGKATEREFYdUPq5oaUYkXNnPFdYsy3OeUWp4Lo6Srg9twx9mnEFGIoCBdiVn6jSHkB8fMwg0F7pIP+sf/4jv7MAWAtHMUdlMX+FgWLV9IORwV2jv3uKCndHnWYM64ZVlD8rKzXvV+xc+cueuWJQrzsjPb2LuJqJYxQCciIirn8yObusYa0X2biNizTWlmSCHToqT7dBZrI6o7xVbJfmHJj4vN4syfSgo+u7hlr432IfKBQNt0IUiXV6IonNq1UF3yp6vbnir4nqWCb4ykn8KZuy4s8XJuduZwezcR1TJeaBARUaM12bKMKw7l9Gsa3bRPtCvqPI/pucAt3We7DRfT04kiXIlZesQUns8tIT88XPzTigtb9ETlclJQFC72SNEwS1ozMWpu786J88RcWn5eOnirsotxgeau1wTmqXuKjVh/KfVEdCoG6ERE1GisPJxzVoIRM6CJK/5cU3p+FS2juhnSYPV0ogagxCw5bEn5UbGn+NN889gHlzTvmWsfarCQui4Mz2IpxcqiprF3li/oltq7X1fLst6Twkq2PK5+eRtX59iHTurSO32AZWFJNSFMYfbbHuJ55N558VaitOTYwmYxL3PNdKKKMUAnIqIGadUPXzeNjhaXNouKP8c0Pb9ySaN3lBHVwj5MRA1csVVyQFhiWWHpiU8Py2P/ubRZnx/tQw2CvXRatpSyK+6rQHyrYYqryo9U47zEfBHrb1S8R4/+iSdcRd+ozUQhrQm567NmeI+EjjM6j20s7xZvxgwP5Qg9UUPDAJ2IiOo9rC++5qev+iZExaTHyOieHtPzy2gj6gxDGoZ9ChE1YqZlmSVWyRZDGP/OLz766fmJ53yiAlvLPlwvpfZKn6Mu5bFGeY76QRLVRX0HzDlX26PzNmS97D2rYp17pb+n56pbIjM3O7OfvTvkUnv3G6g+qBeozUSk0RveCvMrvEeJyBcDdCIiqnc2W5ujjx2xfp3obtbHY5lXuaW7u9vgsmZEFByP5TlqCvOjwtLiD/MLf3qj/+l999mH6gUsayalXKwDco+rX3Fi1NaYI4VzhZQ34XgwI9W+y67FeWLOCveotl0lHkH6ANy3LGtKcbPYGUx5JyqLAToREUW81d+ujjMSm1+R6IrvbQnr6igR9QvDMKLsw0RE1aYCRbPQU5yjropf/an0+BsXJJ633T4UkZzl0NRmovo3NndD5lP6gNIlLWOUJcV0tYmR6tfyNmTe6D1SVqde52cYwlij71jiqtzszGV6uxZ4U96tO1QYgk7VFW6XZ0hV110nasgYoBMRUcR5f19OkxZNYq5MdDXpVSo8v4kW7nNVQO62DxMRhY0K1repqHVxgTj+ZnrCeacUVatrznJoGCXPy84cZO/W9Jxyo+hrdTwZI9R52VkP2odOwjnHXUXZSImvaNm1cMJ67epmAZ6nus0XlhhSm50ERJGMAToREdW5zB8zm7ndTa9MiEroYwnzqijpRnV1l32YiKhOFJkl36mbvx8pPfKf9ObdvSPOdaxzr4xvdHCNudzSGr5t/c9zuYOZU57aK2OxusHIek7uhsw0vbMOYPm1klLXHCnFQPWzPJK3IXO8fYioUWOATkREtW7J5s3RZ58hr04wmlxkSnF1jHSnSikZkBNRxCo2S/ZbUiz+qajgrYwWv9DLktUFLJ0mLGuO2hwgMAfdUsFtdtaDvnPKpcdK87fuuArgh6kAHvPAA55T25BuX9I0Lgdz0ZG+74o2C5nyTo0ZA3QiIqoVKw5u/EXruIRfW5a8JlpE9TMMrj9ORPVTsVX6gxDmaz8VHV+a3uLcj+3dtcZeYm28lHKyvWuFCtYz9LzuAHPKsWa6dJnoWEiUwhq+LchK77XJmx1gJaufa+y29Zlz7d1EjQoDdCIiCovlh7MTmxlx1zRxx12iLhyvizaiWtuHiIgajGKrZK9lWS/llx5f1K/5uXn27pDCyLK/0W7M5bakmIOUd9wPNKccAX1MQRFS9Huqf6/mbsgcog9EmDJrpgtrmeERoyNhlJ+oNjFAJyKikPn84JcXtIxJuNSU1qAYEdXTMDiPnIgaBxWkW0VmyXqPNBfsLzr898tb9vnJPlQjqb3TxwtLTg8UsCJ4Nw05U0qRWNQ05ip/y5Z1Tst4Sh2/Qz3FrfFmbL9wL6lWE76dDv7m2RM1dAzQiYio2j49suG0BBH/23hX3AAp5dVR0tXCPkRE1GiZlllcbJa+ddws/nvvpqlL1eejijWrrsxyaF75QsrhuevXLLXvV6r8mul5G1dHXGX68squmf7zPHvvUaKGjQE6ERFVyWeHNvRoGZ14rWpAfh9jRHdRF36GfYiIiMopNUt/LBXm/ALz+N/Sm577lb27Ur7LoQlLvGxJK1lXaFcBqzq8sKhp7J3+Rst9VbRmeqQrP8+eKe/UWDBAJyKiClmWJdce3fLLprLJVVJYN8S4olPsQ0REFCSkwBdbJdmlnpKXvis+tOjqVhlH7EN+nVwOzV4yDQFr7JGiYSpQn6ku4WORrm6Y4qqKAtaTa6ar4DZvQ9ZV9u56pew8e6vQEmK0+lkirsAdUagwQCciolOss9ZFWQVNftvUFf9rFZRfH2VEMXWdiChETMssKvGUvvaTeWJORvNzMu3dJ1W0ZJq9zBrS3hNVwDovd0PWKO+RspyCa5jHHe+JSYvkeeeV0dkERtECrJnu3WPNCyaDgKg+YoBORETaqh++btok2nV9rCv6GpeUV7kNd5x9iIiIwqTILN5QXFr8zKFm3y+6VF5aek7fvsmlHtfX6pDftHSMKKsr+Pf0aHKAOeW+c9eltC5tCEXWqpNBQFQfMUAnImrEVv73izYt4hJ/5zZc/xMtoy4ypBFlHyIiolpUYpYc8ggxZ93GjS//v9umf+gvpTuYOeUYbT7hKvpGbSaqIHZKQyuuhgwC9XO95+/1IWoIGKATETUyKw/nnHVaTPNBwrKGxsjoHizyRkQUOUzL9BQcP/beA2MfSsn9ajvWLVcf12JpvBkzXAXeb6i7AyqaU965V7oKXuWVztx1e3eDotd1P1I4V0h5E+47r099TuMncjBAJyJqBBCUt4pqdr0KxlVQHvULdcvPfyKiCPfe2x8Wv/D036KOHzuOz2wEn4kq8N4fZ8Z08xeMVjR3vSHq3Ct9mBQSPy+yBbYahhjNNdOpvuMFGhFRA8WgnIiofjh29JhY8dHnok96T9G6zen2Xq/vdu8Vzzw2T2zKtldos8RVudmZy7x3fta5xwU9pcuzBvOzA53TENlF8+aoTa6ZTg0CL9aIiBqQ5XvXtTqtWfMhhuEaYaev83OeiCjC3Tdmsti0YbMOzu/+622ie9q59hGv4uIS8eG7y0XzxGYlvS9JW3io5Oj0ixO777QPl1kzXQWos/KyMzGS3mhwzXRqSHjhRkRUzy23lrub/9T6f+PdcUNc0n2VyzDc9iEiIopwi+YvEYtees2+J0R0dLQYPHSgGPqnG+w9p/KYpqdUlP79kKdg+oXNum9NTctYoK7qh6lDOUVNY/o11uXHyqyZbon9atfwxpJJQA0HA3QionpqzaHNFzWPjv+DCsp/H2W4mtm7iYiontj6Va6489YJenvyjHFiR+43OmCHPhlpYsw9t56S8u7LVP7xyr8+WvT8a79Wd/OFlP1y16/Z6j3aONmV7heoTZ3yrm4Xcs10qk8YoBMR1SNrDmd3aBbVfKgh5C0xrugz7N1ERFTPYN75n4fdIw7s+68YNPgaMfKO4Xr/uqxs8cxjz+v9CU2biEnTx52S8u7AOX8Zfo84WnBM/Okvf9w84HcXD09P7L7OPtxo6SrvBUWjVIA+HXPyuWY61ScM0ImIIty6vevio5o2/0OU4bopxojuJ7ksGhFRvTd1wiNi9adrRddzU8VTz6s40gcC75uuH623keo+dMRgve0L89LH3jpB7Mj7RvS/7CIxYcpYoQJRq8gsebugtGAqA3UhuvY6P8MjjMU65Z1rplM9wYs8IqIIpK6x5Bc/fXX118e+eaV5i+Qfm0bFPx/rirmQwTkRUf2H1HYE53DBJefrW19Ll7yjb5HePmjwb/R2eQvmLNLBOc65/d5b9T4UBo11RV/bKrrl2q8Ldr6Vlb+pjz7QSG3dsDazuGlMN9WoLsRIuhRyQWqv9LkYYbdPIYo4HEEnIoogWBqtdXTzESoOvyVKulvbu4mIqAHB6PcT054VKz9ape//ZuCvxcg7Rojo6Cix5rO1Ysr4R3SxOIysn925gz7H17qsHDHxrv9X4TmAEfViq+Sdo8UnJvdtcc4Ge3ej1CUtY5QlrZlOyrvaHr5dBfD2YaKIwQCdiKiOrbPWRRnHmg6JlzHDVVB+CUfJiYgaPmfptHmzFqjtYtH+zHZizL0jdeo75pSPumO4GDj4Gvvsn/nOOw90TnmmaVolwrPkeMnRib0Tz9tu72507DXTF6vNnt4CcnJC7obMp7xHiSIDA3QiojqSdXRzz6ZGkxEuy7gpynCzCjsRUSP03e69YuLdD+nA24EK7g89MdG+V5azZnpF5wSiAvXSIrP4pSPi2OR+TbsfsHc3Kt4CcoUqKJcjcZ9rplOkYYBORFSLVpvfxiWcKP5jlHD/OcaI6mHvJiKiBm7Np2vFO0s/EGPuPXXpNIymP/PYPD2i3iIpUbz4j6dFk4Qm9tGfOWumV3ROMDyWeaLIUzIzv7BoxkWndSuwdzcqvmumW0LsMqQ1fNv6rBX2YaI6wwCdiKgWrC3Ycl5TGTfKbbhucklXgr2biIgaAd+0dMwbR5B++dWX2kd/tin7K9E6+TS/a5/7rpn+0JMPiD7pPfV2TZRansNFpYUTz2vaeY6UUsWpjUv5NdMtS87Ly86803uUqG4wQCciCpPl1nJ382Ntfx8nYkZFG+4MVNe1DxERUSOCwBoBNuaZI6UdkKI+5p5TR9P98V0zPdCyazVRbJZuOW4W3dmraeqH9q5GAynv0UcKx6smerK9a4X0WMOZ8k51hReLREQhlnk456xm0c1HuYS8JcqIamHvJiKiRmj+3EViyStv6ED8uZcf16PkTz82Txw+mK/33f3X20T3tHPts/3DHPV1mdl+10wPpaLS4rePmCfuTm9+Tq69q9HwTXnXo+lcM53qCAN0IqIQWXt4y/80i46/1S3dlxusxE5E1OghGL/vtkl6G4E1AmzAKDrmnOM4Ut4nzRgXMGV96ZK3xdxZC0RC0yZi9oLHgxpxrwnTMksLzeJnfzh24oFLW5931N7dKPTo0T/xhKtojtq80bvHmlfUNPbO3StXFnrvE4UfLyCJiGrg84Kc0786uuP+bUe/2dsqtvnr0UbUFQzOiYgIaelYMg1GjB56MjgHpLpjH4JzLLGWkBBvHylrZ94uMX/O3/X2+Cl3hT04B0Ma7nhX7J1tE5pu33gk93p7d6OwcePK/NwNmUOkJUbby7CNjD5SmI256vYpRGHHi0giomr4ouDrAV8f3bm4tZG0J84VOy3KFd3WPkRERCR2qOAaReGguKhY3zoQvD8x7VkdnA8afE2Z4N2Bc6ZPfvLkOaEoClcVUYa7ddOoJv/8+tg3H6z5aUNne3ejsC07c66QRhqqu0spu1ou8XVq734D7cNEYcUAnYgoSJMty8gu2Dr062O7spPczZbHuGJuNAwjyj5MRER0EoJup5gblkfzXescKetIc+/Y+SwxfPRQva+8YM6pDTFG9OWt3Kd99WXBjinrrHWNps3LXb9ma3HTmG6WJfYLIWOFaTJAp1rBOehERJVY9cOqpi3i2o50G667oqS7jb2biIioUuuyssUzjz2vg3OktP9m4K/FG0ve1tuzX35cp7uXt/Kjz/XoeUXn1IVSs/SbAvPELb2bdv3Y3tWgpfbKwJJrM9W/fOmx0ljZnWoDA3QiogA+P/7VmS3NuNtd0o3gvIm9m4iIqEqQrv60CtJXfrTK3iPEmHtH6mDdnyHX3SwOHzwsLrjkfDFp+jh7b2SwlCKrZNHe0v+Ovbx5+kF7d4PTuccFPaXLs0aPnks5KHf9mqX2IaKwYoo7EVE5q/M3n//10W9ebS2a7YhxxdzF4JyIiIKBkfKbrh8t1ny21t7j1SShiV5ODUE5RsX7X3ZRwOAcfvPby/Xt6k/XlkmNjwRSiTWi/3hmVHLupoLcP9i7GxSsjS4Mz2IE55YlZvkLznEO5qWzgByFGkfQiYhs2Ue2Dox1xY6Nlu5L1PWHvZeIiKhyH767XBd+AwThl189QIy8Y4TaLjttG6PpCNgr45saj+rtCO5ru1BcMIrM4g8LSgpGnZ/Yfae9q95LTctYoKKkYWozp6hpTD9/y6x1Tst4Sl0q3IFCcobHupTp7xQqvAIlokYNBW+iCxKHRxmue2Nc0Z3s3UREREHDcmj3jZmkq7ZjZPzDd1fo6uuYO/7QExOrvTwagnME/c566YGC/rpWapqFxz0n7urZLBVriNdrndPSb5RSLsYya5bH1S9v4+oc+9BJKoC/UkVR79l3BQrJSWm9yTXTKRQYoBNRo/RZ/qYWSUbCbW6363a3dLeydxMREVVJcXGJGHvrBLEj7xuduj5hylhdfd1JTUdgPebeW1Vwfan9FVWDx3936ft6PfRQBP3hVGQWf1Qgj444P/4X39m76hWkq1suma02E9W/sbkbMp/SB3yc07dvcqnH9bXa1OdYHmOFM1fdsqythimu4mg61QQDdCJqVLJ+2pKU4I69J1q6x7gk55YTEVHNzJu1QFdlR8D83MuPn0xfR2D9zGPzdOo7PPrsVNE97Vy9XR1bv8oV0yfPPJnyvvBfkTlYXWp6jhZZRX/5RULnv9m76o3UXhkIzjGP4FUVnA/RO8vp3Cv9PSnklWpzhTpH97qgoJxwmW+owKoDRt6FJQflZmcuwzGiqmKROCJqFD4vyDl9c8GOx1pGNf0uzogZz+CciIhqal1Wjg7OYfL0cWXmliMN3RnlTmjaRHTsXLNaYlhX/YV/PK1T6Pv/6kJ7b+RxG66EJq74hV8f++YttL327oiHOeXqpifmlMd5YkZ795aFZdfs4DxfnTPIu1cIpMH7rpluSTHKPkRUZQzQiahB++jH7HZfHd3x9OlGy2/j3bH3uKQRZx8iIiKqESyF5lg0/zVdAM6BEe9FL72mt8dPuSuownCVQdCPYnEjRg+190SuGCP6mlZGi82bCrZdZu+KWF16pw9AwTdsW8IcsnHjynx9wIeu7C6s6dhWgfjC8udEHykcqB4jGSPoUsrx9m6iKmOATkQN0ueH1p+55ejO586Ma7UzzhU7xmW4YuxDREREIYF55Vg+DSPkWBLtzlsn6IJuCNSRjg6DBl/jt/o6UuDfWfpBRC2hFmpRhvu0eCP+gy+Pbn/c3hVxevTon2hZ8g19R1oTtm9Ym6m3y7GLvy3ENoL51F7pc71Bu3fuugrK9ZwDKcTo3PVrtmKbqDo4B52IGpTPDq07o2VUi/ujjegRLsOIrDK3RETUIKEoHOabO9XWW7c5Te9DWvpTz+tB11NgCbV3lr5f4yJy9UWJp+SLQ55jf+jX/Nw8e1dE8DenvCJd0jJGWdKaqVPZURTOEKNVgI/emArnrhMFiwE6ETUInx/66swW0bEIzIcbkoE5ERGFx+FD+Xo5NVRT94UR8SWv/Fssmr9E38eo+uwFj/uttr7yo8/F9MlP6uAcldkBc8truoQaRuPnz/27Xo6tT3qavTdylJqlJ06YJX/q0bTTYntXncKccnWD4Bpzys/yl9ruT2rvfl2FaWGt9Ax7l8Dc9XhPTFqwj0EUCAN0IqrX1pz4ukMzM+avMTLqJgbmREQUTkhd//Owe3QgjHngAwdfc0pAvS4rWwXqb+jU9n6XnG/v/Rm+9i/D79FB/qg7hosoFaSjEnwollBzAn8Y/MdBYuiIG2oU8IfLsdIT82VC4ejz5Hne3ok60KnX+RmGMNboO5a4yl/VdW8gbo6Xhnh52/qsFfZuDentMQWFT6lwaiTmnQdaM52oqhigE1G9lHk456ym0c3vjxHuYYZhuO3dREREYYO1zddlYiUurz4ZaXoOeouWWBI7OPeNmSw2bdisvxbBOIRy3XSM4KODAAE/Uuzx/MqP9keCUqt04+GSY4PTm5+Ta++qNZh3ftxVlK0CoQ6WJWblZWdiJL0MbwBehAC+pw7ALfFIXnbWg96jP0Og75IytnwAT1RdDNCJqF5Zczi7Q7PoxL9Gq8DcxcCciIhqCQq6YZ65E0DPn7tIHD6YL1okJeogOJiUcgTPqOyOr3nxH0+Xqexeft30Cy45X1dsr0rw78BceDwWAn+k2o+8fXhEznH3WJ7jJ0TRsO7xnf9p76oVqb0ykGJ/o7BEZm52Zj/v3rKw7Jpd2R0p6/pNsIS1zPCI0ds2Zu3CfaJwcNm3REQRDVXZ73lg3KPNoprOjzbcfQ0puQoFERHVCoxsT3vgcR1E3zfpDvHLKy4RFw/oJ/Z8+73YmbdLfPL+p/rYuT26CZfL/+U1znPSz6c+dv8po9r4OgTl7c9METnrN4kd6vy1q9eLDmefUeWUd5z/K/UcD+z/QeRt3SHWfLZWz51P69sj4POrC5iaFi2j/vfmCX9pc2nPi9775z//admHwqZL7wysUY5l0PKlaV1+8MDeU+aMp6ZlXKmC82fs1PWLpbTetKS4SArZRz3pYS3btDtwaN9eprNTWDBAJ6KIhqrs9zww4dHmKjCPMqLOl1Lyc4uIiGoNAu/775yqg3SMQg8Zdr3ej5FpBOrHjh7Xa55/tWmruPjSfnp03J8D+/8rlr31sZ67jq8LBAF5v4vPF7t3fquDa8wr93g8onuv8+wzgoORfu/zaSFy1n2pn+OqFWvEed27BXyOdSXacPdp1bnNpb8bP/SthdOfP27vDrnOPS7oKaT1itpEBfbhuTlZq7xHfoYl01QQ/qHajBVC3puXs2bpwf17trc/vePCEunpqgL3nipQH5jUJuWng/v2+F2SjagmOAJFRBFp2berW24+umNWm5jW2+Nc0beyABwREdWFpUveFjvyvtEBL4Lr8r77dq++7Z52rji7cwe97Q/mg/9n+ati8NBB9p7AdLG4Jx8QQ0cM1nPJkRrvzFGvKlSHn/3y46Jj57N0yjvWake6PjoeIkm0EXVxO9fpG9Ye/Sos5ecxp1y6zAVqM1FY4uW87KxXvUfKslxSn4N09twNmU959wqB6uxRbs9otekdcTctvQY6UagxQCeiiPKumRvz5ZEd95+dlLI73hV7u8G1zImIqA6drQJbZzm0iXc9pINcB4J3FI3DiPTkGePsvYFVpaI6zh36pxtUoO6t6o7vg+rv67KqnlmNgH/m89N1sI6fA/PTp054RKe9RxK34Wrf0mi2ZlNB3mB7V8hEHymaoW56Yu3yODNmrHdvWXr0XIgB2JaW3I+gHtuOUo8LS7IhwM/MzcnC4xGFHFNFiSgiqAZTXn/30JtPM2P+E+uK/q0hjWj7EBERUZ1pm5Is0vp21ynsu3Z+K5Z/8Kku3FZSXCIemvi4PmfitHt1ano4tE1pIy64+Hw9hx2dA6uWZ4offzhY5fnkODf9wj6iY+pZYr0K8vGzrFqRqUfWq7usWzhIKd1R0n39zeNHN5kz/RmkmtdYau9+A6Ve79wqFKbrqi0bV/kt8ob56K2SUw6o6Pwy9UT6uIpKrz+tdco72G+vmX6P+hdw7jpRKLCKOzUq6AlNzBexJdHHYz2GEWuaLj0JyzA93uqcpoyVhlXosaxC6XIXqg/gQuk2C12mWRhVHF+I9CacR6GVcyz32lgR/Vi0EdXF3kVERBRRsAb63FkLTlZZd0bVsd75yDuG633hhJT0d5e+L+bP+bv+vjVZMx2p8k88PFsv9wYYqUfqfaStmV5kFr99OM41+ALjjBP2rirDqLjlklgbD9d6Y33T1gPB+ueWZb2HZdh0UC/FFGFJpEgkqv1DAqXHE4UCA3RqMBB8Rx8v6aqC6g6maSVLKTpIYakPUnUrZWt1i33J9unVhHUwZb76w9llSbFbPX6++ivaZZlil2GI/ZYw9ueuX7PVPpkqkfnTlozm7vhHY4yoi+1dREREdQ5p5McKjon+l11o7/kZAvRnHnteB8mYV/7U89PtI2UhCA7HyDRG0qdMeEQ/vrPkWyjWTMcceizrFmlrppeYpdnfn8i/7tJWPfbYu6oktVcGelQGYE553oasq7x7K6fXQT9SOFdIeZO9S10GipdzszPD3xtDjRoDdKp3fANxy7Iy1K6u6hf5THXbU59QIatQ/dqrIFugN7RQfZ09Im79pP+r9qsgPlZYMkYdR4XPWPXBrO6LWL3f2/taGTxmjvqajaYQW12GtTW2NDaHo+8/W52/vlOiu+XDKjC/Xir2biIiojqHaucopAb9L7tIr3FefmQZqeYI1AfdcI3fdcpReR1Lqg3+4yAxYtSpheVqCqPpvmumY275yDtGVGsEHGum47liTXdUpsfPiyrykaTU8uw/ah2/rleTrl/Yu4KC5dLU9dx76ppsf5wZ083ftViXXunDTEtOF9KaoAL4l+3dJyE9Xl0gonDcrjhPzKW8nqNw44UxRbxz+vZNLjXdGQjG1S/sFWpXgEAco9sCc4p2q5Bvl/rt3mWaMt9QH6imNPOjXdauLV98sd97bvWgc6DJ8eOJxR7ZQVrqn5TJ6kO/gyVFsnpurdUpeG5+g3hLPQ91k6W2lklpZDbGkXZUZm+fmDwlxh01klXZiYgo0iCN/c/D7ilTLR2j4AhaMcIcDHwtirkdLTgmJky5y+8ofKigGvu8WQtOprzjeWJUv6rwcz8x7Vmx+tO1+n5NAv5w8ZhmUaFVfP0vEjq+be+qlB7UKSh6UHiMV/M2rj6luh6WXZMuzxoVEulicOo6cikqtZe/XsTj7F65stC+SxRWDNAp4ui5Qm6jp7DMK9WvaLraVS4g16PgW1XAqwJxKxPp5cLt2pr3xakfvHUBHQoe0+hqWVL9DFZPIaUzul8mcFeNwH71F5ilbpdJt5EZKc8/HDZv3hwtOsSOjZHRf3UZrqb2biIiooiCpcxQLR1B7oQpY8X0yTP1iDpSyYf+abAYOPiaCoNWjGyPvXWCXpYNo+94jHDDaP4M9TydpeDwPINZys2f8gE/OhgqWjqutpmW5TlWemJUj2adX7R3VZsO3o8UZkspuyL9XQqJrMxEDKgY0hq+bX3WCu+ZRLWLATpFlM69MmaoX8py65QgIBdZ6rd1mTBlTlGzmBX1rRcTjUBsfmGyMOSVqhFQDYC8Qv08ZebD6xF2S7ypfv5ludmZy+zd9d6mgrz/jZZRM6NdUZE1qY2IiMgHlkxDETikec9e8LgeOUfAvWDOInvd8GJxwSXni/EqaA0UpCO4fUM9Dr72uZcfF00SmthHwgvPc96s+fp5Qp+MNDHmnlurNQceAT+WYMNtTee4h4OlFJQef7Bns9Sp9q5qSe2VPkddj41SmzlIXT/hLk5WD672YZk1nZX5SF521oP6ZKJaxACdIoodoI9UwepKPTpuuJY11JFlZAqYLjFAWmKAJWV/9XP7dFGrhkHI91VD8Wq8GbusPs53ysr/uk8zd9zMGFfURfYuIiKiiOQ77/yhJx8QfdLLJu85gTcC1n+9/ze/AToKy0286//pbRSOq06qeU2ty8rWBeycAnVVSc33Vb5iPTom8Fi11eEQjGOlx+edl9BptFQXjPauoHVOS79Rfd1ifb3lcfVz0t/tUfXx6thkfWKQVd+JQokBOlGEwJIewmMOFIa8Qd31uTLQKf1Li5rGDK8PmQNZRzcnN5NNZkTLqD+qBs6wdxMREUUszL9GMIqgFsG1b+E33znlo+4YrtPcyzt8KF/c8vvbKzyntuD54udB8Td0KHjnk1ev8DiK3eGxkD1Qk4A/XE54iv59TpOz/lddb5j2rkrp2kYe19dqE2/yKQF4p17nZxjCWINtFftfylR3qm0u+5aI6tjBfXt+PLh/7yp1O6/V6e0Wql0HVMvgVs1DJxWkd4r1FM/74fvvj3rPjjzr1q2Luv3JceMSZNzr0UZUX9VYsgOQiIjqhZZJiSJr9Xrx438Pik8++FR0OPsM0TaljU4dv//OqTroxZzyW277ecUtX9MmPi527fxWdO91nl6qrC4hRR/P1eUyRPa6TTo7YFPOFh1Y41hV4HX45RWXiJ3bd4uded/oTozomGjRuWsn9fh1H0ZEGe5u+4sO9rp+2sB/LpyyMKggvUWbM1PUzT3YttT/Tjs95fODB/bqTMUePfonlhrmh+oCBuudT8n1U9WdKNx4AU2NDj58Mc+ovlRRRyo8brdtzEIV+IiU81PuNXGu6NlRrqgz7F1ERET1CkbBMVqMInGAkWdcKr+z9P0K55T7zl1f+K85EZUG7pvyXtP55PPnLFI/6zt6NB1z3DGa7m+JubpQZJYs83xz9LfnnXdesb2rQlh+zZJijj29MF8F46PzsrNe7dwr/T0p5JUqbs/Mzc7s5z2bqHYxQKeQQtpQcalrYEmzmJfrMh1bpy+VusZ7lz+zkrGuub0U2s/zvC1rYW521jD7HlXD6vzNnRJd8bNi3TFX27uIiIjqNQTc8+f8XQeigMD2oScn+k3trmzueiTAfPKnVZC+8qNV+n5NllDDPPsnpj2j10xvkZQobr93ZMSsmV7kKf7km/iSq682UovsXRXCgM1xo2iBlGKgd4+1UoVG/dVGvvRYaZE8MEINGwN0Cgk9f9o0x6vfqBvUr1WsaYnR27Mz59qHQ85Zig1ro6u7XdUv8pnqg7WrJcTovA1ZL3dKyxhlSIFKnP7kq/Py1fFHtq0P33N0oLOgpuuvR5p3c3Nj2rdz/TVORo8zpBFt7yYiIqoXkLqOQLNlyxZi+OihpwSrCLwxmo5K5iPUcX/LlvmumT5o8DXVnuddW8ovofbQExOrVeXdX6ZBXa6ZjueD9dt1ZoBbrDh08PurLzjjghP2YQ3F32KOFnconz2pV9k5UjTMktZMXL/qnZa4qiGtpkP1DwN0qpEuvdMHmKa84+feR3yuidfiPTGjQlV5XH94Hi3MsDwiwzJkhvqlRe+mn5wqq1BIY4j68F2qq3AWFN6onkyhFDLflGa+K0ruL4yN3V+bI/upvTLuVDcz1WuCXliseb4i3Gued+5xQU/p8oyyPK65TlXSUNr4U951se7oZ6IMN9PZqVHChT1GojCaVp2LWyKqe05VdggUrCIA35G3K2BRNKyRjs8CVGtHYbn6AB0OWOs9FCnv5QP+SdPH6dvahM9jZ935CVPvEv1/daEo9pSs3PfDN1deetalJ6/3TqauC2teUdPYO8tfC3oHmqwFlrDe59JqVNcYoFO1IDC3LL0ExQDvHr1W+UK3y3wwFKPFP1c0F+rDVKcblaMrm29VAfhKU4it4Q56q0tXArWMN9RfWtk1zy2xX+1DwL4s1M+9c1r6g87yIOrxlwrTmBKKQB3p7C2iEmbFGFFMZ6dGbc1na8WU8Y/oi9vLrx6gR9ciac4pEVXMdzk0pGkjXbuqwSqC02cem1dmzfT6AkEtnrvvEmoobFed+eS+mQZ4LUbePrzaAX91BFp3vsgs/uhY/MGr+8g+Jc5giT6gWJa11TDFVUxhp0jFAJ2qBIGzZVrTfUbMUVhjVrwZ+1RNRszt1KMr1WPdKC3Rv2xAaxWqQHOXkHIbAlohzZztG9Zm2gfrBV3ozZBXWgIp+fKKUwJ2jLBb4k3DsJbWdDkPPafKVTReCusO9b10ulZNAvV11rqo2ILE+2PdMfcznZ3o5wDdgRGjoSNuEP0vu9DeQ0SRqvxyaFcPvKJMsBpMuvbOvF3ivjGT9GNMmHJXvf3bxxJqzzw+T/8cCHBDtWY6KsjjscKd8o5l5O67bZLuXEEGw9mdfy4zBIVm8ft/vPqWhwoKjn6G++radbRpiXEq+FEnWoVSyrG1MdWRqKoYoFNQvEXXjBnq081ZX6TGgXmZoFyIK9Qun65bFZQL+aaKLJeq77EsVOnykaKigN0J1l3SfHVrDToi8J6VlLrGS2mNdAJ19ejzqpLlkJP/9RVx7vg5US73WfYuokbPCdCR1goYQQK9vNI9t9Z6iicRBQ/p3Zg7jb/XR5+ZYu8tm67dsfNZYvbLj9tHyvJNqcZIMQLR+gwj3+igcNZMHzx0oBj6pxvso1VTm2umo6Plz8Pu1tkPFdUIuHXoHZ6DPxx2WZaYlZedeae+9jxSONe5nlXXYcviPbFDGtp1JtVvXAedKoQPstNbJk+0LPlP9WHWB/vwIRfl9gzZtn7t2wcO7K7yfG6Mwrdsk/Ksu9iDIm7DVHB+nrqNRcqRlOJ1IY1puRsy/3ho355/Hdq/d3N1vkekw3qbB/fvWXdw/96l6vaJpLbtXxOmtVcF5ylSyk7qdciwhLxZvU7DktqktDm9TdujP+7bu8f+8qBgzfRD+/csa53S9iWPaUSpQL2nCtQzTMu4WT1mUUJqx5yfdu8utU8vY+3xL9vfNf7eBfHRTaa5DKOFvZuIlD3f7tUXoqndOoopj90vWp2eJHZ/851eI/j9tz4WP/5wUJzXo5u+2CWiyLFo/hKx7K2PdCo2Rlx9/0ZTu3YUedt26IC1fYeUgGnaLz77N7H6s7U6AJ08Y1y9/ztvntiszJrpCNS3bskT53bvWq010y+6tJ/I27pD7N75rf6cjIuPFWd3Pivka6Zj3XlkMqCjNFAnyRPTZouvN+caKWe2LYxKav7rPVu2lOK6B9deLdu12yYteb0UslOJLN2I6037y4jqHAN0CghrRLqKPe+pgHGgCuzcater0mNdm5uT9SqCP+9ZwUGg3zqpzW0tk9stUAH5g75BubqdLdyusXnrMx84uG/v2wf37akX65OHkvqZf1QNxirVQMzWwbqwooQlVbCuAnYhLvIG6+0yDu3b+3f7S4LmBOpJbc943RJWJ9UY4bW/0lVUen2rdmfsLf96f3l0+31NZcLrUa6o7up7E1E5ToCOkfJfXnGJvrD/zcArdGCOC1P8W/nx5yIhoYkeiSOiyLDopdfEgf0/iBZJLXRg5ztvHOnZSxa9oYNSFIzzF5xi7vpzT76og/IZsyaX+fr6DMEzMgq6npcqvtq0VX+GffTeCh1Yt00pMyOvUgj4f3lFf1F4olA/Ttbq9brjI61vdxEXZyfz1RCWwfvP6+/p92j6U5MDvlcL5izS2xOn3eseNnJwx+cefvp1vUNJat3+Zu9giNgVb8be2xAHg6j+YoBOp0D6dct2KYtVYI5AOlFYIlMa1h9zN2Q9gZFf+7SgYLQ8Kbnd4+7i0ldUkH+NesxWKvjEh+BLQhp/zNuQOUUFpSsOff9dg1qGrCZ0sL5v79sJXTrOjiop/Vi9/uptkMnqv/urE6A78Lj4+qTklCz1WOep9wKB+o0I/JNT2n787pYPzrn3gXFvx7pi/mhIWTdrpRDVA74BOkaeABe4KLSE+xg5wsgOUuFxkXhu9276opWI6hbSrfG3iX/4G/Z4PDowxf0ZD87U6esoloZ95aHq+f13TtHn3HLb/4l+6u+9oWmb0kZccPH5+vVAJsGq5Zm64zGtb48qjYDj3D4ZaaJzt056VB6P98kHn+oRdnyPmsCUoocmeqcfTJoxXneQ+oMOAnz+Is0dWQFdu3Q+769PPdhhzvSn38QAlArOn8F5ljCv+jpn9Xb9RUQRggE6lYEK4MIQi6WQXdVdBOMTcrMzb1EBY5UqXaJ6eVKb9o+ryHKOkBKp1W49Wi7FvcVNY/+4M/PzpQgY7dPJD52GpV53Jw2+JsG5L/VY29VrPy+pTcpP6m4GRtQNd/RfkpNOG3l2p7PahDoNjaih8RegO5x0USftHcE6096JIgNGWv2lc3/y/qc6AMexm24dYp9d1tT7H9VBKwLPP991s7234XFeo+aJTdVr9KUOiFetWCPSL+jtd6S6Ihh9v3hAP7Fz+279WYjXubikRHdaVudaA8H2hDun6lusO3/d766yj5wK1fmdzganQ8ZlyZ7jHn+g/XtvfPCAOgXD+WPzNmT9S38BUQThlThp3pHulLeklEOddPY4T8zlW3I+r1JFcfRKtmzT7i1DGuNVcH4eRsstIV9Xj/tA3obMMSrIDDjvmWqXCtIzH5n/xE+lRaVXfbdrT/Ta1Rsk0tA6d+3I0T6iClQUoAMuPJn2ThSZ8PdZPp0bBceQrj71sQl+O9GQ/o60agR9jz07tcF3tOE1whQAzCdfu3q9+H7PfvHu0g91x2NVP78Q1Ov5/FKqYD9Pd4qgc6Q6mUUzJs/UHQZ4bhOn3WPvDcxfh8zHb6/o5fF4EJyvyN2QOdp7JlFkYYBOwrs+pIUicB0wF0daYkhuduYjVZmPg8A8qU3KK0KK8Uhj91Yit2YZprglNyfrRRUMRsy8ct0Z0bb9RSjA1qpNu4lJye1HtmybMrFVm5QH1c8wXu0fpbaHqXMORNLzrkznHhf0TGrX7qlWySlHMUpu7/br84Kc0++ZOG5+p7POGnfp5RcbHVPP0g0Xepkx2tdMNZpIReNoOtGpKgvQHfj7Ydo7Ud3B39yfh98tctZ9eUrRMyede8+334sf/3uowjnlJcUl+pzb7x1Z4xTt+gSfUb4djfj8QmdGVVPeAdMLMA8dnSJ4X5Z/8Kledz3YgN+pEYDOkUefneJ3NF+n5a/ILHP9glvfDpkjPx3RX/voSw//v78/tyBbn0QUYVgDqhHDXHPLJReozQF6hyVejjNjxlZlqQmkshuWMVP9JmV49+g1yx8pbhY7Y/fKlRFTcANBuWVZw9TmDeqXvuxCmQFZ83I3ZI2y70Q8TE+QUk7GNpYNUf+m+FsvfmPB9t/HuaKfc0tXc3uXVn4dU6TxoTIqGlAi+pmzzBqC70nTx9l7K4Z5q84FJlJpcYH4r2V/s48SUaj5LocGCL7DuexXQ+e7DB06J/FaOktNVkX5a41g1p3HZ+Zfht9T4brzvucgIL/7/r+c0uGC7/3aK2+IAZddJM7seEZxQcmxi3oldv3CPkwUMRigN1IY8Vbv/mK1iSJwKNA2PDc7c5k+GAQE96ZLzlC/QPZimbrw28I4T+z4SFpLsnOvdBWUy8m+Qbke3VdxqpRWpjBljinNfFeU3B9bGKufd2FsYaJVasTmrl9T4eh5l97pAwoTYjMjpSNCr+1ZUIQOBQTpOqq2LLFUGnICfpZVP6xv2yK+xfNxRsxvcCwQBB9YxxSNHNL50Aj3SU+zjxJRdQJ0B4KGebPm6wtHf+v2ElFoIJh8Y8nbOphERzOyxDD6ioBw+OihFQaE5B9GqHF9gDRzvJZD/zS42p9jwQb8vh0tFa07f9+YyWLThp9XSsPzG3PvrQGXy4MSs/SHH47/2POi03p/b+8iiggM0BuhzmkZT0kp7rDvYq756GCDagSB0QVFqO5uX5V6A3PpETO2bcyqUiG5cOqcln6jkHK6E5h7C9TJN4XLeDXvi9U5+qQa8E4LEDPtZeKm5GVnvaoPRIAePfonHncVjZfCUu+xjMV7dHrb1n+f+8qT/xsfGxdUTi16op94ePbJxg4N8NA/3cALGiKlJgE6EYWf8zeKIA3rnaeoAPDdpe+L+XP+fjIgxFJqgVLaAUEoVGeUuCFzOhkRYAOy7cbcc2uFr2UgCPgxrxzBN96rEaP/IK4eeEWZaw2nowWP/9zLj4smCaemtmN9eyyhh0GF515+Qr3Pi4IeoS/2lCzv0uTMX0kpLXsXUZ3jBNNGBKPeSW3bv6eC8+vtXWNzN2QGvfYjRqNdxZ5/qqD3GtzH6KxhCqyLvqiqy6+FW6u27b9UzzPRDqDHqAB69KF9ez4K1XJurU5vt18YcoD6QMdyZddjqbJWbc9YHwmV6fF+4mdtndL2pdj4hDPV8+txJL+g14oPV8W0bNlCz82qDNJv0escHROt52xh5OGrTV/rhjhU65gS1VfBzkGvKnSMvfvmB/pvFBerRFR1+DuaePdDOpB0lkPDPGQE2uf26KbbMxQ9Q8GyK6+9zP6qsjBH+u7RE1WQt0IMGeZcMhHgtUy/sE+ZIntrPvtCzyWvapCOOe641sC8cLzm5ddMx+fsC7MX6s/DQDUC0JHy6NRZenvitHvV8+igO0+x1j1qDzhV6H91xSV+P1ddhuus74v+az738NMr7V1EdY4BeiOBueLSMD4TUnRCijfWfQx2aYmT66ILeQ+CXmGJTFOa/7s9u+rroteWlsnttqmb13Vgvn/vzzlPIYKfG0uVtUpOOaDu9lFBcE91O1QF6gdQqV6fVMc+yv30+j/83+/G9O7bM2bXTu9yT2iksKRMsJXaUcgKFzTrsrLV13+ni69UpxEmakjCFaD/ff4SsXjhv8SH7y0XzZs3q3K1ZCKqeDk0dD5j5BdzkX955SUirU93+8jPENhPuHOKLoaGZbzwOHQq3zXT8Q+fiUd+Kqjy6+UE/B06niHWZ+WIXfpaJVOvePHczBfLdLSUh/fRWXYNWX5XXvsr+4jQK2ngOeK6B88LQTuq0Pvjlu5LRoy79ZO505/91t5FVKcYoDcCXXqlD5PCeEttxqJ4WLwn9vKvc1ZXWOXb0SUtY5RlyH9irWxvOru8F+uiqyB0j31KREJQHo7AvLyD+/esS2nd8aVSw4NU+j7qdRqYlJzSIqFLxxV1tZwc5prf++D9r8a7Yu41pBGDBgmjBAlNE1Rwnqsbv6pUakcw7qxjujPvG90IV2epFaKGIlwBOh4PFaVxsYsUXYxKdTs3VadtElFwEICj6jiqrpdvq3yX6UKxMX+emjFHL8mFrxs/9a5K28jGDB0e+Ax0ljHDa7spZ4suxIdjVaE/T3914clrDXwGIjjH499y2032WWUtXfKOWLV8jd4eMXpomQAcX/vktGd1RwtG6StaM11Kaajrpf6jpt0897kpz3ns3UR1hp86DRzmm2MuNrYtS8zKy876YzAp7Todvl37N4QUqMYRi1FzaYpLc3Oygi4k11jg9Ty4b8/rLdu02y2FuFK93he5ijznNe3S8c3aDtJRob1FTLP3ogz3efauk3BB4k0lK9ApaVjbNNh1z51GuPBEoU51R8MJXc/rwosXanTCFaDj7+yXV1yiO8V2bt+lRwGRYotgI7VbJ04vIQrCL6/o73dZsLdef0+8oQI6/J1Nf2qy3wASf9cLX1isU6GnPnZ/wBFX+hmuAXyXMUNwHao105slNhXTnpwYcMpPq9OSdEcmRtA/ef8zPfCAkXN48dm/idXq/cdzmDB1bKXThlzS1bK0yIh/7uFZ3sn1RHWIV9YNFAqFNWvbZrH6jBuGkW8VON6Sm501wz5cIV353JBvqM2uvqPmkZrOHimQ2t6qbcrnwpJXqte9j6u4tE/T1E6v10aQvqZgU+u7/3rf4ibu2AkYNbd3nwIX+EjzQmCN3m6M1DlrkbY/M6XCYBvHkLrmzOvC1+/+5lvR75J0BunUqIQrQHfgghJrD6NDDEEGRqU+UX+nTHsnqhzaI39zkNEpjVHVu/86Rk/dKg9z1yePm15hSjUFhnTyX6vgGh0ioVgz/aJL+4lBN1wjmqnPvUAQ0OOzEnPY8T7jPcY0PtxH4TinoyXYaXkuYWTcdN+t7zw/Y/Y+exdRneBVdQOE4PyEq2i5ChKxvnm+ur1224aspd6jgemgvl3yG5hrru5y1LwaDu7buyupXft31OZQTAtwF5eepva97T0aHpsK8gY3MxLej3ZF9bB3VaptSrK46trLxIH9P5xsSBFsIwCvrJcZvdOdu3UUq5Zn6nR5Fo+jxgbVgL/M3qJHesIVMDsdYrhI3bd3/8m095Uff67/BjmyR/Qz1ElBJphv+4W/E/z9oI3D3w8CbwRzg//of1kwFJZD8biKUqqpYnj9/XWOpF/Q22/GQkXwfgZzXYHPyvJF69ZleUsBVbWjRSouw9X72Yefet7eRVQnGKA3MOf07ZtcLMwP1WZPVDA3THHxtmz7k6oCKCJXapgfqqCyT30YNccyaq3atn8mqW37rEionO4Lz6dFm7YrpQrS1euYgUJymKtuHw6Z5YezE8c9MH5hvDv2QUMaVY6O0ZBerC5eMHKes36T2IEiL+riH3NeK7v4R085LnzQW40LH9xWpwEmqo+8oza/rpXRbFykIu0df6eYkoIAAqmcSOFFDQn+zVFjt3TJ2+LRqU/rDiz8TfiOlnr/fvrrbJTWbU4To+4Y7rcTev7cRTorBl879bEJfs+h4DmdI7g2wGdWdVPe/Vmy6A2x7K2PRTcVkPsG8L5F6zD4gI4CLK9WVS5ptB0+btSeudOfybZ3EdU6FUNQQ5Hau19XFZS/p95UFCzLifPEXBrM+uZIaVeB+QJ9R4+aW0MiaU3z8jA/3nJJfHAmGsLst3XD2kzvkcjy8+tqFQpppOWuX4Ml30Ii5/DWX8bHxC9yS1cbe1eN+K57jguTMffe6p0HVgl83XS76A4ubB59ZkrQqWREVDUYAVw0/zWx9LV31HaxDs5H3j48qL9VooYIwdidt07Qfw+A9mvw0IG6onew0H7hMQBrpnPd89DBZ9Yzj807uSY5guYx947U0+qqA50o0yc/qbdxrXH3X2/T6fC+8D3xnuJ9DLT2eWVKzdKDe+MLOlwqzztq7yKqVRxBbyA697igp5TWZyo4T0aQHWfGXF5ZcH5m//6xrZOSn1FB5EP2rleLmsUM2pH1eUSNSPvCc3YVe97CcnHq53x5W3bWbPtQxMGc9KQ27VQALTPUc+2T0KXj32s6H32dtS5qzN33zmwSFT/bZbia2rtrDBf6SOtz5nFhJOK7b7/XaWMVzR3D12EUHnO+vFVXvxB90tMqLTpHRFWHv0UsC+WkvWOKiZP2Xn7kkKihQ2Gw+8ZM1u0WUteRxYXaKFjnHG3Sud27Vpphgse4/eZxOqhDUI9sFQodfGYhKO+YepZeQg2ZetVdrtW3RgC+Fvd14C+lDsadaxXc4nhF1y6VMaQRH10so597+GlkpBLVOgboDYAOzl0muifRJblCBefXVhacIxXeKMTXyGvsXWNzN2TeW1dLgwUruWWbm1VwPgprucebMYOCqUhfl1JO77SqRJYOxDrpUUWevTVJdc889GWPRNFyWawr5jrMk7J3hwwaMwTkaEjXfPqFDriDmV+OEQs0wKg6jblfSGnrkXaunoNGRKHnL+0dI0tMe6fG5JnHntfBOIK9v067R6T17V5mHjI6jCsLBKdOeFR3dCHAu2/SHfZeCjUU1Ox38flit3qtkfWAzyuPx6Orvwdr6oRH9MoWGEx4Ys5DOlDP27pTd8rgWqU6S7tVRFpGrxsn3PTC/Olzj9m7iGoNA/R6rlxw/qoKsq+tLGjF15hCfqgivK7qbr6wxKDc7MxF3qORS4+eF3mw9FuCsKzRW3I+D/m87lDDe5HUJuWgiqevt6Q4r2lqx3nV6QT58uj2e5u7E151GaFJaa8IGlLf+eXo7a5sVBxBui7Go4IFXBhhaZNefbozSCcKIwTjGDn0mB6BJYmQ/RLKuZ5EkQoBnrMc2vRZk0XLJG/KtDMPGcE5RlgPH8wPOCqOuev/ef09HdQFWnaNQgfXEAiunTXTq5LpgIrsGC1HZ4tTIwAdMp27dfKuKLPzO51JdPGAfiF7Hw0p3VFWVPTsh2exUDLVOsO+pXrINzi3VFujgvMh3iOBpaZlXImvwTx1FJETUvZTwXm9+PCJ+anwThWc6xT+vOysV+3dEQ/PFa81XvPYI0XD7N1B+bwg5/SvC755v4kr7lHDMKo3maoaEKRjPjl6t3GRM3bkBF0ltyKY6zVp+jg94o6LoikTHtW93UQUPvi7GzFqqJj98uM6kwVzcZ+Y9qy45fe36wtgoobomcfn6VvUX0B75QsFwtBuwdA/Dda35aHzef6cv+vt8VPuqnK6NVUPPq8wleChJyfq13xdZrb4y/B7KrxWQMfjopde09uYv94k4ecAvE96T3HDUG9V/pLikpB3skRJ9+iV//0i7AMjROVxBL2eQkE4KawPVcDaCsF53oZM/+uG+OiC9c2l/KfajMXXxJux127JXrXHezSyYfTcXexZrEfPhbjl4P49271H6oeTo+jC6nRo/96g5s3nFGz9ZaLR9ONoV1R3e1etQkOH3m6kzaKB/OT9T3WDWtHIHNLkfUfSMQqP0QyOTBCFlzM6VT7tvapppET1AdokBHUYOUUb5ay1jTnl6FBG+vOI0UP130R5ODbhzil6je5Bg68R1/3uKvsI1RZkOuBaAqPieD9+dcUlAVePWfb2x7qzEaPmyOZD5pADvwPTJj6hP+cmzRhf5lgoGFK6YlzRRbOnz/rE3kVUKxig10OoYq5uPtOjyUKsiPfEDKksrb1L74xRlpAvYNuyxKy87MzhkT5/29fpSclDVYA7FCPRedlZY+3d9YYKyje3bJMyTP0MnVqefsabhw58t98+dIrJlmU8e8//TU9wxc91GS50SNQZXPBgVA7QQKIgVXRMtDi3eze9z5/yQTpSDRmkU0Ny7Ohx8fcFS0Rii+bVrkYcLgjU8XeHC1dctOLvlYWvqKHpd0m6+l1vKrLLrbWN1UicOeWo8O3PUzPm6LRoBIh3T7xNB35UuxCUT5v4uO4kQScKOkoC6di5g9jz7V79vuJ9xtegQ8bjMcW4MZP0fWRSXD/kOvsrQk3+YuTv/zTzueee89g7iMKOAXo906NH/8QSl+c9FZyjijmqtVdaEC61d/p4YcmZ9t2xKjh/0N6uN5LatH/QnjM/BsGud2/9ktQmpY36GS6S0ow7uH/vUnt3GZ8dWndGulnybpw75kYVzKvTIwNG4HChj+I7Tqp7RaNy3oJzvU9Wd0f11iuvvUzvJ6rvsj5fJ+bMfEkcKzimO6MiAS54sTYwCimhUjKCjiHDrhd/vutm/t1Rg4PfaQThKGy6TrUvyBhZuuQdfYvO4GdeetRv4I1g7tGps/Q2Op8j5e+3sXnx2b/pWjW+c8oDwTEE8ahpk+PTIYO6Gxg4wGNMnjEubB0thjRiixLFnjkPP73e3kUUdmy16xGkeVslRW+pzQz1LyeYpdS6pPVDYD4R21JYw3M3ZM3Fdn1ip7e/gvXE483Y0fVp5N/X6W3aHrWEvFm9E8kH9+95wt590sYjeb9tEd38wyjD3cneFVEwat4ssZluIDH6AF3P6xLw4h+NJaqqIjjHaB6qrKKRZbBA9R0qEX+2fI0486z2epnBuoYL1ol3P3QyXRR1IB56YqIOQPj3Rg0BUtcXvbREp0H7FixtkZSoCyUizR3zyqGiVGf8PRSeKNR/M8g0CbZIGYUOOlSee/JFfY0wY9bkoOf/p3btqDtUctT1h3d6w7dVfozqsizRafbDT0Xssr7U8LDlrkdat2zzgoqyBwpL7JemdflXGz8PmCYNqb3S56jzdY4XgvNtG7Je1gfqmdat2iL36UZhyXVbcj6vtx+QP+7bu6dlcsooKUVyq9PbLTx4YK/uXFluWe577/2/2U1csY+hp1afHKHQQHboeIZehg1BOqqxVjSSjosepB0izR0XT1ivFiMeRPXZ7m++0wE6goC6DNBRCAvFsubNWqD+tgr0ReqEqXeJoSMGM+CgBgXLoaEDavkHn+ppJb61UBB0ozMKv/+//s2lus0JBOeiA6uqy7FRaCCDAWnp6Ei85bb/E/3sKXS+0Bnzl2H3iLdef0+/l76fZeicwXx1PM6e3d+LkXcM19l64eaWrtN+f/8t77z48Ozv7V1EYcUAvZ7QaepC3oNRZMt0XZq7MXOrfcivzr0yZkgh78R2fQ7OQc/dFuIiYVizD+7bu8reXS8ltU25GKn6UsptWBN9df7mTq2tomWxRnRY1jYPB1TM7dyto1i1PPPkSHplQXq3c1PFJ+9/pkctgEWrqD6r6wDdSWef9sDjOsDAKBLS2SdMueuUitZE9Z2zHBp+z0+cKNS1UL779nvd2eubIYIgO9jff2c5NnQc4x8KKqKTC20Ts07CB/POMZccnSSYfuPPE9Nm69R1vB/+lo3E7wE6ZK67/qoK6+GEmsuUJ7jkGtUWLrNWD3ROS8fo8XR9x5KD8jauztHbAaT2yrhTRXrjsF3fg3PNsnp6N4wKOyXqA/W+rMCtJa2eOUe2/U+rqGYbo6Qr/N2/IYZKqpNm3KcbSqxP6iyBEgjmCvqev+bTtfYRIqoKdHJhCbVnHpsnjhYc0xe6L/xjlh41xxJGRA0Jft/nzlqgtyfNGKcLv6EdWfnRKv134HT6VgdGzB968gH9t4PlCd9Y8raeKuIs0UahhbYfy6qh037CFP+1fpElgfcW5/S/7EL9vmDZSNTWKP+++C63VhtcUv6fZVmMm6hWsJswwnXqdX6GIeUbKrRzSylG527IrHD9b72UmpBzsN0ggnMlqW37/6cC20Qh5ZSD+/b8aO+ul1q1bRer3plhZ6ee1el//ufamwxZe2ubhxpGINq2byPWfr5ej6RXVt0d57vcLn0uUgoxl8x3LiFRfVEXI+i+6exIAWU6OzV0yBS5b8xk/fvuLIeGkVS9SsjWHXoOMjKz0LZUd3ktjJZj1NxJeUdRU3+jtlQz6EhxivMFqhGgl0x74HH9vmO985tu/b3omHqWrmODwpd1PRXBJV1xO058l/3C9Oe22buIwoY9QREMFdulMBargC4WS6NtW59ZYYE3jLRbQuqu5oYSnIP6WbCcnChKiPZWgKnHLvz1BTqN/fDBnyJrbaZq6v+rC8WI0X/QIxrz5yw6WeE9kMFDB4nfDPy17hXHSAUaYiIKDH8j7yz9QPxl+D06DRd/a0P/dIN44R9Piz7pdnIRUQM0Y/KTumMKGViYa+xAGvu0JyfqvwW0JTu2f2MfqT5kheFvCst1OaO2yFJhG1Vz6GCZPtm7kBA6Wvx9buF1nqHOQVYQisnifYB+F58vZs6brgvO4ndh4l11e92QYDS5wt4kCisG6BHsuKtwsYrmOmA5tbzsTD2fPBCMtEvpHTlXxjaU4BwV3NFBgbn3u1eurJfV2x05R/OuvOu+v+jl1bA8U0MxUDW4g4cO1NtTxz+q545VZOQdI/QFFhpbpK3xAojIv/Lp7Jh3yXR2agxQBGy1PRUKwVn5dgIV3RFIYzT1hqGD7L01g78ppNBj9BbBv+4YG3a3Html6nv6sef9drT4WjT/NbEj7xv9ft5+7632Xi9cLyBDD5DpUJeffdKQ19ubRGHFAD1CeeeRyyvVZr40rSHevf6l9u7X1RDGe2oTo7Kv5m7IfEofaAAS84Vd1VzW2+Dcsiz55bEdUxNk7LvxsXE6pxsXFg0JRvSckXGMPKAxDgSNK5aAQlou5qMteeXf9hEiAvz9TJ/8pLjz1gl625krO2n6uDpL7ySqTajUjowrBMpLFr2hO3MRtAMytTBfHMcmq78Jf3OR8XeDr8PobVWhLZv98uP6bw3BOSqKI1inqkOBP2dOeaB55+AMWhw+mC/eeO1tve3A++jMXZ88/T57b92Ilu7T1hzKuci+SxQ2nIMegbr0Th+gAtLF+o4lBuXmZK3T234gDb5ElHwopUxRd3OKmsZc+9Pu3aXeo/Uf1jxPapPyoNqMPbhvzxTv3vpjdf7mlsfNE0vjjJgRTpX2JYuWCo/HIwb/8X8aVLVYVNTFmrLOsjW/vvpSfQHlDxpa9KYjZRdz0tErjnmERPVB3radenQvuW1rcenlF9t7Q2fY/44uU50dQUjbFD3Th6jRSOvbXXTu1km3Eai0/skHn4rmzZuJWY/M0SPqFS3ThbnraF9Q8R3znavasYX6KM766vhbXLt6PddMryK8Z088/Kx+r+7+6xhxbo/ANWrS+vZQ10OGfq+Rhee81nu+3XsyPb6i9e1rU7QRvfvZh59aad8lCgsG6BFGB9zSs0ZtxlqWNSUvO+tF7xH/mrVLfkPFfRmWELviPTH9tmWtPGofajCS2rTDEnPuhNSOj9Snzof1x77unWgkfBLtijpZpR0NFVK5cOE99E+D7b0NB4r34EIGow5Iz8VcskCdELhgQkcFGmMU58HFEJe3ofpge+5O3QnVOvk08asr+9t7Qwejf6ldO+oRJ6S1EzVW6Ji6eEA/Fah9rwM+BNxoR5H2jlR0f5557Hlv4VLVzmLUHYE62pqqLu+J9gh/fyhUhnbK+/25Znow8B5Nvm+6/izDfHJ0NFakfLE+dIp89N4K8dmKNaLwROHJIoGRoNgsbf7c9FnP23eJwoJXwxFGB9xCohVZoYJz/5N1bJ3TMp5SwflQzM8WHtflWzauqvdF1Pxpmdz+NilFQqynePYP339fLzogNhXkDm1qNPmP23Al2bs0NDRI14qLj9Xpew0NGlkUgMFFDC5m0CNe0UURjm3K2aLO/UaPVDAYofrgvwd+0Bf9Z3U6U3dChRqyUfCPI3XUmCB1/akZc/Tvve965rj/yysu0fOQEbw1S2wqZsx6UMTF2TPgfODvcuELi3Vw/tTz03X6O4Jr31HZqv5d4bmgkwBtGv5VN+BvTF589m9i9WdrdWfGhKlj/WbToSPfNM0y7yMy6ZB9h5FzVG7HNROy7SZOu8c+o+65hHHa//3lD088/+TzLKBDYcMAPYJ0ScsYJaREMbh86bGuOnhgr3fClR+o2K6C88ewLYW4JTcnc5k+0AC1apNyvfohU0ot8fqhfXv32LsjEuabX3/vH59s4o5/1JDylL8vNO7L3vpYNfgpep5bQ4SLHzTKuIgJJn0dIyFY1gY95i2SWuiRQ6JIhotH/H7jwj0cATpRY4OR1vvvnKqDtjWffqE7bL1pzz83o1jGE1lag264Rs9RLw+PMXncdD16++e7bhbpF/bWafK+o7LVHQFHu+bNCDs1DbuqAX9Dh8/GF2Yv1EH51Mfu9/taI8MOc/vff/tj0Tr59DKp6/i6fpek66XujvxUoDOJIuk1VtfexgnDs/H5Gc9tsXcRhRwD9AjRpUd6B8uQ/1SbsdISY7flZH3kPXIqFIVTQfkbajPWEuKR3A1Zj3uPNEwt26Zcrn5edFV/rgL0HO/eyLP8cHZioVn0Vpwr5g96srkfaNiRotdNXTA05At73/R1/MzpF/QJuOY5Gl40xHhdtny5VS+rwvXRKZLVNEBHRx3+NiJhPiVRJJh6/6M6OEfwjKAMAdyqFWtU29G7THCGtsHfyDmMGzNZB+n4mxwxeqi91zsqe4FqV3xHwPE9MAJelWlVgdKw0VmA501lO0kqqhEw4c6p+hbn4X3GVATfDhncorP+ymsvi8gOEJfh2v7sw099bN8lCjlWcY8QpktgiTRdhX1bdsXrnVuWNUzd6HPzNmSO1zsbMMsSK3ArLTFA74hAWQe/OrdddFJWjBF1mb3LL1wcAFK2GjpUdkfKOqqyVrbmOeao4VwsJTXvab2UP1GDgwtSLJn252F36yrtCEiIGrtF85eITRs2ixZJieLRZ6eUqaB+y+/vEB++u9w+M7B5sxYEXKYLsB8rIYy6Y7hqi4p1Ffj7bpukA8qqwprpz6nn6LRZXDP9Zyjo5iwJiSVY/XGWXUOnBt4PjJg7S9pV5/2oC6Zp/sreJAoLBugRAKntzpJqcZ6Y0d69gUW5PE+ZlhgdzLkNgcuwtuoNKXvo2wiz6ej2q1vGNV3rNlyVRt2YYwdI624Mxk+5S48yotHFBUxFRt4+XPeUYzkVLmlDDQ1+p2+6frS+xQUpih75zrMlaowwUr7opdf09gTVXmDOOP4uXvjH07rj1lm6E6PegSAbBQE3IB3a37JrgCU+ETQ++uxUHbDjewfbAVAevgfat/JrpteXADMc5s9dpF9TvLZYT94fvNbOsmuTpt+n34/yHTIVvdeRQl3v/cLeJAoLBuh1TKe2SzFd37HEkI0bVwacd+7Y8sUX+7dnZ84N5tyGILY0NkcXwhOiJ14v797I8OWRvPubGLFvuaQr3t4VEBof/ENj3hhG0MFZ8xw/Mxpmp4PCHzTQCNKhuuvXEkUaXLBiPXN0UGFkCZ1zL/xjlhh5R4U1QIkaPHzGO0toIePKt+MabQc6sdB26PsxUfq2PDwG1kgHpLUH07Z6/wbLdgBUZwQcz7H8munVDfjrO3zOLXkFMy+FDs79dZIgg9DJkENbj9cMnA6ZPhlp+v2YWw+y6NyGO+6z/E0nV+ghCjXOQa9jLdu1nyuF6GMJa1ledladrvONJd6andGua8vkNh1atT2jT8vkdj1btW1/mbrt0LJtu4TklLal8Z07l9b2UmdYC71lm/Z91evUFXcP7t+7ynuk7mzevDn6L4/evSjeHXeHVOzdFXrr38t0Tz+q0dZ2tXJcxGz9Kk8XyMH6zZjzheIsq9V9LIuG+d+YV/vjD4f03K9QzgFHTzmq1q/LytHz9ipaHx0pb85a6piTVtuvE1EwgpmDjr85pN1iyScUvMLF6O33jhS33HZTRM6pJKpte3Z/rztjAX8TCNCctgHBMpbpwt8OluD83ZDr9P7ypk54VOza+a2eG37n+OCTCtHOoX1BYdKcdV/qANPfnPdglF8zHe3pzu279HMKNF++IcFn3e03j9PvGTpa0PHhD9ZEx3uFdr78EnmoCbBg7iL9GMNuHVI/BjGs0uy502evs+8RhVRQgQWFR6de52cYwliD0WHpEd22bcyq1WXSzunbN7nEY1ypfgkyLCGvULdBjE5bherc/VJY76uw9NXChNjM3StXYnQ7rOyq9YuFJTJzszP72bvrRNbRzcmJRtM3oqQ7w95VKTQ6t/z+dp3+NnnGOF0ILdzQW73io1VivQqMMTevKnDR0u3czvp54iImUMpgVWAeOtLX0XgHSn8DvEYYhUBPOpbJaSzZBlR/4AJ8yvhH9N/GpOnj7L0/Q7orLjYxYo6A4/KrB4iRd4zQI25E9DP8raAjC5/36PBC4IYRbuxD2jqCOcxL99cGLVXH56rzEFAv/NecardTGPlG+4S2B3+vyG6p7iorGD3HKDH+9n1/nobMadvRVqPNDgRTGVBvAPDZidfGqcbvPAY6NR59pk7HqoJWYpY+0qXJmQ2+DhTVDQbodeTM/v1jowuKvkZQbFnWlLzsrAftQ2FnB7u4quzp3VNGjgqCCy0pDqjtQmmJ/Wo7Wd2eaannqoLyZO9pJ+WroP01U1gvb9+wNtPeF3JlXi+PkZa3cXWdVHPfdGx771gZ/R+3dLW1dwUFjTbS6JxUrnBBR8C7S99XFzbvlJkLh4uOszt3UEF3qi7EgwuZluoW5+t/RcVij7pIObD/vydT8R1OgIHAuibBsm/gjYa5ogsgjKrMn7NIX5zNVA0+AxuKJIECdIzCIWDALeDCHJ1RTionEZ0K7Q1SzJFhhvamT0ZPnemFbQR8aLvKc6aOAIq/9Un3dzkTPLSDeA5OejpG88fcc2u1/nbL/zyDhw7UI8sNkW8nyewF3lT/iuCzE9dC6MDAufh8xOuE4L2mHS21rcgsXtmtyVkRW7yY6jcG6HUEheFU4DtHBb278jZkhn19DqSvn5CFWGf9DvWue4NsFXyr7a3CtN6XLpEZzGg4AuW4ghM9PcIYqO7e4DvqblliqWFaY8OVCdC5V8YM9f3GqdfsNfWa3WjvrjVfHtn+P7GumH+4DCPG3hUU39FzNEaB0r9qCiPm942ZpBs+QGcAljjB8jJVDazxXNGQouHEhZIDFy0jRg31e8EUDKejAp0Ez738hN+1bAGvGQru4EKnsmCeqLaVD9CR4okOJYwGAi488XfS/7IL9X0i+hk+38t3umLfklf+fXKEFVDh218lcPy9/XnYPbqdwjz1UNZzwN/20yq4xuojTgBZnRHw8j9PTQL+SIVrDnSSoNO9Kp0k5Tsw8PUQio6W2lRklvzYrUmH0+y7RCHFOeh1oNya50MO7t+z3XskPDBiXmp4PlTB+TUqIE+wLGurIeQDRc1ihu/M/PwlzOk+uG/vrmDmluOcH/ft3XNo356P1L9Zp7Vp+74p5EEprD5SyvOEIUa1TG5/WvvWHTMxd9z+spA47fR22/H4UsieLdT3PaSeh30o7DYdyX2giTtujmEYbntX0Ja99bH45P1PdcB85/g/23tD76i6aPnkg89Er77dxdARN+jANq1Pd73GeFWhJxtBPebX4t9p6jHytu3Q88c+fHeFnmt3Xo9uunGtCmeOORp2zDlDgOOPngffvJmeE7j7m+/0/D5nfVSiuuY7B/3o0eN6rizqK+Dv4cprfyWmPHa/+l2PqHqWRBEBqevTJj4uPB6PTmd24PPdd41xBLSo1+DPE9Nmq3O+1u3JpBmnTjGpCfxNp1/QR+xWbR3aKfydl3+uwSj/8zhrpqNdbQhBOjpJ7hszWbXjR3QnyXW/u8o+UtbSJe/ozgrfnxlz9nFd4XIZInvdJr2voseIVC5hxA26+dpHFs5aWKt1mahx4Ah6HUjtlT5XvfQjdWG4DVlh+0TSo+auIqyv7ow2rxCWeCQ3O3OZfT9kMJ+9tNQ1XUhLfS+Jqij5qEof6u+V2jt9vLAkJjnlFDWN6Rfu+e/rrHVRscdavBLviq1WfhoaMSythFFtLCFTn0fUULQNVVoxSlh+vmBV+Ka6VzbHHL3zSGUc/MdBekSSKBI4I+i+mM5OVDEEu9MnP2nfq96ospOFFWxKdXWFcgQcbR6eszNi/J/li+0j9Rd+HrwXFU1Dw2uH1PWK0vzRvqOA7NARg+099cveooN9Lk7svt6+SxQyHJKqZXqZMEO+gm3DIy4/eGBvwKXSMPKd3L7tjz98//1Re1fQUICu1DA/lEKgxHC+lGJs7obMMeEarcdzVI/9ZsvTz3xHGGYHKeR5QoqhSW3bFSWkdloXqsrveCxXUen1GK1Xt55D+/eusA+F3KffbzitpavVslhXdLU7UWZMnil25O3ypoaPrt8BJqrR4ue46NJ+enQBIwLVGV3AhdWJE4V6VAH/rrz2soCj46ldO+kRe1Sgx/cNZXV5oupyRtABF+yszk5UMQSpk8dN14EvpnkdO3r85Kjy2SrIa5tSvrzNqTCiPePBmfoxdOdwFUe1qyLQCDg6pvGvKvC5gBFjZLMNULcdzj7DPlI/4bNv4QuLdeA9fdZkXc+mPATej06dpbdxjYDOCWTPndu9a5nPSbwm9bmIXokoWfHC9Nmb7btEIcMAvZbZy6qpVsWal5uTtcjefQrMURdSLjAt2fTgvr1v27uDktq730AVICM4T0TVc2lal2/LzvrIPhxWhw58t//Qvr1/b5ncDouPZQghr3QVec5r2qXjm6EI0vEYp7VL+UptotDdZUnJKVnh6HTIKvjq3NPiWnwSZbi727uqDCPNry/+j27EsBZ4qC7enbnmCJjRe13byqenoeHFBVNa3+BfqnN7dNPp65iLhgY6tWtH+0hZmKuOdHo09oUqqA+UEk9Um/C3jAv2/pdfJCY+dC/T2YkqgSrd3+/Zr9uO+ybdoWujoC1DG7Bqeab+nE/r2yNgZy3aGEwlQaCPx7jp1iH2kfBqm9JGP9c9336vp3it+fSLSp+rPzgX7Vx9D859O1qwrJ2/dh+ZgxPunKpvMWqODDjfTo7WyafX+9fhJCnWPDft6TX2PaKQYYBei1Tg3FUFzXOwVJn0iCGBRs9RiE0FtW9gvriQxrSD+/ZstQ9VqkuP9AHq65A/Fau+z9zc7KxBFY3ShwtGtpPanqECaWugPdp9fdMunV4KRZCO+fItk1Oi1OPiZ72m5elnvI+OAftwjeUUbP9lc1f8x27D1dreVWUIKKdO8KbAohELVU8/LmYm3DlFNZI/iOQ2p+sR7brgjC6ggwBrqyNIP7D/h6ADaHw9LnwwN3/Ll1v1iEqg9WLRkL+79EOxe+d3HEWniIDfVfzOosZDVS7SiRqj+XMX6VFXZJtMfWyC7rT2HVXGlBEEbxV11r747N/EanWe72PUFjxXtD14fli2FO17dddMr88QlN+vAu/KOkmwNj3eT0xfQ2cM2vpfq89LrA2PTg68dtEx0eLc7t3sr6i/DEtueObhmR/bd4lCxrBvqRZYluUspbawokrn0UcKx6vAMxmj37nr1yy1d1eqc48Lelou+YbaxMj5y7kbskZ7j9QN/dylkYZK9SqY7hpdUPgGOh/swzWCZenU4+K1SRQu8w10fniP1MzGI3m3JLhiP3BJV4K9q8owKoDRAkDhk1BVbccccDwuqssiOA5l5drqQpX4STPu0xdLmI+GStbBQrVWNPKYn1/R1+GCDMu8Yc76ovmv2XuJiCjSIZhF7RJAjQbfJbQwb7nEruCNQDdQBW/MUcaa6GhnJk8fVyfLcOG5YjWR2S97572jsxy1VJxl2RqDBaqd3pH3jT2t51Z7b1lYdg3rmeP9nDBlrL1X6PcMK1446ezo1G8ISi1P7acxUqPAAL2W2KPnN9ij5zPs3afAHHUphS5Lakrz50+3SiA4ly4TLYU3OM/OrPvoTVFB+lbDY12qg3Qhr4w5UhTwZ6+q4qYxQ1BoT72uWEv+PZ09UAMbC/KmJrjjnjekrPaQmJN+jqATo8mhCqJ1xdTbJumea/RKT55+n32k7vVJT9NBOmD9cmepqWCgMAwuujC6ggueQAYPHRTUeUREFFmc0W4srYU2zIH2cv6cv+vt8VPu0oFfeTh/hl1YbsToP1R7ic9QwfzzF/7xtO54R6cxiqXh58LockPmdJIAAu9AnSRvLHlH3+I6pUVSC73tWPOpd+lW/D40lKKvprAaSK4+RRrm5tWSlm1SnvXOPRcvVTT33DtHXfYUlrUwL3vts/buCumU+OKSD6WUKZEUnDuQYt+yTdss9fMPFVJehMJxB/ftXWUfrjakyzdN7fS6q7i0j3rN+ghD3Khe572H9u3NsU8Jigrujevv/ePfEtzxY9RraO+tOgSP0x54/GRwjt7iUHEqwCKlfMasyXUyglARpLDh4gqpijnrvgw6FR3nOHPMsVzLxerr/EFvPM5D2lxF5xERUeRAWjjag7Wr1+s56JiuhH2YoqUzwg7lV7jE1tT7H9WdspjO9ee7brb31i1Ma0EbjwAU7Z2T8o70fPxsNbUuK1u3jU7HRl3DezRuzCTdCYG16fF+BpKgrk0wDQDvme80AN+567fc9n86+64h8AizdPbDs7zV8IhCiAF6LbArt79gj54HnHteZo66Kf432Lnjpye1eUgFlgMxSl3cLOaqUFVMDyWsWd4yOWWHin+vQeG4pLbtXzu4b8+P9uFqw8+KonRJySkdVPCPQH1gUpt2bRJSO30UzOuQY+Y0+elE0dtxrphB9q4qQ4OD+XEvzF6ot9GzjiXVQgWBP5YrQWP9xJyHTumVjhToPEBDjosVBNK/vKJ/UPNznTnmGE1BynugwN45b8/u79VjX9Ko5v4REdVX+Ez/zcArTnayoiN35cef64Ad7cb4qXf5bSvQ7iGFHMVCH3t2asQErA4E5AhW8TOh/frk/c+Ey+2q0dxqvC5Txz+iXyO0ef6yCmob1q3H3HFMrUP1/Irg/fTXITN/7t/1fW9m4Qj77PrPtCz57MNPlV1zkygEGKDXgpbt2o9XgfdFwhJ/z83JetnefYpgR9l9YTk1Q8gF2LaEedU3masDzm2va4f2792c1CalvQrQ+1jC6oTA2j5UY1jirVXblAPqVbhMPX6Gu8hzc8s27fbie9qnnCLr6Obkpp7mH0UbUViKrlqQ9oVRAPR4A3qXQ7mcGlLbH1KNI27R61xXReGChcq2n3zwqV6GLS4+NqgLFd/R8YPqFkG6Pzjv+7379Xktk1o0iAIzREQNDUZLt27J1ZlVjvKjzsiEQsAdzDJdE6fdG7FVv9H5gM5o/Dx4zljZxN9yYsHC46HiOQJ+dM5XdRnTUHOmreFneUqvd155J4m/Dhlso7Nh2pMTI66jpSbUNbt8etpMb9EhohBigB5mSD93F3u8VdUNY0igUWPf0XO3yxwUzNrn+rGLPO9JKVtZlpi1PTvrRftQxEo5vdOqUukZpp5zz5bJ7bZVFEBXlXpt1yW1PeN1YYk+6lOzq/oe1ye1SRnQqm273aj8bp+mrc7f3CnJ1WxllOGuVpSHwPypR+aIxS//SwfP6DWePGNchalf1YHUdjTWmM915/g/23sjFy7C2p+Zoquz523boYvqBNMYp3brJN56fZnupa9oFB0Xcsve+ljs+uZbcd3vrg5qhJ6IiGoH2sM7R96vPs/fE999+73o1bd7mTbAGXXGspnXD/mtCj5PXQMbj+G7TNeV1/7KPhKZ0A6lX9inzJrpWN0E1wVVHQHHChEI+J21w/GvJgF/TaDDYfrkmXp70ozxfjtJ0BmDQQqPxyxTgd/pkOmYepZOeUd2Ia6RqrqGfD3gmvXQE1OnTJli3yUKDV7dhlnrpDa3qZuB6l9O7obMaXqnH76j51vXr33Vu7diyS3b3CykHGantg+KxNT28g4c2F3Ysm27g0hFR0p609SO80L5vNEBcnD/npdatmm3W30PFI3rKoQclpSccmVScrvTWrdvu/3drz5KTYpputxtuKrUUmBO1ftvfywenfq0vvhAw4TUu98Pu14vJRKKuWe+8PhPzZijL24efXZKrTfO1dU2JVlfUCDYLlGNcjCj/rgoOfJTgb4gqGiOOV5jXPggVQ7bgZbkISKi2vfMY8+frNCNTCp/qdrogEXwFmhUvPwyXfWFs2Y6Rr+dEXC0a1XNfENwi/XFQxHwV5dvJ0mgGgEIurHsGp4fUtr9dSQgIO//qwv1iHpDbK+lsvnE9tkLps87bu8iCgkG6GGmAu/FKvBOtCxrbKDR4mDnqJengtBXMHouLGv0zszPq1QYrS6hiFvL5HY3qufeKarIs1cF1OvsQyGD75Fyesd5JbK0SH2CojL+eer2MtMy7lm/KvvmHw8cTCgsLNTnut2uU0Z5MZfaaRQxB+65mS+JxQv/pdPX0GAhMB926xAxdvyf9VrI4bD0n+/oC52LLs0QV157mb23fsCFF9LicJFy3fVXBTWKjoY8mLnoKEKD4jP79u7XrwtH0YmI6h4C0oUvLNaf9xOn3SMO7PuhyqnaWKbrP6+/p4O86U9Nrjcd0w48X7RfLpfhTXf/Kldsytmilxer6s8SKODH6xjudu+JabPFV5u+1p0keC/9cdamx/UQprThOfrrSMDPHag9bwiOFB57ecGj836w7xKFhIodKVxSe/cbqILnN1RwvjUvOytgKnVqr/S56q0YicrtudlZw+zdFbKXVcvG6Hnehsx6tw5j57R0BOhI/V+RuyEzNAuFB9CjR//E40bhlcntWv/18I/552FpFH+cxhNV2P1BI4QlxVAEzlnLM1zQM33T9aP0mucPPflAwPVhI9l9YyaLTRs267Vvg10LHsvVILBHanxFxWhuun60zjB49NmpYX8viIioYvg8/svwe3T76Xzmox1b9NJreh4zYCS5oiW6EODdeesE9XXFutBq/8sutI/UT6hNg4wCvDbotBhz761Bt4W+8Dq+u/R9vSQdXht0Zj/0xMSwjaajDUZbjGui2Qu8676Xp+vv3PX/9DbmprdomXhytRn8rIOHDtTTExqD/UX/Tb8gMW2tfZcoJDj0FEYt26Q8aKetzz60f+8K796yvHPUS1WgKt0VzVEvL6ldu6f0Y1vWrECPHcnat+60p9QovVP93J1and5uYbBZA9WBtPpP81b+4neDr7t14P9ebXQ7L1U3OHFxccJjmjoNG737aATxD1DIBqPASDNDahbS2EfdMUKn5dVGihnmcOMfGmIUnquP8BriZ/jv/h90wB0MjBi8/9bHYs+3e/WFDFLf/UGGA1L/cLHCJdeIiOoO2k2kOiMQxejxTbcO0fudVG3UJUHWE6YmYc65b/E4Bx5j8n3TdTExpFT/7vfX2UfqL/ycv1bt2AHVBu7M+0an+6PtQjHVqoyA41yMZJ/bo5sOgH2ro2O0OpTQSfLY/5ul34+7/zpGf8/ykEV4z58n6nOcZdfKZw7geeLnxjVTQ3fCOrHoxelzd9t3iULCsG8pxBB4qwD6BqStG6YIWLk95qdCBKmxliWW5q5fs9XeXSGMCAfz2JFs48aV+ZaQ72PbcknM0Q+bjUdy/xzrivm7yzBc6Lnvd/H5YsSooeKhJyeKhf+aI/6zfLFY9vnr4vX3/6b/YXvxf17UvcIYCUBwicaxNjlV4QeqC5X6yknp26EuTNCgBwMdEriAwygMphYE8pvfeovPrfn0C32RQEREdePdpR/oz3l8Jt8w9NQVSz98z/tZjnYUWWj+LJizSD8GAs6hfxps763/cM2BrAFkhOH1wej0X4bdrTszqgpt6gv/eNrOTijWI9YY6Q5VG4jHwWOi/cX3CJTBgMJxOAep9r7XKNHRUWLQDdecHMRA1mFjUGoacfYmUcgwQA+TmIKiUbhFELptY5bfpc8QxFuG1Hm80pAL9c4gnHAXo/gZZAV67HrBspxieL+1b0Puy6N59ye442cb6gW2dwWEhjRQ6l1t2/pVnr7tVssdA6GExtpJP1/x0ef6NhjOaDsC9EAXHrgAQCCPixSk/hERUd3oem5n/ZmMz+P7xkzS6c8OzClfl5mtO2uxxJY/mFv9hjoPASw6xSOlHQ4ltGuzX/ami6Pg7C2/v6PCTuhA0K7iNSof8GOue005nSQVZe6hs933e5XvaHjaTunXHS0jGkeKe5SUMfYmUcgwQA8Ty7K8E2h/DkJPEX2kcKCKGjtgjnru+jVL7d2VUudn6FshM/WOeirejF2mfgpUahuArADv3tDZWJD7cBNX/DQpK43NIwoabzRwSBE/u3MHe2/91D3NWxTIqeobDGQ4OBcxFV10XH6Vdy5fVYJ/IiIKLYyMP/rMFN0hi5HVqeMf0SO7+NyfO2uBPmf8lLv8Bt5o6555fJ7eHjH6D/W+zasIAt/yI+BTJzyi096rygn48ZhoK++7bbLuDKkupN87nSSY/x+okwT7x08Zq9to1Jjx7WhAR8vKj1bpzphJ0+/TnQmNgmm57S2ikGGAHgZ6TXMpuyL4zMvOCrxkmjyZ2v2afRss9diKZdWbyu3+6DR3S+gMgOPRJSFtlb8syJvX1N1kgn23XsEcMOh2bmd9W585I+h71AVEVTipde9UMDre75Lz9cUJ5qsTEVHdQcCGgqbOyCtGdu+7bZLexpzyQIVOnXRpzF+uz1O6guWMgCMIRiC7+tO1+nWqSie2A+3f7Jef0ME6An50hmBN8qqmz+N8dBZAMJ0kmKbw3MuP6/fM6WjQ6fZ2R8vI24fr34fGwnAZpr1JFDIM0MPAsixdid2ypPfTyo9z+vZNru48cvV1/XEb5TbrXXG4U0i5Ud+WerydDjWkXnu5+eiOxU3c8bfau+odZ9S4tue9h0OKuoAA9PBXZZ6c7xzzQPPXcaGDOgEYkSAiotqD0dL5cxeV+VzHZzKCbHwuOwEaUp2Hjx6qt8vD16O9w7m331tvm+xqQSf0zHnTdSc22seJdz2kK95XFV5zpLujpg5eR0wn0CuoVCHgf+Lh2bqTBFX2g+0kwUi679x6jKI7HS3IEGhMLP1/otBigB4eeuKNJc2Ao+elHteNuLWEfLMq88jtVPBEyxL7t3zxxX7v3nrMspzCeCEJ0L8+9s2/412x+rWtr47aASlS3Os7XDzgogG97FXp1cfXOHPMK5qnh4sELO9CRES1A0H19MlPiiWvvOG34BlGYNFx6gSOaAfKQ6YYvh4qWnqtIcMIOLIOho4YrNu6RfOXnCwQW1UY1XamGeD9QMA/z55eUBF8T6Sqo6Ab3gd/0Blz5YW/81uQzjfVHp0xja2jBSzF3iQKGQboIabT24VAflD+9g1rA84RV3/Pzhz1oOeeQ2FsoTcakQJzt+s/6U1xt1+zaltuLXdvKdj5TqwrJqwV4WsD1j6HFi2b69v6zgmgg63k7gh2jjlGCjCPr6ppfUREVDX4HEdaOmDkFKO//gqeIShH8BaoAxUBKTqhkRLfELLFqguvE9YLR0cGXq+aFIZFx7ZvwI855RhND9Q2oqPFGbUPNO8cX+ukrjsF6fCe+0Jwjg4ZBOqNsaOlRFhMcaeQY4AeYpZpekdvLetNfeuHM0fdEmJXhXPUGwFpSZ0FoF6LZL2jGhCctz565n9i3TFX27vqNWcEPaGBNHTOz+H8XMHqk9FTXwDiIqKi4BsjDpjHt/JjFosjIgonBOf4PEZQ/a/3/1btJb/w9VjOtDHMOw8GRsCRcVDTANc34EfAjtFxfx0ovh0tON+pF+ML7+XUCY/q1HWsZ45AHMH52JETKsxsa2ykpYsdE4UUA/QQU4G3XjJMBZzL9A4/nDnq6qSAQXyl+IGgrbPWRbU+3uFtFZxfZe+q95yR5oaQ4g7RMd70xpIqzEEHXKggSIeKgm9nxAFz74iIKDx8l0xDOjSCQX9LflU1W4pCDwF/RWum+3a0YMTdH2fZNQT6eJ9RWwCPh4Adj4fHCLZDpiGzpDxubxKFDAP0EMLIuLpREUUl1dstSwfxhlG19HYwTZfOF5NSNowA3ZCx+rYaPw+C84QTrd6KNaKvsHc1CLjQgWOqEWwI0JhDdUYG+v/qIn1bUfCNnn+8Zkh1r85yNUREVDHMGZ8/5+96G0umIWhzIDV76J+8Qd6BfT8waIsQgTpQ5qvA27ejxR/fteknTx+n22/8cyrQYz+WVJs3a779FY2X5SplgE4hxwA9lDymd/6zFXjZNN8l2Latz6pyFXZpekfOLcvyBrb1nGWZdoeDVaXIavPmzdFNjiW9Ey2jGlRwDs6cvUOHDuvb+s65WMPFQlU5ae4IvgOlueOioau9JJ1TAZ+IiEIHKc0YiUVQV/6zHJ/NSxZ5C75hmS4W7gwtdDwPue5P1VpCDZxCbuhUQYq6814h2PbtaHGgzXbmnaPjpfyya63bnKZ/F6DfJen6tjErPW4xZYRCjgF6CFmGzNC3FaS3BxPEV6QoIXqX+uJCBPln9u9f74N0y7JH0K3gi95h5NzVock7Ma7oy+1dDQqqqcLhQz/p2/rOGdWuzkWbb5r7ms/W6lt/sLQLYC46ERGF1sDBv9Hp0MiIKr8kGFKdnSW2OKc89NAhgo5qjHrfOXKCWJeVYx8JnlPIzVkCDWvT97v4fL1dHqYoFBd5O9Yx6u67ZJvv3PWK1rdvTFzR7h/tTaKQYYAeIgiWnfXJDVMErN4ugpijXpHdK1cWWsJbWC3maHGNKp9HAint6u12NffKLLcsd/zxpLdUcH6ZvavBcQLZwwfr/wg6euLR44+LC3899cFwLiIqWtfVmYeOIJ7plUREoYXP70efnVpmSTCM6GIucmNdy7y2oKPaWUINq7xMHf9IlQryOZyU98VvvSRG3jHc3nsqXIO88I9Zonuv83T7fd9tk/SoO76f79z1ih6jscASaxc1/wXn1lHIMUAPkejjJZh/nqj+VrcGWtf8nL59k1UgmoER8OJmsVWef+5jI/5jmWa977qUQnhT1E1ZaZewem1drY9+85+GNue8PPR0A4qz1HdOyrnzM1VHn4w0fYsAPdAFCVLwcIGIUZydDeB1IyKKNAjwfCuEY0TXqebdWNcyry14vbGEGpalA2c+eXVS3oPJZtPf74mJYvDQQbqDHfPW8f3wnuN+oLnrjY0prGIppWXfJQoZBuihUurRqetSyPf1fT9KPMaVuLXUORgJ1zurQX0UOB0A6BSot+wUfV1UL86MCZx1oCxZssS15eiupQ2pWnsgznIn67Ny6v1osBOgO3PEqwMXEwjwEXxXNMf8giBG2omIKDhOpe7yQSAqhDsjuoCgHSOqFF7oIMEUAlRTRwAdaA366sC1Rvm2E99vxOihYtKMcXrqnbP++YSpY/X3JxWgW2bDKNhMEYcBeujY88+tgIGmCqwH6FsZ+JxgWNLSo81SSp1SX1/FHi3Ur5n6SbZu3LgyYIoQgvNfXN1nSZw7ulFMbkPDh3+VBaT1gVN93RkFr65+l1QefF898NeiY+ezxNnqHxERVd/8uYt04IdK3feNmXzKZ68eYX3yAT2vOdAyXUiLnjrhkXrf0RxpkDHmbwm1mixvh/cJqex4r0/tkOkpnnv5Cf390BkTaO56Y+SxPCwQR2HBAD0E9PxzKXXadbwZG3huuZQ9cGMZrmrNP3fEe5Aer6u5D+jSI73ezkM3LakzCoQlVupbPyzLkude3eefMa6Y/7F3NQr9L7tQ39bnAB3F4bZ+lae3azq64swx37Rhs771B6PsqFTLojVERNWHdmfJK95K3+j0RMCGwnDzZi0oE2xjhDXQ9CUs0+VdzitHlNgVvyl0nPnkvkuo3XnrhGplkDnr2wPaWH+j8shkw/cL1BnTWFlCHLI3iUKKAXoIRBWc0BEB5p8HGgnW88+dNdK/WF31Epw+8D2QJo9tS4ob9c56RndqWOImbJvSDLhm/Jbj3/wjzhUzyL7baHRPO0/fotGtr6MPqKiO3n2Mngcz560ivmud12SUgIiIAsPn65QJj+htjJbOfH66nveMz3Ksiz1WBYGVzXvGcWeZLiy7xrnp4eMsoYZOcKSgl6+wXxnf9e0nTL3rlFF5Zj9UTEpxwN4kCikG6CFgCEOnaqs/1IAjwaWm207nFln2bc1YljeotavC1zexR4qGCSnQaZGzfcNavyn/m49tfynOiKmXHRA1hVFgjEzgQgcphvXRu0s/0Le4gKgp37XOd6gLCiIiCj3MOUelcAR8GC115j2jgjvS2lG89C/D7wkYuGH/1AmPctm1WoRrBbw/WPbMt8J+ZR0peK+mT35Sfw2+tv+vLjxlVL66hegaCykM78R8ohBjgB4KlqVH0E0rcCVyy7K8Abqs3vJq5aEKvGWJ/erxMjr1Ot8J/usNU4pxuFWvi7ervpwvj+bNijfiRth3G6WhI27Qt87yJvUJ1mnFhRwKy/ROr9n8c0fX87xp7vV9Xj4RUSRyUp0TmjY5pUo3sphQHA5aJ5+uA3d/FsxZpD/7Ecxz2bXag/cDy575VtjHfPKKMs4wQo5Rd0xjGPqnn1PXnVF5BOk4vuazL+wjVF6UcO+xN4lCigF6KNhzy4U0AwboVVlOLBjeKvCWziEzhDHHroheL3ROS79RvR4dMCUgLzvrlPT2TQXbpzVxxd9u3220MA8dPeNoIKszr6wu4SIN0Csf6EKuqtqf4Sw/xxF0IqJQcz5bi4tOreiNOeXvLH1fB20YZfUHX4M0eJwzefo4prbXAXSiIE0dEJxHqffCH3R0O/PMB95wzSnv1YfvLdcj6wj2L79a1zcmP4qs4p/sTaKQYoBeQ75LhQVK1a7KcmJVUdwsdgaCXLXZU6eM1xPSEN7CdlKcMnq+6cj2BxLccffbdxs9Jz2wouJokQaNvjOCEsr0RqfQHEfQiYhCD6nN/uYgl59Tjiri5aEoKCqBQ6BzKPwwp9wp8IeOlEAd5Oj8RxsNzzw6T6ezO3yLBOIx2NESWLFZctjeJAopad9SNSG93BDGGrWZk7sh028ub+e+F/SUHjPbEmJX3obMkK4BpUejpVysNvPdLk+3LV98sd97JLLhNSlfLC/nSO6oplFN5tTWLyUasq9VQ4SLjwP7fzhZaRaNkdN4nd2pg96uS2s+W6vTC+tDI4nXEvMTMf9w8oxxIV+OZch1N4vDBw+Lhf+ac/LigoiIQgfBmrdie7Fu/zAijk5XzCkvn/ru+PC9FeKJh57R2wjqnFFcqj3oTMGccWTdIXsNKe8VwfnohHFG0lHQdcSooeK+MZN0G44igazaXrH9Jw5dd0HLX7xl3yUKGQboNZTaK+NOdTNTWNbC3Owsv6PYqb37DVTH31AB+psqQB9o7w6Zzr3S35NCXmkJa1lx09hB3vT3+mXjkR3XJ7hjXpNShjWrA2l6qz/LEuuzcnQDFAwEgheoQBMp5zVdLqyh0+vlbtgsLrjkfDFpui4zEFJYpxVplOEI/omIyAtB3ozJM3VgDmgHn3v58YAdxeWDPbQBHH2tXch6wOuPOeWPPjsl6NcegwBzZy0oUwwO1zpPPT/dvkeB7D/+Y/cLknp8ad8lChmXfUvVlJScciMKtQlDvHZw316/5bZbtkkZJoW4SEprYaBzauK001M+F1JiJL2nq9gTdWjfno/sQ/XCpoIdl8W7ot8wDCNsv48YEZg28XGx7K2PxO6d3+mLCYwMpPXtIX51xSXiyusu07cDLrtIL3HW4ewzRKvTW4mDPxzUFW2R8rXsrY91sRRcqLRNQQF68vXMY8+LVcvX6MJwM2ZN1qMuoYasB7wX7c9M0VkFRERUM2gP87buUG1ekr1HiOaJzfQo+JGfjoh9e/eLaU88UGHWksvl0kE5PpvXrl4vdu38Vqz8+HMdLDLbKfww+LDwhcW63Z362P1+X3O0n++8+YFonXyaLgTowLUQBiFwHNmEODb9qcllziH/DjZ137VwyqxS+y5RyHAEvYY6p6UvU4HxFSpAHpS7fs1Se3cZnXtlLFUv9G8tYQ3P25D1sr07pLr0Th9gWeI99ZbGWpY1JS8760H7UETbcGxr3wQR/6nbcIWlyB2COQSOzigAGiKk6WE5kWBS13Hhgl5lVLdd/dlaHawDUsHG3HMrLzxseH3QA4+LA/TchyvTAB0tGKXBhWOgQkVERBQ8LMmFqt9oG1F5vaaj3mgzn3h49snaKSNGD9X1SEJVMJTK8p1ahjXr/dV+QcG4Pw+7R5+L6xa0n+U7uXG9g2Vd0anCGgKVKzFLj3ZpcmZT+y5RSHEEvYZatW1/t7pJtlzGI4e+/87v/O9WbVKQ65ssXK4pgc6pqYP79u5KSm6/XkjreinlZS2T2207tH9vRFcWW3Pky26JrqbLVXAelg84BI0PTXxcF69Bg3T7vSN1ERw0ShgdCAZGBXBu+oV9xHW/u1qPMORt26F7mt9d+qHo3K2jaJvSxj67cULQ/NyTL+rtO8eP1q9VuBSeKNQpfAnqApJzHImIagbt5H9ef09v7975rU53RgZZTTqfMfKKYB+f12gr12Vl63YzrW93ERdXbxacqTfQwfL9nv36Nb/ltpvsvWVhbXpkSaATHVkRGHH3eDyie6/z7DO81zsIzpEFR5UrMUu+m/3wrKftu0QhxQC9hpLapMzFbXFC9Nifdu8+Jc0FFdzdxZ5nsR3onFA5uH/P9qS2KR4h5GVSyBR1/yX7UMRZ9cP6tqfFtFjpNtyt7V0hg17gR6c+LV5f/B99H4VOJky5SzU8NesRRuOV2rWjuHhAPx3048LjSH6B+OUVl9hnND7z5ywSC+Z6l1RD58eV116mt8MlOiZav6/Hjh0Xg4cOsvcSEVFVoQ2bPnmmDtTw+X3kpwK9z1/wVlVoL5Fp1rlbJ5G9bpN+3E8++FQH/429UzuUUMxv1Yo1ukNl6mMT/E4tczph0HHy9EuPiubNm+r3BPVctm7JE+d278p09moosTzrn3t41iv2XaKQYoBeA+f07ZtsWsY9liX278z8/JQlw6B1q7ad1M1tqOCuznnCuzd8MMc9qW37jULKlw7u2/OjvbvWde6VPqxVm/YLkpJTdqPjwN6tvb8vp0m7pkkfRRnuLvaukEFwjkIpSNNCgzNpxngVNP5KXyyECh734kv76YsXBOeNsWFDuhx65DGajQsCjJyHOzgHjL4s/ec7OpXvN4Ou4GgMEVE14DMcI6/obEbF7yHDrlftWX8dmCNwc4K3mo56o17Lr9Tj7v7mO2+Q/v6n+nui/kso2+XGCO8RpnzBtCcn+u348O2EwfVQt3NT9bVL1/NSxVebtupR9Y/eW6HXT+fIeRVJ+daz02a+b98jCimug14DHtPoilsprW16hx9SmLqamBTWbr2jFmAuvPqH9dFrHTot7KryC9TdnsKyenqPeFmWZZzZrPm/o6Tb75J0NYXGygnOH31mqmp0ynz7kEKqfGOcg47RlZuuH63nLOJ1fkhdGNRmunnKGd7aAagyTEREVYeaIfgMRUrz0D95l9LCHHHMF8dnOjpe8Rm/+tO1+lhNtGiZKB56YqJ+bDwupkVhRQ5+hleft5PcWXd+qN+6Lzhn+uQnBZbLQyeM7/UQAvLJ9kor6PA+dMhbX4eCZ5rm9/YmUcgxQK8B0xLenGkpdulbP0xT6ADdErJO1yfHeumpvdLndu11foa9K6SQyo8l50o9rq+x5JvalS8tMTo3J2uG9wyvzUd3vhRtRP/avhtSSOPS85Pt4Ly2i5wgcG3IFxzoiceICxp8NOjooJi94PFar6budIpgFIaIiKoGxVOd5dAQnJcvCoeRWQR1+KwdcNmF9l4vZ410BH9VhWlJKCKKAq14DmNHTjj5PKhqMCqOdhiBeaDpXuuyck5ek6T4KYr7tD36jrnr4RzMaKiOewr32ZtEIccAvQaktINvK3DwLaX0jqBbok4DdPU8Rqr/jjSFsaZLr/T39NrsIaBHzNPSH4w5UoQy6TPVv0Ssxy49Vtq27Ew9P9+x8ej2cU3csX7Xiq8pNPYYEYDxU+6q9eAcjSACVwSw1blwCRVcOGF0e/7cRWXWNK0ub1XXz/XP9udhd58cNcd8xUefnVonGQQJCfH61qmoT0REwUNA7nx2o91EQO5AW7rklTf0dvl1zBHwIUvtjSVviztvnVDm64LlrK+NrCsEmJiShn9oayg4GIxw2mKktgfS7+LzdfANeN/wz3mdcY2A9xq/B6jcT1V3tORErr1JFHKcAFQDLdu0v8Ze3/ydCtZAH4hzhGG9GY410IPVOqXN+x7TiJJSdFWBOiq/3Ij12ZOSU85KatMusX3rTnsOHNhd6D07MIyUY159Uut2Nye1bf+MaRmPq+B/gJAiQR3OEVKOztuQ+cDBA3vLRE85BXk3NHXFzVHnhmVpv0f/39M6IEUa13W/u8reW3vi4uN00RVUwUWAHs5K5hXBurO4aMLcMlSZx3M6dvS4TisMdn4Znv96dSG2ZNEb4sXZfzu5djwe43e/v05MfOgecW73bvbZtQ9zGfFzYRQGRYiIiCh4WJnEWfca/9AJ++MPB0Vqt04nO5lRXNV36hIylsaNmaQDPAR1qBpe3WJyaEuwZnqLpBYiZ92Xeh40Cp2hCKvvWux0KgTVWJ0GMKccRfcCwRx/1MtxXmd8LV5n1BR48dm/6XMCzV2nilmWJfKbRd/ONdApXLgOeg0gZVyPSlti9PZyo8WOYM6pTQiwYwqKRllC3KHefJ9hZqvQsmS+Cp+3CmntFqYsE2BbwuqqYmtUXC+XB6W+Tsg3LWE+tX3D2kx7Zxkbfvr6gmZRCSsMaYRlEVQsCzNl/CM6AH3xH09XeQ1XjH7v+XavvnUC2bM7dQhqnXRfuNDBKDMeY+Hrc/S8u9qGiyc0wu8sfV+s+fQLdb/YPuK9KGrd5jRxduez9Ci08zqVqK85qi7I0MGxc/suParhC68D1lXVF1R18DOV56yFjpGBCVPG2nuJiMgftJFo08pnPKG9eFe1FfPn/F23FWgjcOuMcvu6b8xkva45OkUnTR8nlrzyb7Fo/hJ9DPvG3HPrKY8fDLS7MybPFDvyvtHff8ToP4irB16htrlmennoOHHWMsdgxMg7httHKofXGZ0vvpl1mLvO1VCqp9gsze/a5MwW9l2ikGOAXgOd09KXqaD1ChW9XpWbnbnM3l1GMOfUldTe/boKjzlQGOr5CStD/ToEVaoVFemlZa1Ut8uKm8Uu3b1yZcCR91X5X3Y8PbrZWrd0t7R3hRxS7RCUjlKNFQLJqsAoMZYK8weB6dARN6hAsOwcvIogVQ9z6qraeIYDRjzwuqDID27RQAcDF0ldz+2sL7pQSKa2pwtUxumQwXNDMSMiIvIP7RHaJXyuj7n3Vr8FPZF1hXMQvCFtGrVFfINtBOKLXnrtlE5wrG/+zGPP66/D+Zj6VJ25zOgomDdrvnquK3QHAdoepNdHQodwJMG8cxTBRWG/mc9P99uJgfcJUxHw+pUfZMDrjM5t/E7464Sh4BWWFuWc0/RspvBR2DBAr4HUtIw16hXMkNK6dNv6rBX27jKcc0xh9gs0whwJMLIem1+YLNyig8eUXQ0pygbrUu6yDLkr74vVOfaeSn14aF3zM2NOX+M2XGHLh0bgiQAdFw4L/zW3yr3uGI1FkN46+TTd6AGqma5XFx7OSDJGatHYBfPYvqPoi996scqj+eGE3vcd6vkhcMfPhvuA59pEXZS1aNlcvQ6nVzlzoLY5rzHer9kve1P9iIioLHxW3jdmUpmsKATo6Mwu3zYheENwh0wp34rgThsLDz35wCkBOIJzBPcI8tGWXH71ADHyjhFVbosBna94LDxfBPxod2u7CGmkcjpa/HWgOBCYT7zr/+ltvBcYJPjNwFNr8qKzHl/PLIXqKzFLX+zS5Mxb7LtEIccAvQY698r4RqeJS9kt0LJmzjkyyjprW1ZWwGrvDQ2WU9t6bNeHMa7oX9q7wgJF0VCwJtQj1rhYQYO4YO4ifbGAOXZYJiaYBs0Z0Z8w5a4qjb5TcA7s/0Hc9LtR+gJj4b/m2HuJiMiBNmysaouQOo5OZgS6aC8xQo1OWIx2Vxb8+qZUY0760BHe5djKw/fyTZXH46O99BdEVkYH/A/P1un0gO+LNOzGHEwioEbFe1yLoNPCXxYEOt5v+f3t+hx0sOAaBGoy/YACK/aUjO+a0MG7zh1RGLCKewhIt1lpcbXGZvPR7S+GOziH1Z9512jtd8n5+jZUcDGAnueZ86brhg0XC0gNCwZGIMB5bhRazoUaLgqJiOhUC+Ys0sE52i9U6UZ7howjBG96PvJdD+nssYogpRoBM74mUHAO+EzG9DIsoYbvh8e/5fd36E7uqsLXP/rMFB2YYxQYo/oYFQ52ilZDg3YOc/QReKOjxV9wDk7mAQYTkLo+ecY4nVmIau+6fkA1Ku5TYEetE3vsTaKwYIBeA1IIPUEqtjA28HpPljdV3GU2niB+U0HeXU3c8WGfgI0eY1w8IOUrXGlwGAlAITJ8D1SsdXqlK4K50cAGMTycAL2k+OcCeERE5IVUZ2SWIcCdPH3cyXR2tGdYHhPtJUa6KwqgfZfyCrYYJwL5F/7xtA4i8fgIGn2X9qoKdAigxgiCTLSlGEFGCnxjU76jxR90tDjv1eTp9+l9WGLtqXnT9XuN6yR0yARz/ULBOV5y/Et7kygsGKCHmbTnckcVxzeKAD0nP+/KeFfsY/bdsHJ61FGdNpxw0XH1wF/rC47KRhwgRV0EoaE8VvDzPG8KHediE6MFRERUlpPt1Sej5ylFPneqYM/pPMZccX8wdx3p6jDmnpE6OAwWOlCRho0UenQQoM7LX4bdXa3gEMElitIhKw2f9ygOWt2Avz4K1NHiC6+rU+h2/JS7ypyD980ZcY+OiarS+0iBmZZVcnGLXgzQKawYoNeMHkHPTxQVBd/6nI0bVwYeZW8g1h/Z1i0+KuZfhjRq5fcKFxFQG43Ob37rLbTy9Vd5+rYiuEBB9VkE9IcONvi3vU7gggWY5k5EVNblVw3Qt1jBw3dpLXQYI20dULfFX8V1fKZOn/ykbr9wTnXrqDgp9Sjmic70+26brEflqwoBJ5Z1Kx/wO+1/Q4UMwRnqfQAsPRdoNZWt9jUJXhtn3r4Dr/u8pxfo7ZG3D2dV/BApNov3Sikt+y5RWDBAD4GKlhlrLNYdWte8qStuqdtwndrFGya4gIBgGx1cdFRnThygEwD/Dh88rIuUVcZ5TmhkKfQwGgBMcyciKgvzt5EejjYLqc93jpygR2OftpdEQ1ZYoKKqKCSHwA6B9dA/BZ53Hgyk1GM5MATraK/nqscuvxZ3sJyAH4+J54dirNVtz+sDdKQgawBF3ipaPhbZfZgO4GT4Yb45Xt9g565T1UlhBL2aEVF1MUAPIyxd5t2yGnQAb1mWbBKT9LoKzn9em6UWOCnOSCevDFL6MIe8Jg36yaBbBemVcZ4TU9zrDi5SnGkQRESNCWqhoNga0sQPH8zXhdawhnZFc8rRRr6z9H09Gos0dX8p1VWFjDKMfvt2GFS3aBmCcxRA853jPnXCIw2uncW68xgNx/z7yub/4/X17ZDB16FAH16XyuauU/UYwlhvbxKFDQP0agom+P55ZF2WXVO8gfnq2I5nY4zoX9l3I1IoRrRL7HRqJ726IsVF3nOj7IJmFFo/v76B3wuMGmENYCKihgwBKuZmly+ihuAMa5dj3XOn3Qo0pxwdms887p27XlFKdXX5dhjge6FoGUbrqwqdBug8wDKm+JmQxo+l4BpKUVbMKUflerj7r2P8dpJgdLx8pwRe3+deflyPlqPzAh0heH0CzV2n6jviOfqdvUkUNgzQqyn44NsbwP8c0Dcsm49uHxbvivuzfbdWOaPUGB2ojHPugX0/VLu33RmNRRG4yhy1v0cCG8awcKY3OBXdy8N7jN8Lp1OFiKihQjo05mZPnzTzlCJq+IxEijTSw7H0VqA55U5KNQK8ilKqa8LpMHBSslEAzUnJrir8HC/8Y5ZeVgxff99tk3SKd32uS4J2y6kRMPiPgwLWCMD69kOuvfmUjECn8wIZCy2SWuhpDKHuaCEhTpSYX9ibRGHDAL1mdGTYo0d/7/CsX1IH6In53mruDUnOsW3psTLmefturXNGAQ7sr7xxxwg65tR5e5arPn0I8/fwtej9DxQU+nJG6oOdH0+h5VykVTTCTkRU3/kuhwZOEbXyQS/Sw7H0lj/z5y7SI7e1kQ4dKCW7OtPPdMD/xERdzA6jxahmjtTu+lr7BcE53jfUCBgxaqi9tyxn2TVcj/hbxg6vL+brL/7Pi/qWQstjmYWXtDpvi32XKGwYoIeZZXkrvJdEH29QAfqagk2t40XcG4Zh1FkOd/szvCPZwVRWh8uv9la2DWaptPLQKAKWe6kMLg7QyOKCyelEoNBxLkYqmmrw8zmcYkBEDVP55dAwSo42B9lewQa9SA1f8oq3TcR859pKhy6fkl3dNdPxGY+R4kkzxuk52+is+POwu8W6rGz7jPohmHXnUSPAWXYNnRy4dTpkWG+ldpRapTvsTaKwYoBeA5Y9gl4YWxh4mFR6A3SPYTSYAH2JZblaymb/chuuNvauOlHV9cavHniFvnhB7/MzjwU/8I9z8TVo/PEYldlhL/8S7vXZGyuncrtTyd0f/E4ApxgQUUOEQBZBLYJbZzk0jJK/8I+nyxRRQ8GxQNBuYsQZRoweqkduaxM6AxCMll9CrTop70gHf+7lJ3TVc29RvIeqFfDXhWDWncdr4lsjANMEfDtk/jLsHv36UXhJYay2N4nCigF6CFilgYNvaQfxpulqMLnO3Y5ufy7KFXWRfbfOoOe8t2qUcSGy4qPP7b2B4XzMz/JeCLxvX9wEbrydCyCnqu20Jx7Qj1GZNZ9m6dtgRtup6pz3rKL0dacGQJOEeH1LRNSQOKnO5ZdDc9o5J8j7bvcefeuPM+8cgfngoYPsvbXPWUKtqqP/5WFKGVLe0dngBPyYm16dgL+2+Oto8cd5r3Bd4dQIcDpknCwEdEhwJD28Ss3Sr+1NorBigF4DTvBtGQ27SruvnKN5/9fEHR8xa3YMUA0TrPy48gAdMId80oz7dOONC4Bbfn+7HmFADzZS0zGigG2kweMYzsG5SJ8LptgKGlvnuQSa70c14xQFTKgg+MbFCuC9IyJqSNDOINUZ0AnpdFo60KYhKEXAe/u9I+29ZfmmVKN4XF3zN/pf3fnk6Gx49Nkp+jExtz7Y64O6EKijxReuR/Bz4L1C54svdMg4GYToaMHPTOFz1HO8YSwXQBFPxZhUXalpGWvUK5ghpXXptvVZK+zdZaT2ykA38ICKzqlLqC4fc6RogCWsDCFlV/UL0cUSIlEKK1n9eqDjId+yrP1SyHxhyP/+z5Brrx52y+/dwYwk1wY0TDddP1r3LGN91GBT9NDLPGPyTN0wVgSNJhrEYCuhoscevdjoCHj02an23rqHixzMNcRFG352vG7OOvKACzmkg+MWzx3TByLlPS4PPwdGRSp6jXFBNn3Sk3pkobJ1ZImI6hvMR0bKMz7HEZQhTRyfiQjk7rx1gj4Hn4/YV57vOaiq7q9aeF3CcnEI0PGzoU1CG+zv56gM2jkUeMXPF4lLjeE9nD75Sd2RjOuXQNcZznUFIIV/zD236tcF0NEyd9YCHbzPXuDNQqDwMC3T2vHTwaZXtOlZ+ZxKohpy2bdUDS3bplyuAtrzLEu8f2j/3s327jJatGm7TZpiR252lrfKWARAUH56UvLQpDbtx7uLSxeowHyYlHIAfhZ1OFndJqrg3O09W8SqY62EFClqu8vXX24z0i/sLVqdnuQ9WsfQsGH0AEHbiRNF4uJL+9lHKtY8sZnuqT+3Rzfhcrn0clwut1u43S7dwKVf2EfcMPR/xJ/vulnPPQ/W5PseFoUnCsWoO0fUeU82LkxeX/ymeG7mS2Lh84vFquVrRPa6TTpDAEH6gf0/nPyHfbhoQ2EdXAwsXvgv/fVHfioQrU5L0o1/pNi6JU//LF3P6xLw/c7btlOs+XStSO3akVMNiKjB6XD2GTpLa/fOb0Xe1h062Duh2h6MniMwRRExtHHl4diEO6fqW6RUX/e7q+wjkQNtp/OzoW3Cz+bxePSSalWB6wO8TpGYSYXO8snjpuvrl1tu+z/Rr4J2Cu1Y1/NSxVebtur3es1nX+jBg2NHj+vUd7w2E6beVes1BBqbErNkX0ZStxn2XaKw4gh6DaT2Sp+rXkLkj43N3ZD5lHdv5OrSI72DaYhhEs9ZimR7N+QIS6y0pJWjotUcw/DkF8bG7sda71hC7oS7OHnSo/fNlx6ho6FIS91GQ/eX4ffo3va6HA3AhdGil17TFxdI1asLGClHRd4VH68qsz48nhMab3Q+YBtpkb4XLfg6nI/X8msVqCNoP3zwsH1U6AsjpA1iFKOuR9ad0QTMW8SokT9Ll7wj5s6ary9AUeGXiKghQoC35JV/lykGh896jMj6g4Bu5UerdIA3U50TqZlSUP5nKz96XJ8hgwGd4lXJ8kL7jMwCDEig/UahVFz3sJ2rHYWe4rfOSTjrOvsuUVgxQK+B1N7p44Ulp1tCPJK3IXO8vTviYMQ8+kjheCnlZHsX5FiW9UiU21yx5Ysv9tv7/Np0ZPuohKi4OfbdCqFBRbDXOvk0e094lZaWim937RGvL/6P+HjZSpF0Wkvxp9F/1CPhtQk92XOemq9+/mLxuyG/FV26dbSP1I7SUo/YtiVPvPefj/RzABTMOaNDiu6Zb1mN9dgRqGd/sUns+/6AKCos0vtw4YdR69PqMIPis+Vr9D88j0Aj6Ehx/3xlVoXnEBHVF2hX//3a2+LC/ul6RNUwypYQyln/pfj4/U+FR7UFN91yo98gds+334u/vfiqah/dYshNv6vzLK9gOT8b2iFkc93wx/+ptWuMcMhavV5fr8TExoiRtw+r0mojuMZ6/+2PxZc53qW4kbr/pz8P5YoltqjoKPW7cbpor659oqKcRNDQKPIU/7VbwlkP23eJwooBeg10SssYZUihAldrXu6GrFH27oiSmpZxpaWeo3qjvZObLGuhatln5K5fs1Xfr8T6/K/7NI9OWG3I4NY7nz93kVj62jt6zXGk2CFIDAcE5ss/+Ez86x9vit3ffGfvJSIiIqLGDIMTvxtynfjlFf1DFqj/WHjo+vNb/OJ1+y5RWHEOeg20atce87JvtCxx8ND+vREzxxz0PPOWbR6XUjzjnVMuckxhDsrLXvvswX17fvSeVbEPD61rfnp04scuwxX0cGnh8UKxakWmTt365INPRbuUNiHvpT+hvsfsJ17Q6eQ/5R+x9xIRERFRY4drw8xVX4gf9v8gevbprkfWa8JCtWTr0F9emfHiCXsXUVhxmbUasAy5C7dSytZ6R4TAvPGYgqL3VHB+h3qWhWoX5sinbd+wNtN7RnDaxSQ97zbcZ9l3g4J0amc9U8xpnj5ppg6kQ2nR/NfEB+98Yt8jIiIiIirro2Urxd9eWGzfq75iq+THy5unH7TvEoUdA/QaiC+O0gG6EtwaXLUAheCOu4qy1eYAYYn9lsfVrzoF7DYV5A6NNaL9L8pZCadIGop4YT40CrxMvPshPXeqplCd+81/vWvfIyKi2NgYcU6XVP0P20RE5PXWv5fpGj01I7+wN4hqBQP0Gti4cWW+pYJgtZl4Tt++vlXR6wRGzk1DvGfPN89xuz1peRtX53iPBm/NTxs6xxoxz9t3qwWVYVFh+6EnJ+qiLusys8XUCY/UOEj/4J2PRWlJqX2PiKjxapqQIO6/+06x5qP3xBv/WKj/YRv7cIyIqLHDMnTL3vrYvlc9hpSr7E2iWsEAvYakFLrYmsc0uuoddUQvh+YqWi6lxPPIifPEXFpZdXZ/lixZ4moRlbTIbbjj7F010ic9TUyaPq5MkF4TX2/OtbeIiBovBOCvLnhe3PT7G0R83M8f19jGPhxjkE5EJHRdpJooKD36tb1JVCsYoNeUtHbjxmPqwLjOHDeKFqibnpZlbUVwjtF975Gq6XpV2rRo6Q7pQudYO3v8lLF63U4E6fPnVL+enu/a3kREjdWYkTeLTmcHLhGCYziHiKixO3TwsL1VdSgQJ0pPLLfvEtUKBug1ZUmdQq5eyDoL0Dv3Sh8mpRioNvMNU1xV3eA8u+DrAU1ccffad0NKj6TPuE8H6UsWvSHWfLbWPkJERFWBeeb/O+g6+15gOIdz0omIqq/YLPm+T8s+P9l3iWoFA/Sakt5K7paw6iRAR1E4KeRMbFuWNXrbxiyncF2VrDu0rnmCK36RlDJsvxMI0keM/oPefmLas+LAvv/qbSIiCt7ZZ55ZJq09EJyDc4mIqNo+t2+Jag0D9JrTc9CVOrkKMg0dnCdallial531qndv1cVHJ73gku7QLljux9UDrxAdO58ljhYc09XdiYiIiIgikccSTPmkWscAvYZy169BgJ6P4myVVXIPdaX3Tr3Oz3BS2+PNmOHevVWXU7D9xlhX9P/ad8PKW939Vr298qPPa1y4g4iosdm5e7c4fuKEfS8wnINziYioegrE0fX2JlGtYYAeGnoeekWV3FN7ZdxZ6nHt65yWfqO9q8YMYUzHrWVZs6o77zzzxNazmriiX7Tv1oqu56aKQYOvOblGOhERBa+wsEj8843/2PcCwzk4l4iIqs40zZLChB+5xBrVOgboIWAJkYVb05JX6h0VkTIkAXrXXudnqJsB6l9+vBn7lN5ZRSqwly08ca+4pKuJvavWDP7jIF0wbtOGr8TOvGpNmyciarSemfei2L7zG/veqXAM5xARUfUUWSXbLpWXltp3iWoNA/RQsCw9gq5ue+pbf6Rcpm8tka5va8gUcpjesMTC6o6eby7Yfn+Uy32hfbdWtWiZKPpd0lePoq/4mJ2TRERVUXD0qLhx+K1i4T9eK5Pujm3swzGcQ0RE1RNtuD+0N4lqFQP0EJCGoQN0KWXA4PvnueoiuXPfCwIH8sGy5G/1jWm8rO9XUVbBV+fGuWMn23frxOVX/1LffvjuCn1LRETBQwD+8BNPiX6XXSUG/f4m/Q/b2MfgnIioZo6VHNtsbxLVKgboIYDg27LEfrWZiGXPvHtPZQmxUt+WmkhPr7bUtIwrhQr01ePtytu42jt6XwWTLctIdCUsMKQRZe+qE93TzhUJTZuIwwcPi03ZX9l7iYioKjDPfMu2XP2Pc86JiELjsFn4ib1JVKsYoIeK9M5DF0bgeejStDL1rRSVz1WvmPP1r9m3VXL9sZ3jo6S7r323zqCie/9feTPs12Vl61siIiIiorpUYpUcvLRFGoskUZ1ggB4y1lL9X2EFHh13GfqcGs9Dl6KHvrFElXPDVx/c+Is4I/pB+26d65ORpm/XZ1Y5EYCIiIiIKORMy1pjbxLVOgboISKloUfH1cZvz+zfP1Zvl2PPQ8/BPHS7Cns1eTsBpGnh8YKG1PakuMSX6jq13ReWXIPvdu8VxcUlepuIiIiIqK6oAP0ze5Oo1jFADxE9D10IpMIkRh8vCbgeugqudSq8RxgD9d0qSu3dTz22jBWW2L9tY1aVUm+uP7bjnkhIbffVJKGJnoeOau57VJBORERERFSXjpacWG9vEtU6ad9SCKSmpb8spLxJmNaE3JysGfbuMrr0Th9gWXK5ZVlb87Kzutm7g9ap1/kZhjDWqAA9Mzc7s5+9u1Jr8zed3SKqxRaXYcTYuyLGX4bdI3bkfSMmzxgn+l18vr3Xvz/89hZx8MdD9j3/Jo+/V3Q6O2CtPiIiIiJqAL7Z/a2YNO0R+55/zRObidfeWWDfq5xpWcUd49rFSyk99i6iWsUAPYQ690ofJoXEJ8CK3A2Zl3r3loX095iCon1qM9FyGWl5X1StCrtdwf09FeC/rwL8oIvNfX1s1/sxRtSv7bsR5ZnH5ol3ln4gxtw7UvxmYMVPMZgAfcnLL4oevzjXvkdEREREDdHmr7eK3w0dbt/zr6oBemFp8cZzmp5V8yWRiaqJAXoI9ejRP/GEq1AF3zLW7fK02fLFF1h67RSde2W8ql74G9TmWBXIP+XdG5zU3v0GCst6wxLizbwNmUGlyX9ZkHdDE3f8q/bdiDNv1gLxxpK3xYjRQ8XgoYPsvf5VJUAvtTwi98R39l4iIiIiaghS49oLt3SFJUAvNksf69rkzPvsu0S1jgF6iHXplf6eJeSVlrCG523IetneXYbPKHiV09xPjtJLa2Hu+qxh9u6APjy0rnmH2NO2u6S7lb0r4jgB+tA/3SCGjhhs7/WvqgH6+oIq1dEjIiIiogjXu2nXsAXoh4vz/9i7+bmL7LtEtY5F4kLMPLk2eeD10IuaxWB5tHwpZdfOfS+oUgqNtKQelbdMkax3VKJtVMuZkRycw9Gjx+wtIiIiIqK6U2x4PrQ3ieoEA/QQi3KZy1T4XCiFuCLQcmu7V64sVOd4A3mPeaO+DZIpzXzcSiGb6x0VWHdk28WxruhKR9kjRXR0xKz+RkRERESNTLFZvK9f0+4H7LtEdYIBeoh5551LrImeGHO0OOAoupTCmROOuehBM6RLB+iWEBWWKV9iWa4EV+xcqdi7Ipaz/nnrNqfrWyIiIiKi2ieX2xtEdYZz0MPAmSeugujX8jZk+h0hx+h69JHCbKS5S2ldum19FtLeK+WtAl94GNtxntg2Gzeu1AF7eZuO5I5PiGoy3b4b0W66frQ4sO+/4tFnp4ruaRVXXw/nHPTtW3YKT2loV9Q4vU0r0eK0Fva90CgtKRU7t+4SlqV+w0KgXYc2IqFZgn0vtHbnfSsKTxTZ96oP3UxndekgophlQURE1OiFaw76sdITY3/RtFOVCjgThRoD9DA4p2/f5FKP8Y16eWOlxzpr28asXfahMlJ7po8XhpwuhbVs24asq+zdlUrtlZGtbnqawuy3fcNajNaXsfJwzllto5Ow5rnfFPtIcvhQvhhy7Z/09n+Wv1ppmnu4AvRP310lXnzMb02/Gklo1kTMfuMpIY3Q/am9Pn+pePOVt+17Nde1R6q4/6nQFyvN/TJPPHR7xWuTVsU1Q64Sg2/9nX2PiIiIGqtwBej/Lf6xX0bzHqdcWxPVJgboYeJUcxemNSE3J2uGvbuMnwN5Idwu86xAy7KVl9orfa5660aalhi9PTtTbZf19bFv3ooxoq+x70a0D99dLp6Y9qxof2Y78cI/nrb3BhauAP373fvE357+R8hH0Duknin+8JcqzWKo1NacbeLfL/8nZCPofS/pJX79u8vse6Hz0+Ej4sVHFoRsBP26odeI8/qcY+8hIiKixiocAbq6bjzeOa59gpQyNBdYRNXEAD1MOqel36j+wBerzZzcDZlp3r2nctZEV58Ej+RtyBxv766Qsxa6sERmbnZmP3u3ln1k26DmUQn/tu9GvGcemyfeWfqB+M3AX4sx94609wbGZdaIiIiIGrdwBOiFnqJV5yScfbF9l6jOsEhcmORlZ72qgm6ktvdUAXVX795TGdLyjoBb4qYePfon6u1KFCVEL1M3+UJaPX2/5t3c3Jh4d2zlw9ARZOtXefq2/2UX6VsiIiIiotrmFsYH9iZRnWKAHk6WeFPfWNaD+r4fujicJTKlFMnHXYUD7d0VwjJtKvh/H3PcjxuFd9q7xRltjfFR0p1i341467JyxI68b0SLpETR9dxUey8REf1/9u4DPsoi/QP4szW9QugdEgihhN4RVLAiIgqKcIhiwYLn6Z16xXZ6Fv56Z7nDgorlPMCKCKKI9J4ACYE0IEAILb233X3/O7PzrklINptky7u7v+993tuZJ1nIbEDy25l3BgAAXKvIWHlYNAHcCgHdiVRq1bvmeF6lImkmu99clC8jqaT32KOKVI/ygh2sM+8q1UK2s/uOgoQefmo/u5bIK8Waz7/lj1Oumogz0AEAAADALUwmk/FCWflm0QVwK9yD7mT2bBZX98g1c+CelZG45zvxIZtiho3dY/4OjpVIWvT9jlXX+qn1jt2NzInSjmbQ7+97mrf/t+5Dioi0a3V/i+5Br6ypor35KaIKAAAAAN5gbLtBFKD3d9g96NWm2rTYoF6xogvgVgjoTiZv6MbuR68J8Ytly9PFh+qJGT6WLVX/p/myualcXfJGdLHx/Q+88c5LI81tj/l+vvzsP2nbLztp2vVT6fG/PCyqzbM3oA+IiaZpN99KFy/liioAAAAAeIOOHaJo03dfUebJkw4J6AbJ8FZMYE+7V7ICOBMCuguYg3Qqmx1nM92ZB/c1etg2m0X3K6nOMn9HOtk7i86fU1Zz7Rc/fPBaZHhEtCgrXvKho/Snh5/h7U++Wk4dO3fgbXvYG9DjYvvTrb+7h86eOyeqAC1XW1tLVVXNHxMXHBxk/muL/5wCAAC4QrcuXeirTz+ktMzjDgnoJcbye+KDYz4SXQC3wk+ULmA9cq2RY9Hqas0sekrZ8bsCNQHNnx2hEOVl5fTgXU/QxfOXaP49c2n+3XPER+zTkiXuAG21+pu19MxLjd6ZUk/Ctk0UEhwsegAAAOAKjlrinldR0GN0u8HZogvgVtgkzgVqQv2/40euqWhszLCx14ryZapD/N41h/gL5iY7mq3ZHd03mDL8dGrdy6LrEd5a9j4P52zWfM78WaIKAAAAAOB6NabaXIRzUBIEdBdg952rJXpVdJ8Vj5fhx6epJL5zmiRJ/2RL2PkHmtC9TP1HnUrb5O7wSrPtl138vnPm6ecfw87tAAAAAOBeKtVW0QJQBAR0F6kK9Vtpzyx6TYj/KvPDYRVRL7+y3844b2hX6eEO/lq9xxyrxu47f/v/+Gly9MCji3DuOQAAAAC4Xa2xdrdoAigCArqLtGQWnSSynD8mqZ4cOvSKRs8fC1eHvKhRaYJEV9H2bN9PLzz9KpWVlvNd22+ec6P4CAAAAACA+5QaqxDQQVEQ0F2o3iy6jXvMMw7t3SiRtNHcDK/UVF22Q1ViyZFYP5X+btFVNLas/XkRzsdPHt2iI9UAAAAAAJzFYDJUjA8ftF90ARQBAd2F6s6iSybTyzbvMTdqnjZ/FjszfWG/4aPHWooWgeqQF9UqtUZ0Fammppa+W/MDvfzsG7x/xdUT6ZmXn+RtAAAAAAB3M5ApQTQBFAMB3cX4LLokpbFz0f1Lqu8S5ctkJu0+LJHqTSKVv5rUy0WZEotSR+jVWkVvf552NIMeuutxevdNy5EWs+bcyDeFcwSTySRaAAAAAACtp5U0v4gmgGIgoLsYv8ec6HnWNqnoSVuz6DUhfs/xJfH82LUxfEO4QF3AC+Zw3+Lz69kmbQ/d9QR99O7nVFhQJKqOxc44f3vZe/T7+56m7NM5FBwSRC++8Te6/1Hb51Pai83Kl5WWiR4AAAAAQOuVmEqPiCaAYiCgu0HmoX2rSKK9bKd2fWn1c6J8GRbmVRIt4R2Jnv3XVx/N81Prruf9FmKB+URmFq357FtaOHsJD9LsPHJH2LNjP1/KfseMxbT+u5957Yabp9MHX7xFI8fE874jbNqwhWprDaIHAAAAANA6kiSZqqrVm0UXQDEQ0N1EMqnNwVuqUpH0aMyIcQNE+TJ8wziJvmNL3beu2/aRKLcYC8xsNpsdb1ZTU8OD9L3zHuW7q7M2W5ZuLzZTzmbkP/9oDS28dQk9/9SrfDM49usOGT6I/vX+y/TIH++niMhGN6BvFTZ7vubzb0UPAAAAAKD1aky1WROjYktFF0AxWrxUGhwnZviYd83fgvvZju2ZB/ddJ8qXGThqVCeDQXPI/N3qxIIvC9ttkbDvMG3a8CsP1XXp9XpzgI+mvtG9SafXkd5Pz+vBwUFUkF9IJzNPUdqxDL4je13sedOun8KPT+ves6uoOhb7WuUN55qzZuUKGjo4TvQAWm/1N2vpmZcuO0jhMgnbNlFIcLDoAQAAgCukpKbR7Pm2b6UMCw+l1est+yLVVWusfbd/cC/LSlUABUFAd6P+Q8f0kjSqQ+ZmOFvKnn5orzmwN+6fqz5MWP7aByNYGP73yv9zSBBmS9zZ8nQ2G86uhsHbFvb7jxwzjM/IX3H1BFF1HhbOWUhnt99LkiSqjUNAB0dBQAcAAFCutgT04tqyB4aF9n9PdAEUAwHdzaKHj7lLRaqP2WZwgUa/YUlJ2y7bwe1gaca0cG3Qz+y+cbYcnYXi1955gfR6nfiMtmNLyFlgP3n8FH8szC/iS9YZ9qZARLtwCgoO4sG8b3Qv3nYV9rXdNPV23g4NC6GSYturkVoa0E+dOkVHjlj2CAkICKCrr76afvrpJ6qtreU1TzN+/Hg6ffo0nT17lvejoqJo7Nh6J/U1Kicnhw4ePMjbWq2WrrvuOtqyZQuVl9v/xo2SjBw5kkpKSig9PZ33w8PDadKkSbxtLwR0AAAA5WpLQD9bmtt/cod4++/xBHARBHQFMIf0H80h/VqSpE8yDu277Oi1tLKsXXqNfjwLqvfOW8oDNDu6zFG7oysdm93/08PP8DcHKsorKT+vQHykcS0N6ImJibRu3TrejoyMpKVLl9KyZcs8NpguWbKEj2n//v28HxsbS3PnzuVtW1JTU2n16tW87e/vT0899RQtX76cLl68yGueZsGCBZSdnU1bt27l/Z49e9KiRS37O4OADgAAoFytDeg1JkPRgKCeEaILoCjYJE4B1Ea2U7tURSrVwphhY68VZY7NnrNwztpsxvzxvzzM62wmnS1P9wUJe9ldAMSX1AMAAAAAtIWJjHtEE0BxENAVID1p3yki1dOi+6x45ALVunrHsA0ZFkd3L5nPl5+//Mw/HXZUmpKdPZPDH/tE9+KPjhYXF0ePPfYYvxYuXCiqno0t5ZbHdO219d7zaVLv3r2tz2Gz8N6ALe2Xx3TLLbeIKgAAAPg0ibaJFoDiYIm7gkQPG/svtZrS0hMtm8UllqVdG6EJ+ZF/sA621P2VZ9+g3dv38x3X//n+yw69H11pHrrrCX6GOzu+7e9/XubwJe6N8fQl7h07dhS9tvH0Je59+/YVvdZxxxJ3g8FAd97LFtWYO+y/0A33RJRr9j4ytj6noeY+bktLntPw97HnuU09py3PtaWp59jzXAAAaNQLf36S+kf3E722ae0S9/PVBddOCB/8k+gCKAp+xFCwY2Und/lr/Pjy9oZYSH/orscp+3QOTbt+qnXpuze6aeodfMXA1z99Svfd+XuHB3S2Mdr27dt5OzAwkO677z6PD+gpKSnWje/YzPjMmTN52xZ2DzrbHI9hm8Q9/PDDHh/Qc3Nzae/evbzP3rS44447eNte7grocWNatpkdAACAp/h+1WduDegmk8lQlVUcNGjQIMtuyAAKgyXuCrW/OHV8U+GcYTPmz7z8JAWHBNGmDVvouzU/iI94H3k3eWftHM+ObSsqKuJXVVWVqHq26urqVo1Jfk5ZWZmoeDY29ta8DgAAAOCdaqg2A+EclAwBXaFCNf5PimaT2K7mjzxxP29/tPy/XrlpHFspwLCj3pyFzRazo8jYFewlO3GzlQDymFjbXvJzIiK8Y2PT1r4OAAAA4J00knqTaAIoEgK6Au0tSRmoVWlniK5NV1w9od6mcexIMmiZoUOH0kMPPcSvu+++W1Q925QpU6xjmjHDrj9K/Dg2+Tn3329548fTjR492jome46aAwAAAO9WbqpKEU0ARUJAV6AwTdCf1Gq13fsDzJk/i264ebolpD/7hlft7M6W8rPZczY2eTbd0SoqKigvL896eYPi4uIWj8kbXwdvHBMAAAC0XllVlWXjIQCFQkBXmC15Sd20pL1TdO12/6N308ixw6gwv4j++viLVFhQJD7i+YJCLPeel5c5Z9M2tjnaO++8w68vvvhCVB2jwk33Pe/atcs6ps2bN4uqbadPn7Y+Z8WKFaLqGFXV1aLlWvv377eOad26daIKAAAAvqjWZCid3CE+Q3QBFAkBXWE6BgQv1ajVWtG1m7xpHDt2je3s/vKz/3RaoHW14GDLvcPszQdPk3biFP2yaz9dyM0XFd904kwO/bR9D+Vc9P5z+wEAAECZjGQ6JJoAioWAriBbpCx/nUr3gOi2GAvpL77xV+rYuQMlH0yh559+zStCep/o3vwx2xzynKFDhw40duxYfrH70R0tt6CQtuxNsAT1PNcE9e7du1vH1K+ffUeZsI3h5OeMHDlSVB2noLiEtu8/RBtdGNS7detmHRO7xx4AAAB8l1pS/SqaAIqFgK4gURWmxRqVJkR0WyUiMpxee/t5rwrpfaN78ccTGVn80dFYmL322mv5dcUVV4iq4/Ggvsc1QX3w4MHWMY0YMUJUbevUqZP1OVdffbWoOl5h3aB+wblBnb05IY+JhXQAAADwXSWGinTRBFAsBHQF0ZH2D6LZJiyc1w3pbLm7szZYcwV2nByTdtQ5twydP3+e37PNroSEBFF1HlcE9RMnTljHxO6xtwfbRE1+zp49e0TVeXhQP+DcoJ6dnW0dU3JysqgCAACAL6rV1GAGHRQPAV0hEkqO3qxTay1ruR2gbkhP2HuIXnj6VY+dSR8yLI7v5M6OkDMajaLqOOfOnaNNmzbxa/fu3aLqfM4M6unp6dYx2RtMc3Nzrc/Ztm2bqDpf3aB+1sFBnb1RIY8pMTFRVAEAAMDXVJtqL00IicdmOKB4COgKEaQOfEQ0HaZhSP/Tw8965BFsQcFBNCAumrcrK92zK7qzaDQaigwPpbDgYFHxTSqViiJCQyjcfAEAAAA4miRJe0UTQNEQ0BVgd37SYL1aN1V0HapuSD+RmUV/esQzQ/q06y0vT3WV44/r6tu3Ly1cuJBfM2bMEFXnYsG8f++eNOPKSTQ8bgAF+PuJjzgG2+RNHtOECRNE1bbOnTtbnzN37lxRdS4WzPt070o3ml+HMfGDKDgwQHzEMeLj461jmjJliqgCAACAr1GTtEs0ARQNAV0BIgLCHjAHFZXoOhwL5/96/2UaEBfDw/nv73/aafdzO8v4yaP5MndnCA8Pp969e1svZ9Jo1BQjB/NBjg/mMrYzvTwetpO5PVz5OvwWzCc6JZjLXDkmAAAAUK4iY9VR0QRQNAR0N/s+JyFQK6kXiq7T8N3d33mBRo4dxs8TZ8vdE/Z5zlGQbJn7FVfbNxPcUmwTtU8//ZRfX375pag6liWY9zAH88k0wonBXMbupZfH9PPPP4uqbcePH7c+54svvhBVx2LBvDcL5lPlYG45495ZkpKSrGNau3atqAIAAIAvkSTJVBlqct0GOwBtgIDuZr3Dwxdq1Jog0W2Vbb/sMgfuZ+hkpu1jyNg56c+8/CTdcPN0qqmpoReeeo0+/3C1+KjyzZk/iwc8R6uoqKCTJ0/yi+3o7kgadd1gHuv0YC4rKiqyjqmwsFBUbautrbU+58yZM6LqOL27d+HBfCwL5kHODeYyNnZ5TAUFBaIKAAAAvqTGVHt2qmpQmegCKBoCuptpSfOwaLbaieNZfIdzduY5e7SFhfT7H72b5t89h4f0zz9aQ399/EWPOIaNHbcWEuqczdTYPeHscvQbAEMGRLs0mMvYOFozJme9DgP79TYH88EuC+ay1r4OAAAA4D3MPwLsEE0AxcNPrG60t+DopA4B4dtFt9VYuGbHqLGd2oNDgvgsOTuarDlsifvrL73Dl7yz8Pvi63/l96sr2Z0z76X8PNszoWtWrqChg5sfvy3Lli2j8nLPPJZuyZIl1LFjR9Frm+XLl9PFixdFz7MsWLCAbwDYFqu/WUvPvPSK6DUtYdsmCnHQTvwGg4HixkwSPQAAAO/y/arPqH90P9Frm5TUNJo9f5HoNS4sPJQ+Xrv8iUEhfV8XJQBFwwy6G4X5Bd4nmm0iL11nG6mVlZbTX//wol33l48cM4xee/sFHsqzT+fQvfMepU0btoiP+g5JkshkMlkvb1B3PPaOyRtfB28cEwAAALRMubESG8SBx0BAd5MEKSFQS9pbRbfNfru//Brr/eX2hG02c/7BF2/RFVdP5M9jM+pvL3vPI5a8O8rBgwfphRde4Nc777wjqp5t48aN1jHZu/FdWlqa9TmvvfaaqHq2bdu2Wcf0ySefiCoAAAD4Csl8VYTRTksPQPkQ0N1EXxG+QKNW+4uuwzzyx/v4Zmpy2F7z+bfiI01j4f7xvzxsfu795rae1n/3Mz101+PN3s8OAAAAAKBkBoPRgA3iwJMgoLuJTqW9WzQd7u4l8+mBRxfxsP3R8s/tmhFnIZ3t7v7vlf/Hz0tnS97ZUnlP2uW9tUJCQqh///786tGjh6h6tnbt2lnHxNr28Pf3tz6nrfduK0Xd18FR9+UDAACA56itqa4STQCPgIDuBvuKD8foSTtKdJ3i5jk30tMvPGadEU+088xztuSdnZcuz8KzXd7vnbeU0o5miM/wPjExMXTHHXfw6+abbxZVzzZmzBjrmK6++mpRta13797W59x2222i6tkGDx5sHdP1118vqgAAAOAraqoNCOjgURDQ3SBUGzZf5YIzn8ZNGk3/ev9lPjNuz67uMjabzmbhX3zDsqs7m03/08PP8pn48jLP3Nnclvz8fMrIyLBe3uDChQvW8Zw+fVpUbfPG16HumI4fPy6qAAAAAADKhIDuBipSO2T3dnv0ie7F7y0PCg4SFfuxXd7ZBnKz5tzIZ9PZTPzv73uatv2yS3yGdzh16hR98cUX/GKbq3kDtvGdPKa9e/eKqm2XLl2yPuebb74RVc925MgR65h27MARqAAAAACgbAjoLpZQlnqNXq31mJth2Wz6/Y8u4kGdzcKz2fSXn32D/vTIs3Qy85T4LAAAAAAAAGgrpy+zhvrSyk99qFfrnLZBXEsUFhRRTXUNX8ZuD7bRHDu67eN3P+fnrbP726ddP4Xfr27vr9FWd868l/LzCkSvcWtWrqChg+1f0n/+/Hk6e/Ysb2s0Gho+fDgdOHCA9z3RwIEDKTc3l19MWFgYv8++OXl5eZSVlSV6RKNGjaKkpCS+esITsY3uKisr6dy5c7wfGBhIcXH2/7lgVn+zlp556RXRa1rCtk0UEhwsem1jMBgobswk0QMAAPAu36/6jPpH9xO9tklJTaPZ8xeJXuMkifIyD+2NEl0AxUNAd6EEKUEXWtGhQKvWOOYn+Ta69drf8cdFD8w3B+2pfLbcHuw+9Hff/JgvdWfhjQV1dp/7/HvmtGopfUs4I6ADNAUBHQAAwLEQ0AFswxJ3F1KXBd2mlHDOsE3k2Ew42/ztTw8/w5ev24OFcHZuOjuS7YqrJ/CQ/u2aH2jxvKX00bufe+VGcgAAAAAAAM6GgO5CAaqAOaKpCCxkv/jG3yiiXTg/Ru2hu56gNZ9/y5ey24Mdyfb083+g/6x8nUaOHUaF+UW05rNv6Y4Zi+m9Nz/mS+gBAAAAAADAPgjoLrKl8FC4TqVR3EHMI8fE04ov3uJL3JmPln/OZ9NbsgEc2yn+xdf/yo90Gz95tHVGfeHsJXx2/uL5S+IzAQAAAAAAoCkI6C4Srgmco1ar7bvJ28XkJevPvPIknxVns+nsOLXPP1pj92w6MyAuhp55+Uk+oy4vfWdHs90771H66+Mvet3xbAAAAAAAAI6ETeJcJLU86wc/tf4G0VUsdv84m0XftGErD9h9o3vTU88/xoN7S7F72j//aDXt2X6A/1oM+3XGTR7Nz1aPiAzntZZQ2iZx2WdzqKKyUvScR61WU3TfPqKnPBcuXqLikhLRcx6VSkV9e/fiu+27AjaJAwAAcCxsEgdgGwK6CyTkJASGh3csNIcsvSgpXsK+w/Temx/xkM2WrbOZ8dZioZ8dz8Zm0+WN6NjO70OGx9EVV03gv769u78rKaAfPpJCc++6V/Sc7w8PL6H7F1l23leSnHPn6Zpb5lBtrUFUnGvR/DvoqceWip5zIaADAAA4FgI6gG0I6C5wsDh9Ybg+eKXoegxLsN5KI8bEt2oGvSG2XD750FHzr/lrveXuLKyPHBtvDusT+aOtsK6kgH4pN5cefeqvVF5eISrOw2bQHzcH9Enjx4qKcpSZ/5w89MSTVFhULCrOw/6Ddffv7qSZ119rKTgZAjoAAIBjIaAD2IaA7gJpZVlf6jX6W0UXzNjGcXt27Kfd2/fz0C6rO7PO7mlv+MYAzkEHV0JABwAAcCwEdADbsEmck6VIKXqNWqv4e89drWPnDnTznBvptXdeoE++Wk53L5nPAzm7Vz1h7yF6/aV36N55S2nhrUv42erbNu/C+eoAAAAAAODVENCdrKpYNVOjUgeIrtdqS3hmYX3O/Fn8mDYW1tmO8uzYt+CQID7Tzs5Wf/mZN2j2Nb+jgvxC8SwAAAAAAADvgoDuZMHaoCtF02uxcM5muuXZ7sKCIvGRlmNhnYVzFtK/+P5DPsPOZteHDIvjgV2SJPGZAAAAAAAA3gUB3dnUqlmi5bV0ej31ie5tne1eOHsJvb3sPX6eelvo9ToezNnsOgvqLLCHR4SJjwIAAAAAAHgXBHQn2leWEq9XaTuKrtdiQfq1t5+n/6x8na64egK/j5wdqfb7+57mF9ux3RH3j7PfR6PBH1kAAAAAAPBOSDtOFEpB14umT+gT3Yuefv4P9MEXb9ENN0/nS9LZLPrLz75Bd8xY7JBZdQAAAAAAAG+FgO5EkiT55NFq7Gi0R/54P1+S/sCji6y7s8uz6mx3dnav+snMU+IZAAAAAAAAgIDuJDuKkiP0at1Q0fVJbEk6O0qN7c7OZtXn3zOXItqFU/bpHH6v+oN3PW4N65hZBwAAAAAAX4eA7iSBWv2NajPR9XlsVn3+3XPok6/epRff+Jv1GDU5rLOZdbYLPFsGv2nDFpx5DgAAAAAAPgcB0kmC1f7jRRPqYLPqI8fE1ztGjYV1NrPOdoFny+Bff+kdfs/6Q3c9wWfXkw8dRWAHAAAAAACvh4DuJCaiGaIJTZCPUWNhnc2ss13g5TPP9X46OpGZxWfX//TwMzywsxn20pIy8WwAAAAAAADvgoDuBDuKkvv4qXRdRRfswMI62wW+7pnn7JH15cDOZthramrFMwAAAAAAALyLSjyCAyWXZj4crA18W3TBAVgwZwH9Dw/8udlZ9DUrV9DQwXGi17zDhw/T9u3beTsgIIDuvfdeWr58OdXWeuabAXPnzqVjx47RkSNHeL9Xr15000038bYtqamptGnTJt7WarX04IMP0sqVK6mkpITXPM0NN9xAeXl5tG/fPt7v0KED3X777bxtr9XfrKVnXnpF9JqWsG0ThQQHi17bGAwGihszSfQAAAC8y/erPqP+0f1Er21SUtNo9vxFotc4SaK8zEN7o0QXQPEwg+4EOrUOP107GJthZxvNsUdHMxqNVFBQwK/KykpeKysrs9Y87WLYOOS+PCZ7yM+RQ3ndX8fTroZff0teBwAAAAAAd0BAdwIV0WTRBA+g0WgoMjKSX2wG3RuwcbRmTPJzQkNDRcWztfZ1AAAAAABwByxxdzB2/nkXfWS+ykyUwIHunLmY8vMKRa9xLV3i3phly5ZRebln7hy/ZMkS6tixo+i1DVvqf/HiRdHzLAsWLKC+ffuKXutgiTsAAIBjYYk7gG2YQXcwvURTEM49S0VFBb9XWb68QXFxcYvH5I2vgzeOCQAAAAC8FwK6g4XoQgaIJngItjnaO++8w68vvvhCVD3brl27rGPavHmzqNp2+vRp63NWrFghqp5t//791jGtW7dOVAEAAAAAlAkB3cHUatVY0QQAAAAAAACwGwK6g0kSjRZN8BDs+K2xY8fya+jQoaLq2bp3724dU79+9t3nFRERYX3OyJEjRdWzdevWzTqm2NhYUQUAAAAAUCYEdAfaVLyvnV6ldczuXOAyLMxee+21/LriiitE1bMNHjzYOqYRI0aIqm2dOnWyPufqq68WVc/G3pyQx8RCOgAAAACAkiGgO1CEOuxKbBDnec6fP0979+7lV2Jioqh6tqysLOuY0tPTRdU2toma/Bx2eYOzZ89ax5OSkiKqAAAAAADKhIDuQKGaQKyh9UDnzp2jjRs38ottruZIeYVFVF1TI3quwza+k8d0+PBhUbUtNzfX+pytW7eKqmPkFxVTZVW16LnO8ePHrWM6cOCAqAIAAAAAKBMCugMZTLVXiSYAd+bcBVq3eQclpWW6JagrxYXcfFr36w46eDTNLUEdAAAAAMATIKA7kFalHS6a4EF69+5NCxYs4NcNN9wgqo5TazDQscyTLg3q7L5zeUzjx48XVds6duxofc5tt90mqo5jNBop/eRplwb1IUOGWMfkLfsLAAAAAID3QkB3kO0lKQO1am2w6IIHiYyMpL59+1ovZ3FlUGdhWx4P2wTPHq56HeoF9RTnBvW6Y+rTp4+oAgAAAAAoEwK6g4SQbqJogodhm6h9/vnn/Pr6669F1XlcEdTZpmjymDZt2iSqtp08edL6nFWrVomq8/CgnmUJ6olOCurJycnWMf3www+iCgAAAACgTAjoDhKk9R8kmuBhysrK+GZi7MrJyRFV56sb1E+ecezvW1BQYB0Ta9ujurra+pxTp06JqvOxoJ4hgnraCcf+vnVfB7YJHgAAAACAkiGgO4jBZPSOg6PBpSLDQmnc8CHUp0dXUfFNocFBNGZoHA3o20tUAAAAAAB8D87sdoAt0hZt98roCrVKpRMlcJI7Zy6m/LxC0WvcmpUraOjgONFrnWXLllF5ebnotR7bDI3db90QC+aD+vejrh2jRMVxlixZwu9Bd4Tly5fTxYsXRa/1jmaepOS0TNH7DQvmg2L6Us+unUXFcdjGcG29l371N2vpmZdeEb2mJWzbRCHBjtmCwmAwUNyYSaIHAADgXb5f9Rn1j+4nem2TkppGs+cvEr3GSRLlZR7a6/gfuACcBDPoDqAvirwC4RzswYL55NHD6ZrJ45wSzj0FC+bjhw+hG6ZOdEo4BwAAAADwRAjoDhCpDY0XTfBAiYmJ9Nxzz/HrrbfeElXHcnUw37Bhg3VMq1evFlXbUlNTrc955ZXmZ41bgwfzEUNdFsy3bt1qHdPHH38sqgAAAAAAyoSA7gAqtWqEaALUwwIpZsyJggMDaIIczLt0ElUAAAAAAKgLAd0BJEkaL5rggYKCgqhfv3786trVsZu19evZ3S3BPCIiwjomdha4PfR6vfU5vXo5drM2Nlveww3BnI1dHlP79u1FFQAAAABAmRDQ2yhFStHr1LpuogseaMCAATR//nx+zZ49W1Q927hx46xjmjZtmqjaxjZUk59z++23i6pnGzJkiHVMM2bMEFUAAAAAAGVCQG+jsjKaqFapNKILHig/P58yMjKslze4cOGCdTynT1++i3xjvPF1qDsmdhY6AAAAAICSIaC3URD5DxFN8FCnTp2iL774gl8bN24UVc928OBB65j27t0rqrZdunTJ+pxvvvlGVD3bkSNHrGPasWOHqAIAAAAAKBMCehv5afQDRRMAAAAAAACg1RDQ26jWZLxCNMFDdenShW644QZ+TZw4UVQ928CBA61jGjZsmKjaFhUVZX3OVVddJaqeLTo62jqm0aNHiyoAAAAAgDIhoLeBJElqP7W2t+iCh+rcuTONGjWKX8OHDxdVz8Z2YZfHFBMTI6q2sV3O5eewyxuwXfnl8cTFxYkqAAAAAIAyIaC3wf6SI2PUKrVOdMFDsU3UNmzYwK8tW7aIqmc7fPiwdUz79+8XVdvOnTtnfc7PP/8sqp4tMzPTOqZdu3aJKgAAAACAMiGgt4G/OsA7plt9XF5eHg+x7GKbinkDFrblMWVlZYmqbcXFxdbnsE3mvEFOTo51TN6yMz0AAAAAeC8E9DYI0Oj7iyYAAAAAAABAm6jEI7TCsfKsw/5q/VDRBRe4c+Ziys8rFL3GrVm5goYOtv9+48rKSn7JIiMj+ay6pwoMDCSDwcAvGRtTc7zxdVCpVJeNqSVWf7OWnnnpFdFrWsK2TRQSHCx6bcO+b3FjJokeAACAd/l+1WfUP7qf6LVNSmoazZ6/SPQaJ0mUl3lob5ToAigeAnobZJSfrtCqtQGiCy7gjIAO0BQEdAAAAMdCQAewDUvcW2ln0YG+COcAAAAAAADgKAjoreSnCcKhygAAAAAAAOAwCOitFKoJ6iWaAAAAAAAAAG2GgN5KEplwxBoAAAAAAAA4DDaJa6Vj5Vkn/dX63qILLqKkTeJMkkRffruWSsvKRcV51GoV3TB9GnXsoMw9Tr79YQPlF9j+vjgC+w/W9KumUveuXSwFJ8MmcQAAAI6FTeIAbENAbwVJktQnKs5Wq9VqrSiBiygpoO/ed4AWPbhU9Jxv0fw76KnHXPf72SvzxEm6cc6doud8N994Hb36/DOi51wI6AAAAI6FgA5gGwJ6K+wrTx4ZpW53QHTBhZQU0Ktramjlf1dRSWmpqDgPO8977qyZ1L1bV1FRFvY65Obni57zsP9gzZpxA/Xt7ZotIBDQAQAAHAsBHcA2BPRWSCpLWxyiCflAdMGFcA46uBICOgAAgGMhoAPYhk3iWiFAFYgd3AEAAAAAAMChENBbwUjGsaIJAAAAAAAA4BAI6K2iwvppAAAAAAAAcCgE9BZaI0kanUqL+1gAAAAAAADAoRDQW6hbefJQtUqlEV0AAAAAAAAAh0BAbyF/o26QaAIAAAAAAAA4DAJ6CwVpgpR5EDUAAAAAAAB4NAT0llJRrGgBAAAAAAAAOAwCegsZyRQvmgAAAAAAAAAOg4DeQlqVupdoAgAAAAAAADgMAnoL7C5KidSqtCGiCwAAAAAAAOAwKvEIdthXdOSaKL/IjaILbnDnzMWUn1coeo1bs3IFDR0cJ3rNq6ys5JcsMjKSCgoKRM/zBAQEUG1tLRkMBlGxjKk53vg6MA3H1BKrv1lLz7z0iug1LWHbJgoJDha9tmHft7gxk0QPAADAu3y/6jPqH91P9NomJTWNZs9fJHqNkyTKyzy0N0p0ARQPAb0FkkozHwrRBr4juuAGzgjoiYmJtG7dOt5mAW7p0qW0bNkyKi8v5zVPs2TJEj6m/fv3835sbCzNnTuXt21JTU2l1atX87a/vz899dRTtHz5crp48SKveZoFCxZQdnY2bd26lfd79uxJixbZ/ke8IQR0AAAAx3J1QDfHnfyMg3vaiw6A4mGJewsEqv07iCYAAAAAAChcYHBAqGgCeAQE9BaolQxDRRO8SPv27Wn06NH8Gjx4sKh6ti5duljH1Lt3b1G1LSwszPqc4cOHi6pn69q1q3VMMTExogoAAAC+QqfV6vYVJE0WXQDFQ0BvEam/aIAXYUufr7/+en5NnTpVVD1bfHy8dUwsnNqDhXr5OdOnTxdVzxYdHW0d04QJE0QVAAAAfEm4f3jz9/oBKAQCegtoVJouogle5Pz583TgwAF+HTx4UFQ926lTp6xjysjIEFXb8vLyrM9hlzfIycmxjufo0aOiCgAAAL5ELanmb8na4i+6AIqGgG6nBCkhUKvS4B4WL3Tu3Dlav349v3bu3Cmqnu3YsWPWMR06dEhUbcvNzbU+Z/PmzaLq2TIzM61jkjfNAwAAAN+iUWtC23XovlB0ARQNAd1OhhLdEJUKm94DAAAAAHgaHWkfFU0ARUNAt5OO/KJFE7xMr169aN68efy69tprRdWzsU3e5DGNHTtWVG3r0KGD9Tm33HKLqHo2tumfPKZJk3B0GQAAgK/yU+ti9xamXCm6AIqFgG4nf42+s2iCl2nXrh3f4Vu+vEGnTp2s42Gb4NnDG1+HumPq188xZ64CAACAZwrTBz8hmgCKhYBuJ61aiw3ivBTbRO1///sfv7777jtR9Wz79u2zjumXX34RVduysrKsz/nyyy9F1bMdOXLEOqYNGzaIKgAAAPgivUp77d6i5BGiC6BICOh2MphwBrq3Ki0tpfT0dH6dOXNGVB3jxJmzdP5Snui5Tn5+vnVMrG2Pqqoq63NOnDghqo5x+twFOnv+oui5Tt3X4eJF1//+AAAAoBwqsxBt6J9FF0CRENDtpJJUfUUTwG7FpWW0dV8i/bxzr1uCulKUlVfQjoTD9OO23ZTthqAOAAAAwPirtTcfKDw2XHQBFAfbktspozy7UqtW4/xEN7tz5mLKzysUvcatWbmChg6OE73mSZLEL5laraZly5ZReXm5qLTewaNplH7ytOgRtYsIo8Ex/ahzh/ai4nhLliyhqKgo0bNgY2pOY6/D8uXLHTLzfDTzJCWnZYoeUXhoCA2K6UvdO3cUFcdbsGAB9enT57IxtcQXX31Dz7+8TPSalrBtE4UEB4te2xgMBoobgw3tAADAO32/6jPqH+2YfWFSUtNo9vxFote4sPBQWr3+Y9GzqDEZEvsH9hilUql++yEBQCEwg26HTQUJYQjn3osdn8eCm3w5U35hsUtm1OuOx94xufJ1KCoppZ0umFFv65h+3bZDtIhCO4bWuwIjgkir1/KPfb9hI38EAAAA5dOrtSNSSk4sFV0ARUFAt0OwRjtANMELJSYm0t///nd+vf3226LqXM4O6j/++KN1TGvWrBFV21JTU63PefXVV0XVuaxBfesupwT1bdu2Wce0cuVKUbVPakYm7di9lwfxhR/cQ797v/5198r7aPoT1/PP/Xz1V/wRAAAAPIOfVvePbflHuosugGIgoNtBo9b1Ek3wUkajkV91l0O7AgvqOxMP08nsHFFxDDaO1ozJXa9DUWkZ7T6YTOknT4mKY7T2dWDSzAGd6Tm8F4V0COXthvqM6Ut+QX508tRpKjWPAQAAADyDVq0NjPIL/rfoAigGArod/MnPeTfKgtsFBgZS7969+cXOD3cVrVZDsX170YwrJ1Of7l1F1THCw8OtY4qIiBBV23Q6nfU53bu77g1ltvQ8uld38+swifr3cex7YWzs8pgiIyNFFQAAAMD8M75GP+NQSfos0QVQBAR0OwRq/MNEE7xQbGwsLVy4kF9z5swRVeepG8zjB/Ynfz+9+IjjjB8/3jqm6dOni6pt/fr1sz7nzjvvFFXnqRvMRw4eSIEBjt/mYejQodYxzZw5U1QBAAAALIK0Af8+bDocJLoAboeAbgeDZMARa16soKCAn/stX87iimAuYzuvy+PJzs4WVdtc9TpoeDDvQTOucl4wl9Ud08mTJ0UVAAAAwEKr0nTWlgc3f2QLgIsgoNvBKJmiRRO8UFZWFn322Wf8Wr9+vag6jiuDuYxtfCePaffu3aJqGwv18nO+/PJLUXUcOZjfyIN5LAX6O/9ghOTkZOuY2IZxAAAAAA35a/zuTyjPGCu6AG6FgG4HtUrVTTQBWoSd8+3KYK5UHdtHujSYA4D3YMcZdh2Mf4YBwHnUKrU6mPw+XCNJGlECcBsEdDtoSN1eNMELdenSha699lp+TZgwQVQdIyoywi3BnN1XL48pPj5eVG2LioqyPmfKlCmi6hjtI8LdEszZffXymEaNGiWqAOBJNDoNzXrxNpr10m0I6gDgNHq1duCA0sy/ii6A2yCgNyMhJyGQHcMguuCFOnfuTGPHjuXXiBEjRNWzsV3L5TH1799fVG1r37699Tns8gbdunWzjmfQoEGiCgCeqOugbgjqAOBUgdqAvxwoTR0sugBugYDejJpQHTaI83JsE7WNGzfyy1vuUz5y5Ih1TOx+dHtcuHDB+pxffvlFVD3b8ePHrWPau3evqAKAJ0NQBwBnUavUulBN4MpnJQkZCdwGf/iaoTVp8a+/l7t06RIPb+xKSkoSVc/G3nSQx8RCqj0KCwutz0lISBBVz3b27FnrmFJTU0UVALwBgjoAOINOpR0+u/TE30QXwOUQ0JuhJnVH0QQAAACFQVAHAEcL1Pr9NbE0bYjoArgUAnoz/NX6CNEEL8U2VHv44Yf5NW/ePFH1bGyzO3lMV111laja1rNnT+tzFi9eLKqebfTo0dYxzZgxQ1QBwBshqAOAo6hVam2wOuC/EnZ1BzdAQG+GXqULFk3wUoGBgXyDNPnyBmFhYS0ekze+Dt44JgCwDUEdABxBp9YOOlp28h+iC+AyCOjNkNTUWTTBS7H7zv/973/z66OPPhJVz7Z161brmNatWyeqtrF7tOXnvPfee6Lq2fbv328d0+rVq0UVAHwBgjoAtJW/Wv/EgeKjY0QXwCUQ0JthNBp6iyZ4KYPBQLm5ufwqKysTVc9WUVFhHRNr20t+Dtswzhu09nUAAO+BoA4AraU2C9UGf777zO4AUQJwOgT0Zkhq6iKa4KVUKhWFh4fzy9/fn9fY0mi55mkX4+fnZ+3LY7KH/JzgYMudHey5cs3TroZff0teBwDwPgjqANAaOrW2X0hEx3+LLoDTqcQjNCG1POucn1qPZe4KcefMxZSfZ3t2d83KFTR0cJzoAbTOtz9soKee/TvFXhVHVy2dLqqX+2Def6i6vJoStm6ikJC2b1nBVnTEjZkkegDgF+RH937xoOg5Tk7KWdq/ag/lHDkrKgDgCt+v+oz6R/cTvbZJSU2j2fMXiV7jwsJDafX6j0WvdSTzVWoqvyk+KMa++wYB2gAz6M3QkDpMNAEAAMBLYEYdAOzFZjQDVX4rd+YmYmUtOB0Cug2SJKk0Kg3uOQEAAPBSCOoAYA+tShvZPqDd56IL4DQI6DbsLz/aUcVuUAYAAACvhqAOAM3Ra3RTj5Rk/kV0AZwCAd2GWqJOogkAAAA+AEEdAGwJ0Po/f7Aic7zoAjgcAroNGoMpSjQBwMf46fX80VBj4I9NMdYayc9PT3rzBQDeA0EdABqjVqk1QZL+fztNqSGiBOBQWL5tw/6iI7e394v8n+iCAihpF/eCwiJ67uXXqKKyUlSch91psfT+xTQ4bqCoKEdVdTX99e8vU1Fxsag418J5t9OkcWNEz3lOnjpN182+nUI7hNKMZ2dRaMcw0ug04qMWKRuTaevyzdSnV0/68etVoto22MUdoD5n7eLeUtj1HcAxPHEX98ZUGau/Ghjc5zbRBXAYBHQbEkvS74/QBb8ruqAASgroBw4eovn3uu6HxofuvZuWPnCv6CnHqTPZdM2sOaLnfLfdfBO9+LenRc+5/vz8S/T19z+IXtP+88ZrdNUVjgnVCOgA9SkloMsQ1AHaxlsCOlNSU35PfFjMR6IL4BAI6DaklJ74Q6DW/3XRBQVQ2jnoB5OSqaLCNTPoI4YNJX8/P1FRliPHUqm4uET0nCt+8CAKDg4SPeda/c1aeualV0SvaQnbNlFIcNvPQGcQ0AHqU1pAlyGoA7SONwV0o8lUXWIsGjYidHCqKAG0GQK6DekVp/+iU2lfFF1QAKUFdPBuCOgA7qfUgC5DUAdoGW8K6IxBMiQfP1s9+vqYmGpRAmgTbBJng0alccxP3AAAAOCVsJkcgG/TqrRDenbWLBddgDZDQLfBYDJ0EU0AAACAJiGoA/iuAK3/oqTS43eILkCbIKDbYDQZO4omAAAAQLPkoD5i9ihRAQBfEKD2+3B/cWp/0QVoNQR0W1QUJloAAAAAzTpz8BR99adVlPj1AVEBAF+gVasDwrQBX2/JyvIXJYBWQUC3SYV70AEAAKBZcjD//vlv6UL6eVEFAF+iU+viOkQZV4guQKsgoNugUqkCRRMAAADgMgjmAFBXgCbgzuTijLtFF6DFENBtUBECOgAAAFwOwRwAmhKgDVi+t+DIUNEFaBEEdBtURLiHBAAAAKwQzAGgORq1Wh/hF/L1ztzUEFECsBsCug3mgO4nmgAAAODDEMwBoCV0al3fyAC/j0UXwG4I6DaoSaMTTQAAAPBBCOYA0Fr+Gr/ZR0oylogugF0Q0JsgSZJKrVJpRBcAAAB8CII5ADhCgCbgzcNlGcNEF6BZKvEIDWwpPBTe079DoeiCQtw5czHl59n+tqxZuYKGDo4TveadP3+ezp07x9sajYbi4+MpMTGR9z3RgAEDKC8vj19MaGgoRUdH87Yt7PNPnz4tekQjRoyg5ORkqq2tFRXP0rt3b6qurrZ+bwMCAmjgwIG8ba/V36ylZ156RfSalrBtE4UEO+ZURoPBQHFjJokeAPgF+dG9Xzwoes7Hgvn+VXsRygGc5PtVn1H/6H6i1zYpqWk0e/4i0WtcWHgorV7v3pXmBpMx62Jt0YhJ4UOQLaBZCOhNMAf0XuaAniW6oBDOCOgsjK9bt463IyMjaenSpbRs2TIqLy/nNU+zZMkSPqb9+/fzfmxsLM2dO5e3bUlNTaXVq1fztr+/Pz311FO0fPlyunjxIq95mgULFlB2djZt3bqV93v27EmLFtn+R7whBHQA93NVQEcwB3ANXwzoTLWpZn1sUO8bRRegSVji3gSNUcIRawAAAF4OS9kBwBX81Pobkkoy/yy6AE1CQG+CSaPGDu4+gs2sshlmdk2bNk1UPRtbpi+PacyYMaJqW1RUlPU5M2fOFFXPNmjQIOuYJk6cKKoAAAjmAOB6QVr/FxJL0ieLLkCjENCboFGrENB9RPv27fkycPnyBl26dLGOp1evXqJqmze+DnXHZM99+ADg/RDMAcBd1Cq1JkQbsGr7uYNRogRwGQT0JmiMCOi+IjMzk997za7vv/9eVD0bu/9cHtOvv/4qqradOnXK+pyvv/5aVD3b0aNHrWP66aefRBUAfBGCOQAogVal6RwVGvGF6AJcBgG9CSo16UUTvFxJSQnfII1dLKR6A7Yjuzym3NxcUbWtsrLS+hz2poU3YGOXxyTv5g4AvgXBHACUxk+jv/pIWeZfRBegHgT0JpiMCOgAAACeCsEcAJQsQO3//KHS1KmiC2CFY9aasK/k2KwoXdg3ogsK4Yxj1kwmExmNRtEj0ul0Hn/MGjsuri42puY09jp4+jFr7Cz0hmNqCRyzBuB+LT1mjQVzHJcGoFy+esxaYwwmQ34BFcWPDRp6VpQAMIPeFJVJwgy6j1Cr1Ty4yZc3qDsee8fkja+DN44JABqHGXMA8DRatbZdpCr8qy2SpBUlAAT0JqkIP837iMTERPr73//Or7fffltUPduPP/5oHdOaNWtE1TZ2n7b8nFdffVVUPdu2bdusY1q5cqWoAoA3QTAHAE+mVWnHRJVlLRddAAT0pqhJjXeyfAhbBs0uSZJExTGS0zLp4NE0qqyqFhXXYONozZic9ToczTxJ+5OPUnlFpai4RmtfBwBQPgRzAPAWgVq/xUmlGfNEF3wcAnoT1OYf50UTvFxgYCC/V5ldnTp1ElXHMJiDYfrJ0/TDrztcGtTDw8OtY4qIiBBV29gScPk53bt3F1XHOXH6LP2wZQftT3JdUGdjl8fU8L58APBMCOYA4I0CNQEr9uUftX8TJfBaCOhN+G1bKfB2sbGxtHDhQn7NmTNHVB3L1UF9/Pjx1jFNnz5dVG3r16+f9Tl33nmnqDqWySTRiTOuC+pDhw61jmnmzJmiCgCeCMEcALyZRqUOiPAP+fL7nIRAUQIfhYDeBA0RZtB9RFFREWVlZVkvZ5KD+jonB/VLly5Zx3P2rH0bg7rydbAGdfPrwIJ6mZOCuivHBADOYaw1IpgDgE/QqjWxfcIiPhRd8FEI6E3ADLrvOHHiBH3yySf8Wrdunag6F7sn2plBPSEhwTqmXbt2iapt58+ftz5n9erVoupcJskS1NebX4d9SSkOD+qHDx+2jmnr1q2iCgCexFBjQDAHAJ8RqPG//VBJ+v2iCz4IAb0JEu5BBxdgQb2gqISKy8pExTexoF5YXEpFJaWiAgAAAOCbQrSBbyeVHRsuuuBjENCboFFrENB9RJcuXWjatGn8Yvduu0pUZARNHTeSrp4wmjq1byeqjtG/f3/rmIYMGSKqtkVFRVmfc8UVV4iq80WEhdLkUcPo2snjqFunDqLqGH379rWOacSIEaIKAAAAoFxqlVoXoAr+alNBQpgogQ9BQG+KCYvcfUXnzp1pwoQJ/Bo5cqSoOo8zg7mMBVN5TGwTPHu0b9/e+pxx48aJqvPUDeZdHRzMZWw3enlM9r5RAQAAAOBuWrWmdxe/dv8VXfAhCOhNkNRqzKD7CLaJ2qZNm/i1c+dOUXU8VwRz2bFjx6xjYvdh2+PixYvW52zZskVUHY8H89HODeaykydPWsd04MABUQUAAABQvgC1/obDZZlPiC74CAT0JpjTOQK6j2DBlG2kxq6DBw+KquPwYD7WNcFcdurUKeuY0tPTRdW2goIC63P27dsnqo4TWTeYd3RuMJedOXPGOqaUlBRRBQAAAPAMweqAlw+Wp40SXfABCOhNUJHJIJoArTagby9LMI9yTTBXqr49utI1LgzmAAAAAN5ArVJpgylgDe5H9x0I6E2QJHLOAdWgOAMGDKAlS5bwa+7cuaLqGIH+/qLlWuwecnlMU6ZMEVXbevToYX3OokWLRNUx/P38RMu1Ro0aZR3T9ddfL6oAAAAAnkOr1vbqqo9cKbrg5RDQm1BrqkVA9xFBQUHUsWNH6+UNIiIiWjwmb3wdvHFMAAAA4Hv8NX43Hyk58aDoghdDQG+CSqOpEk3wcsnJybR8+XJ+rVzpHW9Obtu2zTqm9evXi6ptqamp1ud88MEHourZEhISrGP68ssvRRUAAADA8wRo9P/aV5YeL7rgpRDQm2AwmRDQfURtbS3fKI5dJSUlourZysvLrWMqKysT1ebJz8nPzxcVz8bG3prXAQAAAEBp1Gq1LlzlvyYhJyFQlMALIaA3xWisFC3wASEhIfzyc9O90o6m1+tbNSb5OQEBAaLi2djYW/M6AAAAACiRTq2NDgiLWCG64IUQ0Jtg1FCFaIKXGzFiBD3++OP8uv/++0XVs1199dXWMd18882ialtsbKz1OY8++qioeja2WZ48pnnz5okqAAAAgOcK0PjfkVR2fKHogpdBQG+CXqtCQPcRNTU1VFpaar28AVvO3dIxeePr4I1jAgAAAAhU+b2bWHIkVnTBiyCgN8FYq0FA9xFHjhyh119/nV8ff/yxqHq27du3W8e0YcMGUbXtxIkT1uf8+9//FlXPtnv3buuYvvrqK1EFAAAA8Gwatdo/RBu6ak1Kil6UwEsgoDdhYthg79gtDAAAAAAAvI5WpR0S2zPgbdEFL6ESj9CI4xXZtWqVWiu6oAB3zlxM+XmFote4NStX0NDBcaLXvKysLH7UGsM2R5s+fTqfdWa7u3uiiRMn0unTpyk7O5v327dvTxMmTOBtW86ePUuJiYm8rdVq6YYbbqDNmzd77O7no0ePpuLiYkpPT+f9sLAwmjJlCm/ba/U3a+mZl14RvaYlbNtEIcHBotc2BoOB4sZMEj0AAADv8v2qz6h/dD/Ra5uU1DSaPX+R6DUuLDyUVq/3jhWSjZHMyg2VtwwJjf5OlMDDIaDbkFF+ulyr1uIYAwVxRkAHaAoCOgAAgGMhoDueQTIW51blDp0QOeK0KIEHwxJ3G0wk4Sx0AAAAAABQLK1KE9Ze3/6/kiRh8tUL4JtoQ2pZVrafRt9NdEEBMIMOroQZdAAAAMfCDLptyYeOUnlZueg1rk+/XtSxcwfRs0hNSac9exM+/PIj8w8vjVCTKjn10J5GZ9j7jxgzRSJ1uOi2RFpG4p400QYHQUC34WhZVlqARt9fdEEBENDBlRDQAQAAHAsBvWnbftlFLz/7hug1jYXzT75aLnpEZ8+co8V3PCJ6TZCkExmH9l32wseMGDfA/LFU0W0xlVHqnZ6075ToggNgibtNEg5OBgAAAAAApyssKOKPLICPnzy6yWv+3XP458k6dIqia268isZOHEljJowgnZ9ukzl0/1D3klT0W6KvI8CgvyBJ9KZEtLYll/mp/Is16TWtmXkHGzCDbsOxspO/+Gv8rhJdUADMoIMrYQYdAADAsTCD3rTv1qynd9/8iGbNuZHuf9T2uGypNFb/Ny64z3zRdYqY4WMPmR/iJY16WOaB3YctVXAEBHQb0sqyvtRr9LeKLiiAkgL66TPZNPfu+6i01L5jyNryl02tVtMzTz5Bt948Q1SUo6CwiGbduZDy8gtExbY2/UdHpaI/PPQA3b1gnig4FwI6AACAYyGgN81RAZ0prS2/bWhozFei63AI6M6DJe42mEPRRdEEuIzBaKTamloeqOy5attwVdfU8F9DiSRJohoXvQ7sbHr2CAAAAABNC9AGfLC7/FBX0QUPghl0G45XnH1GrVI9L7qgAEpb4m4ymfjlbCqVijQajegpj6teB/afLK3Wda8DZtABAAAcCzPoTXPkDDpTY6rdNCCo13TRdSjMoDsPZtBtqDbV4Bx0sIktPddqtU6/lBzOGVe9Dq4M5wAAAACeTK/WTTtSkvGg6IKHQEC3odZkwC7uAAAAAADgkfw1/m/sKz4WI7rgARDQbag11RSLJgAAAAAAgEfRqDV+YbqgTyRJwq3NHgIB3QYjSXmiCQAAAAAA4HH0Ku3YlPITfxFdUDgEdBtqTbXYxR0AAAAAADxagMrv2cTStCGiCwqGgG6DodKUI5oAAAAAAAAeSa1Wa0M0AZ+uWbMGO+4qnE8G9P5Dx/TqN2zsAzHDx/7e1nX/jIfnp6ZkSOJpNrFzoDdt2MKPR2juStiHkwgAAAAAAMB1tCrt0AHXDX9BdEGhfDKgS2p6Tq2i5ebmP5u7/vbEi3ZtqLDtl530+kvv8LMLm7v++oe/08Xzl8QzAQAAAAAAnC9Q4/fkvqLkkaILCuSbAV2lCuePJG00/9+bTV5mZaXl7KFZ5WUV/LFvdG+aNefGJq+Idvy3posXcvkjAAAAAACAK6hVak24LuzjLdIWrSiBwvj0Pegqlfq9jEN7f9/UJT6tRYYMi6P7H13U5NW9R1fxmQAAAAAAAK6lU2sHtS/rjqXuCoVN4gAAAAAAAHxIgMbvTwfKjg0XXVAQBHQAAAAAAAAfwpa6h6mCPnpWkpAHFcauDdC8TfTwsd+ZBz6TVKpZGYl7vhPly8QMH8t3cN+462vet4Xt4M42ibt7yXyaM3+WqF7uTw8/Q8mHjtJr77zAl8NDy9w5czHl5xWKXuPWrFxBQwfb/9oeP36cDh+27KwfEBBAN9xwA61du5Zqa2t5zdNMnjyZTp8+zS+mffv2NGXKFN62hX3+gQMHeFur1dLNN99MP/74I5WX27cPg9KMHTuWSkpK6NixY7wfFhZG06ZN4217rf5mLT3z0iui17SEbZsoJDhY9NrGYDBQ3JhJogcAAOBdvl/1GfWP7id6bZOSmkaz5y8SvcaFhYfS6vUfi56ysdOe2IbSbN8qdmusK5QbK/4yODj6H6JrN3NOOmR+iJc06mGZB3bjiCoHQkB3UEBnx6wl7jtEI8YMI71eJ6qXQ0BvG2cE9MTERFq3bh1vR0ZG0tKlS2nZsmUeG0yXLFnCx7R//37ej42Npblz5/K2LampqbR69Wre9vf3p6eeeoqWL19OFy9e5DVPs2DBAsrOzqatW7fyfs+ePWnRopb9Y4eADgAA4FgI6E1zR0A3mkw1F2uLBk4MH3xClOyCgO48WNLgICyUj5s02mY4BwAAAAAAsEXnwjyhUav17XUh/xFdUAAEdAfJPp1D985bSmlHM0QFPMXQoUP5bDG77rvvPlH1bFdeeaV1TDNnzhRV26Kjo63P+f3vW3WIgeJMnDjROqY77rhDVAEAAACU54qrJ9D8e+bStOuniopr6NW66UdKj98uuuBmPhnQVURbiaQqlcFk13IMk5loNilx32Ee0rf9sktUGqfX68UjZtqVgt1vzZZ0y5c3qDsee8fkja+DN44JAAAAvFNEZDjNv3sOde/p+mOZ/dS6tzfk7Q0VXXAjnwzoGQf3/ivj4L6A9KR9p0SpCVIV+38jGYt41wHm3zOHbyQ3IC5GVMDd2P3aL730Er/+/e9/i6pn27hxo3VMX331lajaxu5Bl5/D7sH3Bjt27LCO6dNPPxVVAAAAAKhLq9a27+kX9ZroghthibsNEtESlURLDJLpnCi1GQvmtnZ5B/dgO7azy2g0iopnY4s+WjMmb3sd2Di8bUwAAADgnS6ev8RPhXLXLbN+Gv29+4uOjBJdcBOfDOgDho+7MWb42P/FjBjRXpQalXlw38r0Q3vfZU1LBbwRO1qN7fDNrg4dOoiqZ2NHisljCg8PF1Xb2HJw+Tldu7p+aZUzsLG39HUAAAAAcIeEfYf50c3N3TLrLGqVWh2mxYZx7uaTAd1EJrYT2O0qk26cpWKbXqU7KprghQYOHMiP32LX7bd7x/4YEyZMsI7pmmuuEVXb2CZx8nPYEWXeID4+3jqmWbOwcgUAAACUq7amVrTcR6fRjTxScnyJ6IIb+OYSd6ll579XmarzRRO8UHFxMZ0+fdp6eYPc3FzreHJyckTVNm98HbxxTAAAAADO5KfR/2NHUXKE6IKL4R50O1Qaq8+LJnih48eP08cff8yvtWvXiqpjlFVUiJZrHThwwDqmnTt3iqpt586dsz7nf//7n6g6RnllJUmSJHquc+jQIeuYfv31V1EFAAAAgKZo1ZrwSG3QK6ILLoaAbodqMh4XTYAWycg6Qz9u201nz18UFd906ux5Wr9lJ2WdPeeWoA4AAAAA9vNT6xfvLjw2XHTBhRDQbYgePubH6GFjv404qz5iDhXNnoUOnqlLly501VVX8Wvs2LGi6jhFJaW0I+GwS4N6TEyMdUyDBw8WVduioqKsz5k0aZKoOk5peQXtPXTEEtSzXRPUe/fubR3T8OH4NwYAAADAHmzDuAhdwFuiCy6EgG6DilTXqlR086BBg2oMkqFAlMHLdO7cmQdSdo0ePVpUHc+VQb1fv37WMbFN8OzRvn1763PYJnPOwoP6YTmo5zg1qLPd2+UxDR06VFQBAAAAoDl+Gv2E5NLM20QXXAQB3U5GyXRSNNvky/9+R48v+QuVlpSJCrgb20SN3Z/Mrj179oiq87giqKelpVnHlJycLKq2Xbp0yfqc7du3i6rzWIJ6Cv1gDuonnRTUs7KyrGNKTEwUVQAAAACwhzmkv5GSkqIXXXAB3wzoKjrLHkwq6RLv20Gn1iSIZpvs3r6PjianUU72OVEBd7tw4QIPpOxim6u5ijOD+smTJ61jSk1NFVXb8vPzrc/ZvXu3qDpfmTmo76sT1B2J7dwuj8neNyoAAAAAwEKn0naTegU8IbrgAj4Z0DuH+D9iVOt6ZB7ct0+UmlVjMuKMJnA4vU5H3Tp1oA7tIkXFN2k1Gv46dOnQXlQAAAAAQAn8VLq/7CtL6SS64GQ+GdC3bdtmOJGwI1t07VJhqOaz7uB92IZq999/P79uu801t9mwYD4opi/NuHISDe7fj/R6nfiIY7DN7uQxXXHFFaJqW7du3azPWbhwoag6l1aroQF9e9GMqybRsIH9yd/PT3zEMUaMGGEd07XXXiuqAAAAAGAvrVoTGCIFvii64GS4B91OBlNtimiClwkJCeEbxcmXMzk7mMsiIyOt4+nUyb43PF35OliDufl1cEYwl7lyTAAAAADeyk+jvyux5Eis6IITIaDbaWzE4CMmyWQUXfAiR44coffff59fn332mag6lquCuYzdcy2PacOGDaJqG9tYTn7ORx99JKqO9Vswn+zUYC5jG8PJY/rqq69EFQAAAABaQqVSaQJUwa+KLjgRArqdzH8opVqT4YLoghepqamhc+fO8auwsFBUHcMazK9yTTCXlZWVWcdUWloqqraxXdTl57Ad3R2J3WMeWy+Yu2YzUDb2lr4OAAAAAHA5P43uxn0lRyeLLjiJTwb0oUOvCI8eNub2nldc4S9KdpFUUpJogpcJCgril84cqB2JhXMezB386zaHjaM1Y5Kf4+fgme3+fXpSvAuDuay1rwMAAAAA1KcyC9MEvSK64CQ+GdAr1VX/Mv/5+p9/WdVYUbKLVqW1e9d38BxsI7E//vGP/FqyZImoerZp06ZZx3TLLbeIqm2xsbHW5zz22GOi6tkmTJhgHdP8+fNFFQAAAABaQ6/WjTtUdmy66IIT+GRAl1SqcP5Iav5or9La8hbt/N4YlUpV7xHcjy1xZ8uf5csbsCXuLR2TN74O3jgmAAAAAHfyp4C/iyY4gU+mxOjhY78zD3ymOSXPykjc850oXyZm+FiJPWYc3Mtfp52Fh+K7+Hc4xNoNfbdmPb375kc0a86NdP+ji0T1cocOJFNKcirNu+tW0mg0ogr2unPmYsrPs32f+JqVK2jo4DjRax7bSGzdunW8zXY/X7p0KS1btozKy8t5zdOwVQBsTPv37+d9NjM+d+5c3rYlNTWVVq9ezdv+/v701FNP0fLly+nixYu85mkWLFhA2dnZtHXrVt7v2bMnLVrU9N/Nxqz+Zi0981LzK7kStm2ikOBg0Wsbg8FAcWMmiR4AAIB3+X7VZ9Q/up/otU1KahrNnm/73/aw8FBavf5j0VM2OU907NyBOnaKElXHYb/uI3+8v8k9kRL2HaLvVq/nExzNOZJ0rFYySTpJox6WeWD3YVEGB8AmcS0wITw+yWgy1YpuqwwbNYQW3DMX4RwAAAAAAKwiIi2Ley+ev0TJh446/Nq0YQuVlzU9AZW49zAP6Y09t+HFwjmRVBVYozslng4Oghn0FsygM8fKso77a/R9RdfK3hl0prCgyPoXEFrGGTPoWVlZlJyczNsBAQE0ffp0j59Bz8nJ4bPHTPv27fm92M05e/Ysn3lntFot3XDDDR4/g15bW0vp6em8HxYWRlOmTOFte2EGHQAAwLEwg27bycxTVGYjRLcFm5Vns+hNqamppbSjGaLXvMKKojsWXT1nleiCgyCgtzCgp5afWuWn1l22XtjegP7ys2/Qnu0H6IMv3rT5FwQa54yA3hhPD+gdO3YUvbbx9IDet+9l76W1CAI6AACAYyGge49qY8322ODeV4guOAiWuLeQSjIdFM1WKcwv4vd1XLyQKyrgbhcuXKDDhw/zKynJO07SY7Pn8piOHz8uqrbl5eVZn8Mub1D3e8vusQcAAAAAx/DT6CcfKDnS/DJNaBEE9BYqMZbjp3wvw5aDf/fdd/zatm2bqHq2I0eOWMckL1tvTm5urvU5GzduFFXPlpaWZh3T3r17RRUAAAAAHCFYE/Jn0QQHQUBvobza8m0mycSXvgMAAAAAAPgqvUp73d6yI0NFFxwA96C38B50Jq0sK0ev0XcRXc7ee9D/9PAzfOfD1955gYYMa9t90r7IGfegX7p0ic8ey+Li4qybxnkidt91UVERv5jAwEDq3bs3b9vClrjXvd+cvQ5Hjx4lo9EoKp6lW7du/H5u+Xur0+koJiaGt+2Fe9ABAAAcC/ege59qQ82nsSG9F4outBECeisCemrZqW/8NLpZosshoLuGqzaJA2AQ0AEAABwLAd37mEym2hyptOcVwQPPixK0AZa4t4JKTftEEwAAAAAAwGep1UsPROIAAJlmSURBVGpde5X/I6ILbYSA3goltWXYKA4AAAAAAMBMS9qHtkhZ/qILbYCA3gpqY9U2yUx0AQAAAAAAfJZOrQltV2HEfegOgIDeCiMjRxbXSoZs0QUAAAAAAPBpOtJgmbsD+PQmcSqSFpn/JG1lNY3JVHXswIELA0eN6lRLuk6spjKaDrHHhpvEMWnlp1bq1Trru0TyJnE33Dyd5iy4RVQv9/Izb1Da0QxsEtdKStskLvnoMaqoqBQ951GpVDRs6GDS63SioiypGZlUXFwies41JC6W70zvCtgkDgAAwLGwSZx3u1RbNHlsaNwO0YVW8OmALrpWEtGr5vqTomvVWEBPLs18JFgb+JboWgO6vRDQW0dJAT3h0GG6c/ES0XO+R+5fTA/fd4/oKcfpM9k0fdYc0XO+ubfcTC/85bK/pk6BgA4AAOBYCOjercZU+8WAoF53ii60gk8G9JgR426WJOmfomshSVXm/39eraKFEqn4DDqnklZnJO677Cf0nUXJI7v4tTsgunQy8xS9/tI7VFZWLipN696zKz3z8pOk1ytzNlTJlBTQ8wsK6W8vvkwVlQ6eQW9kdwOV+Q/mow/cR/FDBomKclRWVdFTz/6dikscPIPe2C4P5v9iLZx3O02dNEEUnAsBHQAAwLEQ0L0bO3It23ixy9TQkXmiBC3kkwHdUTIqzpRrVRrXrLUFDueggyshoAMAADgWArr3qzBUPT4opO8bogsthE3i2sAgGQ+LJgAAAAAAgM9Tq9T3iSa0AgJ6G2hI/YtoAgAAAAAA+Dx/jb7/7qKU0aILLYSA3galxnLMoAMAAAAAANQRqQ+2fe8BNAkBvQ3yy2t+NkmSQXQBAAAAAAB8nkpSzZMkCVmzFfCitcE1nePLq001qaILAAAAAADg83RqbejB0sxZogstgIDeRmqVer1oAgAAAAAAgFmgRn+raEILIKC3UWlNaYJoAgAAAAAAgJmWNDM3mDL8RBfshIDeRoVVxo0mk8kougAAAAAAAD5Po1YHdCw1zRFdsBMCehux+9BryHBMdAEAAAAAAMAsWBswXTTBTgjoDqAm1Q+iCQAAAAAAAJzqJkmSVKIDdkBAd4BCQ/lO0QQAAAAAAAAznVoTuq84ZZrogh0Q0B0gO3TgTwaTqVJ0AQAAAAAAwCxMF3qVaIIdsNzAQVLLT/3kp9bhHgsnu3PmYsrPKxS9xq1ZuYKGDo4TveYlJibSpk2beDs0NJQefPBB+uc//0nV1dW85mkWLVpESUlJdPDgQd6Pjo6m2bNn87YtqamptHbtWt7WarX0xBNP0AcffED5+fm85mluu+02On/+PO3caVng0rVrV1qwYAFv22v1N2vpmZdeEb2mJWzbRCHBwaLXNgaDgeLGTBI9AAAA7/L9qs+of3Q/0WublNQ0mj1/keg1Liw8lFav/1j0wB2qTTUnYoN6O+ab7gMwg+4gkkn6UTTBA1VVVfGLhSOGPco1T7safv3ymOzR8Dm++joAAAAAgGPoVbo+W8pSOokuNAMB3UEKTCUI6B7K39+funfvzq/27duLqmdjKwHkMbG2PTQajfU5nTt3FlXP1prXAQAAAAAcR2UWZtLeKLrQDAR0B5kYNjS9xlRzXnTBg8TFxdE999zDr3nz5omqZ5s4caJ1TNddd52o2hYTE2N9zsKFC0XVsw0fPtw6JnuW+QMAAACA4wVq/CeKJjQDAd2BVJLqW9EED1JSUkJnz561Xt6A3Tcuj+fcuXOiaps3vg7eOCYAAAAAj6NSXSta0AwEdAcqrq38VTTBg2RmZtKKFSv49c0334iqZ9u3b591TDt27BBV23JycqzP+fzzz0XVs7GN8uQxyRsBAgAAAIBr6VXajnsKD/USXbABAd2BAsON6wwmk2V3KgAAAAAAAOACNAE4bs0OCOgONEg1qMZIhs2iCx6iS5cuNGXKFH6NGTNGVD0bO1pNHtOgQYNE1baoqCjrc9g97N6gV69e1jENGzZMVAEAAADA1QK1AfGiCTYgoDuYwWhcL5rgIdiO5XKI88aAzjbBswfbwV5+jjcG9Ph4/JsAAAAA4C5Gk+ka0QQbENAdLK+y6luTZJJEFzzA+fPnaevWrfxi9257A3ZfvTymo0ePiqpteXl51ufs3LlTVD3bqVOnrGM6fPiwqAIAAACAq+nU2j4JCQk60YUmIKA72NSOgy7USIYU0QUPwHY5l0OcowP6+Ut5VF5ZKXquUzegp6TY98cxNzfX+hxHB/QLeflUUlYueq5TN6AfOnRIVAEAAADA1dQqtaa6j26c6EITENCdQKWi1aIJPu58bh798OtOOpB8jCoqfXf/wPzCYlq/ZSftPpjslqAOAAAAAO4XrAscLJrQBAR0JygwlH4tmuAB2P3aixcv5tctt9wiqo5jMpno+OlsWvfrDpcFdXYvvTymSZMmiaptXbt2tT5n/vz5oupYp3POuzSoDx8+3DqmadOmiSoAAAAAuEOg1q+faEITENCdYELokLRqY02m6ILChYaGUrdu3ayXs9QN6glHnBvU27VrZx0P26XeHq56HRgW1De4IKi7ckwAAAAAYFut0egdOxE7EQK6k0ik+lw0QeHYJmoffvghv7744gtRdR4W1DNPyUE9lSqqHB/U2T3k8ph+/PFHUbUtIyPD+pxPPvlEVJ2H7aTIg/rWnbTHHNRLnRDUDx48aB3T119jYQsAAACAO6lVqr6iCU1AQHeSwuqib0QTFK7KHJCzs7P5xXYydxVLUD9DP2zeQafOnhdVxygpKbGOibXtYTQarc9hO9u7imRO6qfY0vetuyj95ClRdYzWvA4AAAAA4BxalSZ8S1aWv+hCIxDQnWRCu/iUalPtCdEFhfP39+eXVqsVFdfo0C6SpowdQb26dRYVx2DjaM2Y3PU6tAsPo8mjh1H/Pr1ExTFa+zoAAAAAgOOpVWqVX0TRENGFRiCgO5NJwjJ3DzBixAh66qmn+PXggw+KqnOxYH7V+FH8Ym1Hmz59unVMs2fPFlXbYmNjrc954oknRNW5WDC/Ysxwmj5pLHXpECWqjjNx4kTrmBYsWCCqAAAAAOAufqqA/qIJjUBAd6IiqQzHrXmA2tpaqqiosF7O1NHJwVxWdzz2jsmVr4MlmI9wWjCXuXJMAAAAANC8QJ1/J9GERiCgO9G40MGp1caaFNEFhUpOTqbXXnuNXytWrBBVx5KD+ZVODuayrVu3Wse0bt06UbXt+PHj1ue89dZboupY7SLCaIo1mLcXVefZtWuXdUyrV+P9MgAAAAB306k0YaIJjUBAdzJJoo9EE3xQeGiIOZiPdlkwV6rQ4CBLMJ84ljq7IJgDAAAAgDIZTMbeogmNQEB3sosVl/5nkiSj6IICRURE0JAhQ/gVHR0tqo7Rp3tXczCPED3X6dixo3VM9p6DHhwcbH3OwIEDRdUxunfu6JZgXvd16Nmzp6gCAAAAgLuYJFMP0YRGIKA72dSOYy7USrXbRBcUqE+fPnTLLbfw67rrrhNVz8Y2vpPHNGnSJFG1rXv37tbn3HTTTaLq2djGd/KYrrzySlEFAAAAALdRqXAPug0I6C5Qbaj9r2iCAl28eJHfhy5f3uDs2bPW8Zw8eVJUbWNnwHvb61D3e5ueni6qAAAAAOAuKqJw0YRGIKC7wJmyklVGyYgtpBWKhdlvvvmGX2xzNW/AAqk8pgMHDoiqbbm5udbnbNiwQVQ9W2pqqnVMu3fvFlUAAAAAcBc1qf1FExqBgO4CN3UdWVFrNGALaQAAAAAA8GlqlVovmtAIBHQXKast+0Q0QWG6detmvU95ypQpourZ2KZo8phGjRolqrZFRUVZn3P99deLqmerew/6+PHjRRUAAAAA3EVNKp1oQiMQ0F1kdOSQbTXG2lOiCwpSd6dvdnkD9qaDPB62CZ492rdv73WvQ93vbf/+/UUVAAAAANxFZbblYkqw6EIDCOguZCTjB6IJCsI2UZPvU/7xxx9F1bMlJiZax7Rjxw5RtS07O9v6nO+//15UPVvde9B//fVXUQUAAAAAt9LXakULGkBAd6FCVc1Kk5nogkIUFhZad/rOzMwUVc9Wd/fyc+fOiaptZWVl1uccO3ZMVD1b3dfh9OnTogoAAAAA7mSQjJJoQgMq8QguklZ++ge9WnuD6EIL3TlzMeXnFYpe49asXEFDB8eJXvPYbPO6det4OzIykpYuXUrLli2j8vJyXvM0S5Ys4WPav38/77P7sOfOncvbtrDZ5tWrLXsZ+vv701NPPUXLly/nIdcTLViwgK8KkHfm79mzJy1atIi37bX6m7X0zEuviF7TErZtopBgx6zUMhgM9MBjfxQ9AAAA7/LHpQ9R/+h+otc2KalpNHu+7X/bw8JDafX6j0UPlCKtPDvs+vZjS0QX6kBAd7GEkrSbI3Uh34outJAzAnptbS2/ZIGBgVRR4bmn4ul0unrjYdiYmuONrwPTcEwt4Y6ADgAAAPZBQPdcp0sKQ6Z2HFQmulAHArobpJadOuun0XUVXWgBZwR0gKYgoAMAACgXArrnKvA/rx+pGll/Rgk43IPuBkaT8R3RBAAAAAAA8BkmyWREOG8aArobFFDxh0aTySC6AAAAAAAAPsEomWpEExqBgO4Gk0OH5xol4xrRBQAAAAAA8AkSSZWiCY1AQHeTQlPZctEEAAAAAADwCSZJ8syjklwEm8S5UVrFqQN6lW6k6IIdlLRJXE1tLX22ag2Vljp/A0qVSkWzZ95I3bp0ERVl+Xz1l5SXXyB6znXT9ddSn149Rc+5sEkcAACAcmGTOM9UZao+PDCozzDRhQYQ0N0oqTRjXog26L+iC3ZQUkDfve8ALXpwqeg536L5d9BTj7nu97NX5omTdOOcO0XP+W6+8Tp69flnRM+5ENABAACUCwHdM1Uaq7+NC+5zi+hCAwjobiRJkiqz8ky2VqXFkWt2UlJANxqNtOrr76i0zPkz6Gq1imZcdw117thRVJTly+++p/wC298XR7l+2lXUo3s30XMuBHQAAADlQkD3TCaT9Eq/oG5Piy40gIDuZimlJx4P1Pr/n+hCM3AOOrgSAjoAAIByIaB7pkpj9Z/igvssE11oAJvEuZkhqPRdg8mIjRIAAAAAAMDr1Rhrc0UTGoGA7mbx6vjyWsnwrugCAAAAAAB4rbLaqjTRhEYgoCtAcVXxP02SqVZ0AQAAAAAAvI7JLOBUbaLoQiMQ0BVgfPthOTWS8TPRBQAAAAAA8DoGMl4aOXIkJiZtQEBXiDJD5WsmSTKJLgAAeKjEw0n0r/+8R9XVNbxfVlZOr/3rHTqWnsH7LVVdU0Orvv6Wftm6XVSUIS8/n955/0PKOXdeVFrGVeP6YOVntP7nX0RPeXbs3stfR/Z6tEZbvw/O0tZxZZ/NoReXvUHnzl8QFaIVn/6X1q7fKHoA4IlMZEoVTWgCArpCjA6LTa8lw3eiCwAAHuqd9z6k5R+upMNHUnh/b0IiffjZf+ldc62lWOiae9dievYfr9Ef/vw3UXW/DebAe93sO+jt91bQ6+/8R1Tt56pxsfD6f2//h/7w9N9o8SOPKS7EMq+/s5y/jjff8Tvan3hQVO33zboN/PnX3Xo7ffLFalF1v7aPaz19tupL+mHjz7zPvpfL3nynVX/eAEA5dKTdL5rQBAR0BSmrLX9NNAEAwENJkmTz0V4sbLHQlZqeyfvyjLw7lZaW8aD7mDnwlpSW8lpLvy5Xjqvu7C2b0b153kL61hz8lOjkqdP8tWVvWrRk1rlGfC57Hf/x+r9owf0PKeqNiNaOS/77Ymrj3yMAUJZSqfKYaEITENAVZFRY3L4aU81PogsAAD6IhasF9z3EwxYLXbfPniU+4l5s1vzKGbfwoOvnp6cbrpkmPmIfd44rNCSEJo0fy99UeOq5F+kPf35GcbPps2bcwB/Zsv/WzDqPHjGcunbpTPsTDvI3QNivowRtHRcAeJeqqorNoglNQEBXmFJDxbMS3h4GAPBJLMSwcMVCDAtbK975Jz3/5z+Jj7oHmzVnS8TlWfP4wYPox69W0Q3Trxaf0Tx3jys0JJj+/fqr/PdkYX39T5v4TLOS7k1fOG8ufffFp/z1kWed+ZsZds46jxk5nH78ehUPxOwNEDZjrYRl/Y2Nq6Wz6QDgHWpMtblsc2zRhSYgoCsMn0WXDD+KLgAA+AAWoqzBRcwurzWHmknjxorPcI8de/bSzHm/40GWzZr/+fHf0+qVH/CwZQ8ljctPr+e/P/v62Wwz+9rYGw/sa2P3NytBn149ech++L57+OvFbgdgs85JR46Kz7CNjfGV5/7K34xg3yO22oG9MeLuZf0NxyXPpts7LgDwDpJk2iWaYAMCugKVUdnzmEUHAPBQKvFoJx5W5i3kYSqqXTvr7HJISLD4DNdjs5t8BvZhywysPGvOZkPtpcRxMSwsyl8Le9OBfZ1z7rqXvxmhBCxkP3L/YlqzcoV11nnB/Q/S62//x+5Z56unTDY//wPrbDpb1u/u2fSmxtWSVQIA4NkklWqbaIINCOgKNCpo0P4aqQaz6C5SWlpK58+ft15M3b6nXeXl5VRQUGDtX7jw2xE1tnjb68DG09iYAJSi7uwyWzrO7ulms4zunjVny9Cvm225h7mts+ZKGldd8mw6W3otz6azNyPY18yW9CvB0MFx/HVjXycL2e+v/IzPOtsbstu3a8dn0994+e+Kmk2Xx8Xe7Km7SiAtw7JpIAB4rzxjoeVYBrCphe/zg6skFqWOCNMFH1Cr1fge1XHnzMWUn1coeo1j786zHwDslZiYSOvWrePtyMhIWrp0KS1btowHXU+0ZMkSPqb9+y2nWMTGxtLcuc3PeqWmptLq1ZYjevz9/empp56i5cuX08WLF3nN0yxYsICys7Np69atvN+zZ09atGgRb9tr9Tdr6ZmXXhG9piVs20Qhwe6dFQTluGvJI7RnfwJ98u47NHbUCNq0ZRs9/MRTNP3KKfT2spf557Dw+/rby3mAZfdEv/HyCzYDbP8R4/hjeuIe/ugMbBaTzdLKR3WxWfM3/vFCk8F889bt9ODjT/LZWrakmlHauHLOn6crb7yFupnHsHndN6JaHxs3C63y5nVshp3NrrPg7gpslUFqegZ9979PKTYmWlTrY2+asFlwFs7Zmyb3LlzAZ6MZdtY4O86M9dkS8saw57HvrXzPPfuesTde7H3TpTXaOq5//ec9flzhYw89QA/cvZBy8/Jo4jUzqENUe9qx0fJvNkBKahrNnm/73/aw8FBavf5j0QN3qTHVXhwQ1KuT6IINmEFXqBHhsYm1ZFwlugAA4AXYvc4NZ5d/NQdHd88us3uB2aw5C+csKD3xyIMtmjVX6rjs0XA2XYkbmbGvi806y0vWWSife9e9ds+ms+8jm0mXN8n7Zet2RRw519i42J9De8cFAJ5DIukH0YRmIKArWGltyV9NkqlWdMFJOnXqRJMnT+bXqFGjRNWz9enTxzomNoNuj3bt2lmfM378eFH1bGzWXB7TkCFDRBXAPdIzj5vDxx18qbFldvnvfIba3feas5njOXct5qGIzZqzoHrvXQvEZzQv4/gJxY2rNeR709nMMsPvoVfQsWDyBnAr3v4nD9yHj6TwJeu/bLX/lk7LGxGfKOrIuYbjYm+QsHH9un2n+AwA8AaVUs120YRmIKAr2OjwISerTbXviy44SdeuXenKK6/k17hxluWWnm7AgAHWMdkbTDt06GB9Dgu03qB3797WMY0YMUJUAdzjdPZZHorYrCELSS05psxZ2C7m8pL2+8yhnM2as6DaEmfO5ihuXK3FwmJjx4KlKuj+aBau2awzW6XAZp1T01v2tbFxyUfOMezIOTZGd2s4LvaGFgB4B6PJWFtcXtv4fUZwGQR0has01Txn/kPtmTdDewi2ediOHTv4Jd+37emOHz9uHdOxY8dE1ba8vDzrc3bt8o5TME6fPm0dU1JSkqgCuBfbDEsps7IsVMvYsue2zKQqaVxtwVYVsNUA8mvBNluLahfJ20qRdCSFz6C3Vl5ePv9+y9gZ6kqQlp7ZpnEBgDIZyPjz1I6DlLEDpwdAQFe4kaED8qqlmmWiC05w7tw52rx5M7/27lXGMTttlZGRYR3TkSNHRNW23Nxc63NYoPUGWVlZ1jEdPOj5wQE828hh8fWWFj/0+JNuv9eWzRZ/9v6/6y0tZhuOtcSI+KGKG1drsa977l2L+bJ/hi0JZ+e2s5CuBPItCQvue4h/reyWBHb/dkvwpfvi+Dt2SwJb1v/c05bZdHdp7FaLa6++UnwUADxdpbH6O9EEOyCge4Dc3OxXa02GS6ILAAAeKDIinN9nW3ejLrbRlxI36mrJBmQR4WGKHFdLsaX+7A0KtmScvWGhlHPbZU1t5Md2qLdHYxv58fvRFbpBYe+ePcRnAIAnM5lMtcWVBmx83QII6B5gau+pVTXGmr+ILjhYv3796O677+ZHcM2cOVNUPdvo0aOtY5o4caKo2talSxfrc+644w5R9WzDhg2zjondhw6gBGxWlgUQNuucaw5NStyoS96ATL4/3R5KHJc92NfHZqTlY9bkWXOl7EDviI38Nvz8S72N/NgbD7aO0HOFxsbFjkltybgAQPlqqPYXLG9vGQR0DzEopN+HtSZDmuiCA4WFhVGPHj34jt/s8gbt27e3joltgmcPb3wdvHFM4B3YRmzyRl1s1pBt1LXg/oes51S7i7xRlzybzpdTm78ue0O2UsfVFLbcm70Rwe6d94RZc3ZGeEs28istLeOz5o89/Tc+a86+v2zWnL0J4U4Nx8VutWDjGtDEeekA4LkqTTWfiCbYCQHdQ6hUKqncUPa46IIDHT16lD788EN+ffHFF6Lq2Xbu3Gkd048//iiqtrH71uXnfPKJd/y3lN13Lo/p66+/FlUAZWh4/jYLwWxXdbYEmQUrd2k4m74/4SAPsSzM2kOp46qLfU3Ws86ra+iWGTcoetacBXI2u/zwffeIz2gemzW/csYtfNachWD2xoP8PXUXNq7X3/7PZeOSj7YDAO9SazLkfx/c/0vRBTshoHuQ4WFxG6pNNZtFFxykqqqKsrOz+cV2Mnek9KzTlHX2HEmSJCquUVJSYh0Ta9vDaDRan8N2tnekk9k5lHnqDBlNJlFxjda8DgCuxkKKPHPLghQLwjPn/Y527HHvppUNZ9NZmGWhlgUreyh1XHU3SYtq145/jS8/91dFzZqz89fl2wvY7DL7Ptg7u8zeBGFviMiz5mzp+I9frVLErDkb1/srP+P9lo4LADyPiUwrnlepXPvDnxdQiUfwEIkl6bFh2sBktUqtFSWfcufMxZSfVyh6jWPvxg8dHCd6zUtMTKRNmzbxdmhoKD344IO0bNkyKi9v++l2B4+mUfrJ0xQSFEhxMX2pV9fObDWE+KhzLFmyhB8pJu9aHh0dTbNnz+ZtW1JTU2nt2rW8rdVq6YknnqDly5fTxYsXea0tjmaepOS0TAr096eB0b2pT49upFE79/3BBQsW8Dca2GoChi31Z7WWWP3NWnrmpVdEr2kJ2zZRSLAyfrgH97trySO0Z38CffLuOzR21AjatGUbPfzEUzT9yin09rKXxWc1ju2kzoKwfFwZC1Vs06yRU6bxfnriHv7oamzjNzajy8I5n4192rIh3IOPP0lXT5nMl7Xb4q5x5Zj/G3DljbfwjdQ+fe/f9OzLr/FgzrBN0tg43B3M2ZsFqekZfIn3ZvPrLAdYNtP9z3/8vdl/z9imfmznfbb8nX0ue53l79PjDz/Ig7A71B3Xzj37rKcD2Duuf/3nPVr+4Up67KEH6IG7F1JuXh5NvGYGdYhqTzs2rhOfBa7C3vg5ceoUZZ0+QyezTvHVEKzG3gQqcePKmPKKCjqaavsOUPYzzcDB/UUPnKW8rJzUGg0FBPiLClHWydPJpcWltn9wFySJqlSkSpNU0uFAo/93SUnbisSHfA4Cugc6Unb8/4I0AT653N0ZAb0xjg7oMlcEdRbQO3bsKHpt4+iALmNBPdYc1Ps6MaizMN63b1/Rax0EdGiNtgR0hv3gy3ZAZ4GYzVyzmWgWcBl3BXSG/TD+kvlrkndnj2rfzhya8u0K6Iw7xiUHdPZmAsPCBGu/8fILilnOLgdZNpvPNtdjWKh+/JEH+e0CzZEDOgu+8uoGNmvu7k3g2jouBHT3Yn832WqXpOQU8+M+/ncHwGUkumD+Kfn59EN73xUVn4KA7oESpITAkIqoEzq1tpMo+QxnBHSDwcAvmb85PDoroMucGdRZQGebo9XFxtScxl4HZwV0GQ/q/cxBvafjgzoL6GxjuIZjagkEdGiNtgZ0WcNZZ8adAV3GNnxj9xHLYdDegC5z5bjkgC5js+aPP7zErcG1ITnIMuzrYvf/s3v37SUHdMbds+Z1tXVcCOiux/5usr0Lvlm3/rJbWQKDA6lj9w7UrlM76t63K+n0OgoIDjDXAyggKEB8FviykoISKswrotycPNrz8z6qranlfz6uu/Ma6hnT/LGJtTUGOnviLGUkHaejB47xmkTSxpoQ/1mnt22r4gUfgYDuoZJKMm4N0QX53KYLzlrivm6d5R/7yMhIWrp0qdMDuswZQZ0FdDam/fv3835sbCzNndv8D2tsifvq1ZZ7HlmQfeqpp5we0GXOCOosoLN7z7du3cr7LKwvWrSIt+2FgA6twcI4C+Vff/4xDYodQHsPJNLCBx7m93KzkNISbNZ51Vff0uvv/IdCg0No588/iI+4F/vhnYV0FtZZGGzpJl+uGheb9WcbpTHP/flPdMP0q3lbSdh9/WzZPVv2/+cnfm/X7HJd7J569oaHEmbN62rruFb+dxW9/Mab9NzTf6I7bp3FlzKPu/p66t61C63/0js2dFUC9ndxw0+bzH+OvuPHK8pCI0OpT2wvGjhqIMUM7UedujtmZR74BhbWP1n2Xx60WUh/4Pn7+J8jeyVsOUjffriW8i8U+GRIR0D3YGnlp37Sq3XTRdcneFtAZ9gPLYP796PoXt1FpW08MaAzep3WHNL70EBzUHcEBHRwl+KSUsrOyeHhXJaccoz69O5JwUFBotIy8myWkmZ+GfYDfWz/mBaHL5krxsV+D7asXSmbwDXEAlJeXn6rXwP2fDZTzQK6krR1XCaTiW8sN2zoYFGxzPAGBwdRh/btRQVaS54tZ2+UybcgsFnxkVOHU5w5lI+cYv9qB4CmvPvsB3R4VzK16xRJz330N/OfMfu30Dp7IoeWP/u+JaRL9Gbmob0+c9wDdnH3YAW1ZQ8ZTaYa0YVWYsvBBw0axK+23rPcEuwH2qGx0TTjqkkOC+eyqKgo65jsvR89MDDQ+pwBA34LFs7GgnlcdB+68crJDgvnsg4dOljH1K1bN1EFcK6w0JB64ZwZMmhgq8M5w0KO0sI5w0Jha8M544pxsV9fqeGcYa9fW14D9nylhXOmreNSq9X1wjnD9i1AOG8btuqF7fLPzqFnt0awcN6pR0da/NdF9MZ3r9HCP85HOAeHeeD5eylmaDQP2V+8uUpU7dOtb1da8vx9/I0jlUq6P2bY2GvFh7weZtA93JGS438N0gX8XXS9nqdvEsewH1oG9O1pDuU9SKd1/Gb8nrBJHKPX6Si6dw/q37un+TXRiarjYJM4AACA324p+eR/q62rVuTZ8mtun6a45euS+X8GySh64OlYOH/pnlf4PemPv/UY9Ypt/n70utZ/upE2fvYTO7I4LfPQvlhR9moI6B5ujSRphlScSdartQNFyas5I6BfunSJcnNzRY8oLi7OKQHd2cFcxgI62xitqMhyOgWbGe/du/mZaXYGfN0wzl4HZwR0ZwdzGQvoISEh1u+tzvz7xsTE8La9ENABAMBTsWXs77y3gn7Ztp2fnMCw2fKRU0bQ5Bsn8PvMlaDKVEOFhlIqN1ZRrVRLRgnHZnubpHWHaMeKrdSpf2e69bXbRdU+xlojffnH/1FelvnnOZVqVkbinu/Eh7wWlrh7uDkqlbHMWPaAZCZK0ELsPuUvv/ySX5s3bxZVx2HBXF7KPrBfH6eGcxk7B10ek3wvenNYkJWfI9+T70gsmA+K6Us3XjmJhvTv59RwLjt27Jh1TLt27RJVAAAA78Rmy9lxhmwJO7vYknYWzkdOHcGXsT/30V/pxt9d5/ZwzmbJc2uLKKPyDB2vPEv5tcXmoF6NcO6lBlw5kAIjguhC+nlL0G4BjU5DsVeJiTdJetTS8G6YQfcSR8tOvBeg8b9PdL2Wp20SV1Bcwndqd0Uolylxk7iiklK+U7veBaFchk3iAAB8R0FhIR1MOkIZx0/QefO/W0Xmf38vXcqlgIAACgr0jWPAag0GOng4mUrLykTFHG60Guo9oBcFh9m3B4bW/O90YFAA39SLhfi4kbEODfO1koEH88LaUh7SwXfs+XQnJX59gKIn9adrnrheVO3DZtE/WvgeVZdXk5pM49IO7t8rPuSVENC9xE/nDwf1DonM0Go0XUTJKzkjoF+4cIFfDDvqbOjQoQ4L6O7AAnpNTQ3li11Zg83BsV+/5o+2YEvcz549K3pE8fHxDgvo7sACelBQkPV76+fnx9+saAkEdAAA5SorK6e1GzbSuh830qHk344IA8diZ5+zjeMmz5hI7TpGimrLVEu1dKmmkIoNv715AL6lorCcPr3vI96+94sH+cx4S8gBXyJ6NfPg3qdE2SshoHuRpLLj14VoAjaIrlfytE3i3EGJm8S5AzaJAwDwTuxMdHZOOtv0rLi4hNd0AXrqPKAzRfXtQKEdwkgfqCfJJFFVaRUVnSuki5kX6NLxi7zGP99fRx1jOlLnOOWdjuBOJoOJaqtqqaKowhyoKij3eC7vM2xjuXHXjKErb5li98Zy7P5yNmOOYA7Mt3/5knJSztL1f76J+oxp2c9oFzMu8HvRfWGzOAR0L3O0/OT/AtR+Ldt9wYM4I6BnZWVRcnIyb7OlcNOnT/f4gJ6Tk8OXdzPt27enCRMm8LYtbPacLY1ntFot3XDDDR4f0Gtrayk9PZ332XF6U6ZM4W17IaADACjLtp276dl/vMaXsTNhncKpS1xX6jGsJwVFBlGIOZyHRIXwjzVUVVJJGTvSKeXHZCrItqwya9erHcXfHE+BEYG8D/WxwF54tpBOHThF51LO8RoL6tfcfjXd+LumlymzQJ5fW0IVpipRASBK2ZhMW5dv5vekX/3oNaJqn7rL3CWNeljmgd2HxYe8DjaJ8zKXjAWPGEyGPNEFOxQUFNChQ4f4lZaWJqqejS3rlsdUd9m6LaWlpdbnHDlyRFQ9W93Xgb0RAwAAnoltfvbS//2T7nv0cWs4Z4ovFFHq5qP00/9toG/+/CV9sngFffi7d2nja+vpxO5M/kO9zD80gIbcEE/z3vkdXfunG8xBPpTyT+XTtuXb6HRi/SNRNWoNhfoHU7A+kAJ0/j51sTGH+AWRWqUmtVbN38QYcdsImvrIVOoe350fl/XDpz/Sq4+8TvkXC8QrZtn4rcBQwjd+y66+hHAOl2G7uDNsNryl2JL43mLWXTKYxvKGl0JA9zJTQ0fmVUlVC7GrOwAAAHiDnPPnad49D9Cn/1sjKhb+If4U2TOSOg3oxC/WZrXK4ko6viuDfnz1Bx7YE786QLWVlmXasn4TYnhQHzZzBBmqDZT8fTId++mY+CiR0WQk9pNUeEAotQsM96mLjTnMP4Q6hbTnYV0W3D6Y4mfF05gFYygwPJCyUk/Rc4tepPSkTL4Le2ZlNp2rzqMak0E8A6C+9r2jSKvXUuHZAj4T3lJRfTrwR7VKiucNL4Ul7l7qaPnJjwLUfi3bstoDOGOJO9tQrbr6t/9IsLOzPX2JO9scre57NGxMzWnsdfD0Je7du3e/bEwtgSXuAADu9eOmzfS3F1+x7kweHBVM3Yd2py6Du/CQ2Bh2/3Ru5iXKTjpLhdmWnxmC2wXTpHunUt9xl2+amrX/JG1+6yd+v3rXIV35kne1xjKHFeoXzGfSfVmt0UBFVSVUbbCcpc6wpe+JXybShbQLPHBd//QM6jG8l/hofVVllVRyqZBqKqqptqqGTGIfAFAutVpF/iGBFN4pkgLsPAHAXv996BMe0Ge9dBt1HdRNVO1z5uAp+v75b80taVvGwX0tu2/RgyCge6kEKSEwtKLDUa1a0/h/LT0UNolrHjaJs8AmcQAAnqu8vIJe/L836Jvv14tKfWyTt4juEXz5dZdBTYd1FtDTNqdRXpbl7r+B0wbRxHuuIH2AnvdlRTmFtPbZr6k0t5S6xHWh4bcOJ5U5pDAsoLOgbpJM5ss3w6VapaJKQzWVVJXx1QUMC+npW9Lp+M7jPKRPf+J668ZfkslEuVkX6OLJczyYg2dib1RFdG1PPYf2Nf99cMzCa3Y7SuaOdLrmj9dT9MT+omof9uYbuw/d/NfwQuahvV67wyMCuhdLKEmfFK4N3Kp21N8oBXBGQGcbo8lnZbMjye6//36PD+jsHvKkpCTeZyH15ptv5m1b2DnoGzZYDgFgm8Q9+uijHh/QL126RLt37+b9zp0707x583jbXgjoAACut3PPXvrbS6/SufP171Nl53EHBgdQSUEpVZRViKolrLN7o3uP691kUM85kkNHfzzKl9VGdo+kGc/ectlmcqWXSvgu0yXmx54je9KQGUPER8AWFtIztmbwkH7jX2eSX5ieco6dJmMtlrp7CzaL3m90LOkD/USl9eTj0sb/biINnz1KVO337m1vk6HGQBkH93ptjm3ZAXTgUd5/+Z0zi596yE+v1k0SJY/3zarvqbLC9qYjt918E3XqaLlHxR7nz5/ngZYt8dbr9TRmzBge6tgO4J5o1KhRfGM4tikaG1NERAQNGjRIfLRp7Bz0gwcP8ucwEydOpISEBI99o4KdZ882AMzIyOBjYm++DBs2THzUPkdT02nLjp2i17T7Fv2O/Mx/dgAAoPVKS8vo9Xf+Qy+8+jpf0s4C+cTrxtGsxTfRvN/fTtfePo2mzJxM15gfr7plKnXv142qK6sp/0IB5Z/Op7OHz5JfiB+FdQoTv+JvQjuGUtfBXangTAHflZxtINdrVB9+z7rML8iPb0J1fFcm5Z7I5TPobIbeFarLqqm2opYMVQaPu8I6h1FtdS0V5RRRxvZ0ksjAZ9CNNUZcHnixg8bZ5oB1Gczf39L8YgrrEEEanVZUWyf3+EXKTjpDHfp1pO5De4iq/Q59l8g3f+zWoe+bFy+e9sqdCDGD7uWelST1HeWnd+k1Oq/Y7dAZM+jsiLVdu3bxNjtm7a677qIVK1Z4bEC/5ZZb+G70x45ZNrvp0aMHPzKtOWwGXV5JwGbQ7733Xvrss8+oTNz352nYcXmFhYV04MAB3mfHzd122228bS/MoAMAuEZaRiY9+PiTlHPuPD/G68bfXUeTb5xIAcEB4jOadvZEDv3w6QY6vMtyZCoL4vw+8gYhgzEajJS8NpnOJp+loMhguuUft5kDZrj4qEXeqVz6+snV/PzvMXeOoQ4x9r/p3xrs+DJ2PzeAUrAd08O6hlK3oV0pqN1vq1IcMZOetO4Q7VixlYbeNJwm3XOFqNrvo7vep4rCctJqjJ2PHTjQ8u3gPQACug/YXZTSL0ofmqRRaRpf9+VBXHUPOgCDgA4A4HwsnC+47yEqKS2l7n270T1/vYs6df9tL5WSghI6mpDKH9ny9o49OlK7jpEUMzTaHOZ/m83b/sNO+vI/3/BjwDr060Cj7hjVaEhnktcl0+mE0xTSIZRufXUuD+t1pW0+Rr+89ROfVZ/8wGTyD/1tpt3Ris8X0473dvDNXdlyfXYBuEtNRQ1fQi7rMbI7dR3y2+3ebQ3pab+a/269+RPFXhVHVy2dLqr2+/S+D6nkYgmpdFLv9H37TomyV0FA9xHJpRnzg7VBn4mux0JAB1dCQAcAcK6kI0dp8SOP8XAeP2EILfzjfOusOQvcP636hfIv5PN+Q+x+9AHD+tP186+lbn278tqF7Iv0xuNv8TDPlqePXTC2yZDOZq3Z7HVU3w40+5W5/B7qura/v4WS1x+m9n3a07iF40TVOVJ/TqXju45TUGQQXfHgFXwGE8BdygvK6UzCGTqx5wRJJom6DetK3c2XrC0hva0B/YN5/+F7SXhzQPeazcPAtiEhMZ9XGKo+FV0AAAAAt2LL2eVwPu6aMfTA8/fycM7O1/7L/Gfpi3+tbjKcMxVllXRwx2F6+cHXaNXbX1JleRWfeX/y7cepXadIyj+Vz0M42228MWwZPLt/OvfEJdr18XZR/c24302ksE7hlHcyj04fOC2qztH/qv4U0iGEB6O657EDuAN7oyh2eiyNnjea78Vw9lAOFeUUi48SVRaX0/H9qa3aoZ8tT2ea2tCxOfL56f5V/kW84YUQ0H3ImfPG+wwmg+UGLQAAAAA3YRvCPfTEk/Vmzhk2a/7qI6/zjd+aE+jvTx3aRZDRaKKta7fTP594mwrzivjy9z+8/iifYWfndGfuyBTPqI/NUrNl8H7BfnRkQxJlbE8TH7FgS82v/v01vJ32axrfyM1Z2HFWw2cP54+nDpyyHgvXlJN7T9Luj3dfdh388iAd3XiULh2/1OQbEwD26hDdgfpPtRyFxkJ6Xa0N6YZayzF9mgYrVuzBjlnzBVji7mP2F6f2j9AGHdSoPfN+dCxxB1dajSXuAABO8Yen/0brf/6F33P+h9eX8pnzX7/ZSmv+87X4DNsG9OlJ/XtbdoC+lF9Ih45lUFVNDYVFhtKjrz1MXXp1poyk4/T20//h96SPWTCG35femEuZl2jf5/soIDSAbn9zAZ89rGvr8s2UsjHZJUevsePK2LFl7Xq2o1kv3dbkT+qrH/uCHwtnC5uhjJkaw4+gcyR2jzLf7Rt8Arsffcf7O/jO6UNuiiOtv5a/kaT10/LZ9ZYud9/x4TZK+v4gTVo8hYbOaNnpOoVnC+i/D33CmkUZB/dG8KIXQkD3QUklJ24N1vp9qVJ53rcfAR1cCQEdAMDxNpiD+WPmgM52a3/u47/yGe89P++jT177XHxG0zRqNY0eMpDPnNdVUVVF+5NSqVgcz/b8x3+jgCB/a+hnYXXqI1ObvB/9yPojdGr/Keo3PpquffJGUbWoLK7goaCqtIquWHIFhXYKFR9xPBaCfn3zV/57TX/8eoqZbJm9bIgt883LyhW931QUlVPeyVw6ue8EDzNMzJQYip4U3eTYbWH3H7NVCLnHcynvVB5VFlWSyYiZebAIahdE7XpFUJ9xfShmwiC7Qvr3z39LZw6eouv/fBP1GdNXVO1zIf08ffWnVax52BzQW5buPQgCuo86UpL5ZpAucKnoegwlBfTc/Hx68m8vUHmF85fbqM0/kDz20P00esRwUVEONv4/PP0MFRX/dm+Ss7D3lBbOu52um3aVqDgXAjoAgGOxpe0z5/2O338+58HZdOUtU/g952xZe3NYOJ8wfAhFhIWISn0spO85dJTKzP8u9YjuTo/931Ie0tmmcRlJmXwmOX5WvPjs+tiRalv/vZWqSqropuduoR7DeoqPWBz8JoF2f7KDL/kdM3+MqDrHmcQzlPR9Ej/P/c7/3MVnK1uDzfrv/HAbnwFlIV1eqmyvixkX6djPx6gst/5xq37B/uQXqBc98EW11Qb+xpVMF6CjQdfH0ahbxzcb0tmbXezNo9v/NZ/a944SVfvIG8xJRGszD+69WZS9DgK6j5IkSZ1ecfpXvVrX8gMI3UhJAf1gUjLdcff9oud8jy65jx5cvEj0lCP7bA5NnzWHTCbXvKM+f+6t9Lc/PS56zoWADgDgWE899yJ9u2499Y7txTdzqyyrpBcfeMWue86HDYyhHp1/O36tMSyk70o8wh+vmzedZt49g/IvFtBzi17kS90n3juRIro1vjI250gOHfzqoPnjkTTv7d/x5bsyQ3UtffbASiovKLP5azgCm7VmbxaU5ZXR5Pum0pAbGn9TwR5spnLDy+t4SLd39p/NkLNj6LIPZfM+Oyc+9qqB1G1wd2rXs705jDUfztnvm5NylkoulfDZfmOdY7scoc/Yfi1eHg2Oxd7Uyk46Q/v+u5vyT1v2TBhw9QCafM+VTYZ0tkJk+a1v8RMTHvjyEVG1n3y7CamkpzMS9zX/A5qHQkD3YbtKD3eIUkcmadWaTqKkeEpb4p5x4iRVuGIGXaWmQQMH8Jl0Jco6fYaKS2zfC+cIKvP/BvSPJj+9a965R0AHAHCck6dO03Wzb6+3tP2TZZ/Tnp/2ic9oWt/uXWlQTB/Rsy2vsJj2Hk4hkyTx+9ujh/Sjn1Ztom9XfM+D9fhF45tc7r1rxS4qyC6gKQ9cRYOuq3+/edK6g7RjxTbqGNORRt85WlSd43zqeUpYlUDB7UNo4Qf31HuzoKXkUNMpthONun2UqDaOBah9n+0zB658HqLG3Dmeht4Yb369mj/2je3Onfj1ATr605F652g7Q0e2W/+HT4geuBPbpPGnj36iX778lfeH3TqMRs0e12hIZ2/csCXubOaczaC31Kf3fsjf9FGppKnpifu2irLXQUD3cYnFmePCdP7bzAFQJ0qKhnvQwZUQ0AEAHEfeGG7yjIk079G5di9tZ7u1XzVuRIvepE5KO06ncs5TZMdI+tv7T7Olg/TiA6/yY9tG3DaCugzqIj6zvoLTBbTro10U3C6YFrx7N2n0vwVTNmP46X0f8aW9Ux6awo9Fc6at72yl0txSuu7JG6nv+GhRbTk2g/3xXe/z0Dz9j9P5rvVNSVidQOePnefL69m9+FF9Gt9YryG29HjHiq3WI7BihkbzVRLd+3WjgKAA0rVix25b2OaC8nn5oAzsDTD2Rpg+UEdjF46h3iNjKKR9mPiohbxB3Og7xtHo28eKqn3Yngurfm/Zp6I6xC/g9LZtVbzjhZQ5HQcuMyIsek+FqeYB0QUAAABwuLSMTB7O2ez5NbdP4zV2zrk9Rg5u+QqywTF9KDgwkAouFtCv32zhYe7G313HP8Z2SW/qCLLInpEU1TeKyvLL6NjmFFG1YMeuDRaz6ln7svijM/Ua04s/Jq8/zB9byy/IjzrGWBZLFl9oer+YjG0ZPJwHhAXQzX+/1e5wzmbo2X3BLJyzI/PY6gi2cmHW4pto5JThFDcqlgd2R14I58oz8+4bqXPPTlRTUctvFzm+9xidSTpR7xi2rL3H+WNLN4dj2C0TjIqkjd4czhkEdKAhwX0/KjdVfSC6AAAAAA71/sef8sfJN07kS9sTth6k7BOWH7ht6dW1M0WEtnymmgX6AX0sx7Bt/noLVZZX0bjpY6hTj4783m62I3lToidbZqsPrz1IbDequgZdN5Sfn56TnMNn1J2p29Bu/CgrFkzke3xbK7SjZSazqbPcWf3EzhN8be11T82gkA727VS/48OtfPk8e+Nl4Z/m0wPP30udutveJwC8E/s7d9MiywkIlzJy+V4Guacu0NFfD1LGrhRK336ML09nxxn6heipNK+43lV0vsDmlbkznf/aJKnWWhreCwEduNTAPktqjbU7RRcAAADAIdi95/Ls+ZWzp/DaD59u4I+2sF3bo3t1E72W69oxis+iV5RV8ll05spbpvLHjC0Z/LEx7Xq14/eqF58voqwD5tBaBzuurffovny5+Nnk5t9gaAt2D7h8hnlbZ9Gbc3zXcT6m6Akx1GVgV1G1LfXXY5T0/SH+fWUb/rE3QMC3DRk7iIJCg6j0UhlVlVreDGJBnQXwQ98m8H549zAe2BteJ/anNnmlbDpEF9LOs6cX+Zv8+Dlr3gwBHbg5KpWx1FQ1q9ZksKw9AQAAAHCA91d+xh9HTh1unT2/cOYir9nSvXNHfv95WzScRR81ZTgPlIVnC/lMelN6j+3NH5N/uDwYx10zmD+ePeTcgM7Iy9wzt6fzDdyc5fxRHn74pnD2YMvZd66w7NE17/dzqVtf+0I9eDeNVkMjrrDsrp93/LdVH5XFVZR3Mp8fGdh1SGdRtd/5oxdES1qdlLStSHS8FgI6WI0MHZBXaiyeYZSMzt+OGwAAALxedU0Nbd66nbfle88P70rmj81py+y5rO4s+o4fdvJ7l9kye+b4jqbnJDrHdiZ9kJ4fI8Vm0uvqPrQH31296FwRlV4qFVXnYJvVRXaPpJrKGjqdeEpUHavkQok5QFVSeOdwCu9i3/Fxez7dyUN63KiBmDmHesZcZTkpIPdEPn9kTu07zR+jotkxfS3bl5qF+4tpl3hbZSSvPVqtLgR0qGdk6JC0CkPtjSaTybnnYwB4gJ7du9Hsm25s9gIAgMb9Yg7nJaWl/N5vdm/yheyLlLAlUXy0aZ2j2rV59lwWI4L+bnGc26QZE/jjhbQLTW4Wx45h6z7Usryc7VDeUMzk/vzxXMo5/uhMnQdZZhyP7256WX5byBvHtbdzUzg2k5+5w3I/MJs9b45apSK9WkcBaj8K1Pjj8oKLfS/91Hr+vW2o76A+fKVMVUkVleWWU25mHhWdLea3bLRm9vzkbssbU5JEb6Yn7XPOu1QKg4AOlxka2ndHqaFykUkyNdgaBcC3jB01gv7x7F+avXDEGgBA4zZv2cYf5dnzJDtnz9nMt6N0Mod9dj/7hTMXKDP5OH+jgB0BxjZ5YyG9KWyTNiZ9Wxp/rKvfhBj+yHY9d7YuA7vwzdtO7T/plGXuNRU1/DEo0r5/yy6kn+ez5+xNFxbEbGHBPEgdQH4qHWlVGtKYowcu113piRl0cMsh63Ui6WS9j+edzav38ZzMnHofZ1dZfmm9zzl97DT/XupVWsv3tpGTmsdcbZlFP5t0jk7tO8Pbvcf3snnEX2POJGRTyfkStlnjhUCT33Oi7PVwDjo0Kan0+KMh2oB/ia4i2HMO+oOLF1GPbrgXCgAAwJ3Y8vZn//Eav+f7tTUv8eXlf5n/LOVfKBCf0Tg2cz5tguUHfEeRz0W/+tYr6dYHZtGen/fRJ699Th2iO9CY+U0v0d76n61UerGUbn3tdurUv/7s36f3fsh3pZ7y8BQKiXLumei7VuyiguwCuv7PN7XqiKrNb/1MqZuPUvyseOvGc7L0X9P5EWtj5o2nUXObX66+f9Ve2v+/PXTVLVPotgdni+rl/NV+pDMHOXAPQ62RXnv0DdGz6Nq7Cy38452iR3RoRxL9+L+fRY9o+KR4uvYOy5tpsu8+WkfHEn57k+rme2bQwBEDRM+iWqqlGtNvpxqcP32Bnr/nJdFjqzPaUfSUlv25Zfedy+HeHNCvyzi0d6Ol4/0Q0MGmw6UZL4Vqg/4sum5nT0AHAAAA5Rg5dQQt/stdfHn7c4teFNWm9ejckYYNtMxQO8ql/ELacziFQsJD6B9fvECGmlr605y/UK35cfofpzc5s5exNYOfmz7s5hE0YdFkUbXY/v4Wvrt67LRY6jexn6g6x8m9J+noj0ep/xWxNO0P14qq/WwF9LTNaZS5PZPGzp9AI28bLapN2/HhNkr6/iDNMYfzK80hvTFsdpUtgQb3Sd6bQj98+qPoWbTrFEn3P3OP6Jn/fCcfp6/e/Vb0iJ8xf+v9N4ueJeS/8cRb5kfLna/BoUG09JUHebsutuS23Fhpfvxt8e0zC1+gSzm5FNE9nKKv6EsavX1v1rB7ztk962xZPKMiaVH6wX0recdHYIk72BQfEvOXckOVT/2lAAAAAMeJnzCEPzYMC01hS9IdrX1EGF/mXlpUSpnJmXw2ny1zZ9iO7k3pFNuJP2btr3/cGtNrpGWn90vHLRtYOVOn/pav48xhy2Zb7lRRWM4fQyObPiudLW0H92Kz4w0V59ffBzooJFC0LMpLLN9b2RFzyJfDOTNsUrxo1cdmfNmy97riJwzlj+yM/eM7TlL65kybV+rP6XRwTRId/jpZhHOpilSqWb4WzhkEdGjWoOA+d1cbqteLLgAAAIBd2PL2uJGxVFtjoGMHLt9srSEWotkGcY6mNv+6HdpZdig/vOsIf2Qz+8yF1KbvQw/tGEqBEYF8x/bCs/WX5neJ68Y3vio8U0jGGucdgcawryEgLIAqiyv4Und3Mpq/l4zOPPbGaMxBTYVFum6Vf7GAcrIu38CQhe3qSsv55Ix/YP2NGKsqq0TLYv8Wy9nljFanpSFj40Tvcg0D+pDxluMIKworqeB0YbMXC+UszPNgTtJ7KiPFZiTu+Y7/Ij4GAR2apVKppKzzhtm1JuNOUQIAAABoFtuQjc1WX8y+wI86a44jN4drSP61k3ZbNqqLGWpZlm5rN3cmqq/leWcO1Z+91vpp+X3pJqOJ8s/8dqSUs7TrbXnjIiclmz8qlUaFeOFuGUmZonW5sjqz5GGRYaJlUXeGnYX8uvtFsL8vYe3qf35dLKDXfWOm78DeFBJu2XhQkmgpmw23eUl0naRRD8s4uC/AfD3gKzu2NwZ/g8Au18fEVJ+ryZ9hMBns234VAAAAfN7IqcP549EDqfyxOfIstzOwX5vN0BfnF9O5U+f5mwftOrXju7nbWuYe1c8S0LMPiw2r6ug62LLTe8Ep589qt+tpCejnjubwR6XC3Ln71d3UraGqit9mybU6Tb1Z9Loz7DvW7+KPsoEjYkWraXVn0VVqFQ0Za5lFV5GkY7PhNq9DezdmHth9mD/BxyGgg92mRgwryjUVTjOajM2vUQMAAACfJ9/nnZXa/GSYPcvbK6qq7b5KyyuovLKSKs1tdhkMRgoPtey2fizB8oYBW37P2Aro7XqJYHzsLDU8gbZzrOXUGFfMoLfv1Z4/5hxR9gw6uBeb+b54tul9EYoLGtyHHlr/PnQ2w842h8tIOi4qls3l5BUntqgbrJ4YPG6QaKlavrOhD0NAhxaZEBJ/6WJF7jSDydj02hkAAADweez+c7YrNLv/3NaSW1loSBC/V7yhE9k5tD3hMP2wZRdt2rXf7uvXvYn0y+4E+tnclq/8IsvO0PKMfu+BljcQ+FnLTdAH6Pm96Oy88LxTuaJq0TGmE/+ai88Vk2SsH94dLTAykAJCA6iiqIKKcnCiDTSu4ex5x24dRMuiuuK3e9AZ/4AG96FXVNGxxNR6m8ONm9788XuMtkFA7x8fLf5OSxMHDhyIbf3thIAOLTYxasS5ElXJ1eaQniVKAAAAAPV062uZXbb3/vPI0Pq7gptMJn40WkrGSSosLiWjud8SLBj4++n5ueryxfrMmQzLcnV5hr+5ndgjuluW3l9IP88fZTp/HUX0iCRjrZGfie5skT0j+ePFzKY3tgPfxsK1jM189xloOW1AVpRveZNKFtau/t87NsO+5+d9oseWwWvtWt7OqM3/q3sfekBQAPWI6c42tAow6kLGizI0AwEdWmVk4KAzudWlUxHSAQAAoDF9RPitu1TWlogwy/Jz2RFzMGfnl7cUu9d82oRRNGPqBLpm4hjelq8rx47gS+nLSyuosryq3n3obGa6KRHdLAH9YvrlwTiqj2WGsvh8/eDjDGwmnylwwZJ68DwNN3brPzSagsOCRM+i7i7uTMMZ9HNZ5+r9GkPGDuL3qtur4SaBA4bF8EdJo7qKN6BZCOjQahMi404X1BRcZQ7p7j+UEwAAABSlWz/LBmon7bj/nAkO/O1e2LzCYjqVU3+22h7svPNx8YP4bHljdFot+ekts+jyfejtOlpmpYvOFvHHxoR1tuxenXvy8pl2OaCXXHD+DHpwB8uu2Ajo0JjkPSmiZRE7YgAFhdYP6HV3cWcazqDv/zVRtCwG2zharTEqVf1tAvvHi4AuSVN5A5qFgA5tMjYiPssc0qcaJdMJUQIAADu1i4yga66aStdPv1oRF/ta2NcE4AjdxRJ3ezaIY8E5LOS3IHGpoHX3WA+K7itaTZNn6i+JjbTkZe5leWX8sTHBUcGk1qr5WejyOeAyeXf10kul/NGZQqIsX7srNqUDz3Ms8bf7z9nydnb/uX+An6hYFBfUX+nRcAa9oSN7j4qWfTQN4mXfQX35MnmzMQMHXmF5hwlswkkI4BA7cxO7dAhs/6NWrR0iSk5x58zFlJ+HjVEAwPN16dyJvvr0I8UF4nxzMLr1d3fTufO4xxVaj20Q9/aGN/gGcY9c/5ioNo0tS2cz37L9ycfofG7LQihbun7j1Ami1zQ2M5+UdpwGjY6jh//xAL/f9pPXPqeug7rS8Nssx8I1ZtvybXyW/PZ/3kntxaw5U15YTh/f9T75BfvR9D9OF1UnkYg2vLSBjAYjPbD6YdL66cQHbNv81s+Uuvkoxc+Kp+7x3UXVIm1zGmVuz6Sx8yfQyNtGi2rTNvzjezq57wQteeFeGjr+8h/7/NQ60qvs+7rAcdjO7R/+4xPRIxp/zRiaMnMyX/b+3vMfiipReLswevDv94keUUbycfrq3W9F73IsXN//zD2XzbQ3xUgmqjD+dpQb8/of3qRM8+/Dzjpnx6mJMjQBM+jgEGzjuIu1xVMMkmG/KAEAgA3XXnWlImer2dfEvjaAtmCzd0xJgyOdmhIZVv+H/1pD/Vlqe/iJDeCaIy+lz8k6xx+797UsxS++YPsecnn2uuBs/TPPgyKCSB/oR9Vl1fxedqdSWWbzWVAvOOP8s9fBcxy4bGm65Q2vhjPoly1xj7QdvNlu7nU3jWsO2yauIXmVivlDzb8DBAjo4DiTwocUXirPvrrWaNglSgAA0AS9nWHCHZT8tYFnkO/rvpB9kT82x0/vuhnXkKAA/lhSaHnzQP5aK4ts7zQf3M6yOrexI87ke9QrCpreaM5RQtrLbxRgmTtYsHPLTx77bd9m9gaZ/Oea3YMulphzLHDX3SjOP7DxJe5h7Sx/ppnkvSl8Jt4+lwf0XgN6WhoS2Xdem49DQAeHmhg1sTS9OHd6jal2iygBAACAj2G7ozMX7QzoTW3q5gxskzi2HJ4tEy8pLKWA4AAKDA7kfTYL3hR2DjlTfP7yzeTCOoqAXuj8gO4fanmtyvObvmcefMvJYyfrzYw3PBbN1ix6UJ29H2QDRw6gqTdPFj0xi/6TfbPoLJ43jOi9+4uArqJRlgbYgoAODndT15EVhsCyaysN1T+IEgAAAPiQULFslp2pbA95Z3VXCRQbY507ZVnmLi/JtxnQIywBvbHzzkOiLOOtKHZBQA8RAb2w/lJl8F05WfVPPGCz6V+99531MjS4ZWTj/37mdXbfOjtCreEs+rjpY8whf4D17wXDNqBr7Sx6RIcIeSl9VP+hY8R6d2gKAjo4xSDVoJqBwb1vqjBV/rYrBQAAWF24ePlxTUqh5K8NPAM7W5yxdwZdXnbuKvKS+ovZlj/r8nJgW2ehB4RZvsay3Mt3aw9ub1n+XlVcf3MsZ/ALscyGlhcoM6DXmAxUYarC5cKrUqqmE1mnrNf2X3fTj99tsl5Hj6bX+/ivP+3g9YzME/z5ecUF9T7ONnlj9bjJcdZaesZx+uqztfV+36YuiW2S0IC8zF3SqHAfejMQ0MFpVCqVNCio3+Ky2vLnJDNRBgAAsx82/kxfr/2BysrLqaqqShEX+1rY18S+NoC2CI0Qx4FdaH7GjR2xpla79kdSeca+stxy33lohGUG3NYMOpu5Zmc8s5lryVT/x5rASBHQy5wf0P2DLbOdFQqdQWfhzCiZcLnwCm0f0uh/05u7CvIK+fP9gvzq1/Mt9aGThlB4hzBrfc+mfZRz5ny937uxqzG9BoiJc0kaaWlAUxDQwemGhMY8X2GqXGiSTC3fkhUAwEuxJYd/fuElGjH5aho6YaoiLva1sK+p4XJIgJayLnEXG7HZEuzi2XMmLMQSqEuLLPdxy1+vrYCuUqtIH6gnk9FEVaX1N5QLDLMsf7f1fEexLnFX6Aw6uF7H7h2pe79uTV7yihZZYHAAr2v1ls3j5D//MrY3g+zG310vWkS1NbX006pNotcy3fp2tTRUqjhLA5qCgA4uMTg4+rMyY/U1Rsl4+bowAAAA8CqBInRXltneGZ1hM+iuptNq+KMc0FlgYZo7Jk0fJGbei+uPS964raaihj86029L3LFJHFiwTRn/8u6TTV6zFt8kPtNi5JQRvD75xom8HyZWvMjyL/x2QsDIKcOpUw/Lpo9MwpaDdp/OUFfnHp34o0Q0kDegSQjo4DLxIf1+LagtGFlrMhwTJQAAAPBC8owcm3FrjjsCOtvFnSkusJx9znZyZ5oN6AGWgF5VWn8pu7zs3OnnoJtpdBpSa9VkrDWSoQarXaB5AQ1WqchHDMoazrCXFNSfT7vm9mmi1fpZdLbhnE6vY9vH9RwxYoRlyQk0CgEdXGpMWHxGZUDh6CpD9QZRAgAAAC/Cjixj7Jk9Z+Sw7ErymwJlDWfQK20HbJ2/ZXO56vL6S9n1QZZZbUOVawKzRqwAYCEdoDliB3Wrhruxy29QyRremsJm3OvOorMj11o6i872bxC/hqpc0tY/Bw7qQUAHl4tXx5fHBve+scxY8S9RAgAAAC8h39dqL1dvEFdXTbVlSbo8w9jcDLjWzzK2msr6S9l1fjoeQNh50Y1sYO1wbAadMWIGHewgb9ooa3j8obxJoqyyrP5pBjrz3+m6s+jMD5/+KFr26ySWuZskQkC3AQEd3ILt8D4kOPqxMmPl3SbJZPcNW9gLHgAAQNnYMlamQuyQ3hydzvVL3LViBr26qmX3jGv0lplrQ8MgrxLh3fxzitHg/FlteQbdUIMZdGgeu+VkyQv3Wq87fz9XfMSiT2yveh9vGMYZNote93NGTR0uPmK/zj0tAd0M96HbgIAObjUkuN/HBaaSsQaTMUuUOIP5H7eM1OO07uuN9PlHa6xXba3z7+0CAACAtrPn/nPGLUvcxZsCcpiWl+Ubqm3PSFtnrtlMeQPs3nDGZGj8mClHsvV1ADRm6Pgh9a662BL3uh+LGRotPvIbNote93PY1VJRXdrzR4moL29AoxDQwe1GB8cdfvqx5+as+/bHM+/+6yP6/X1P06xpd9LSxU/Sv9/4gD7/cLX1Ki3BjqUAAABKJt/Pbe896O5c4s6OTGsJ+WttLISrNeJjJtcFdGwSB54kskMEf1SRqgdvQKNU4hHAZWJGXNFekmrGkESj1SrTaPM/Y6PNf1EjxYetIiPCqXeP7tS5Ywd+XxcAAAAoV3FJKW3fs4+fr8yOcMpIyqQ3Hn9LfLRpg2P6Up/uXUTPYtfBZMortOywbq/AAH+aNn6U6NlWUVVNm3bt58vx397wBp09kUMv3v8KhXUOo8kPTBafdbnUn1Pp+K7jNP6uSTR81khRtfh40fv8bPLpT0y3HoXmLDtX7KTC7EK69dXbqdOAzqLatM1v/Uypm49S/Kx46h7fXVQtbzSk/JhCpxNO06Brh9CAK5tfebz7kx107mgO3XLvTIoe0k9U7cfOk+/QNcq6agF8R2FuET19x9/MLSkn4+C+bpYqNITUA07VbezYgKAq1TBJLY02d3koN/+p62P56G8CzP+o9urejQfyXuzq3pVKSsvpeNb/t3cfgHWV9f/Hv8+5N3u0aZI2bZPOJB10JWmbdEgVRTbKH5kO3BMV5aeIgKACKi7Un/hDUUHBgQMEZJVVKG3SkdDSmdG9R9Jmj3vP83+ec0/ahjZN2ibper/0cs55zrk36c2995zPfdYG77Zpy1YJ98E30gAA4PjY5uL7amsPBPT1qzfIj778U39v586YgP5xE9Br+jig32cC+phjD+ja1VI+r1zWF6/vk6nh3smG9ElFE+XaL18lKen9/VKc6ezr7saLvibhcNhNUm2xS5cupe/qERDQ0ZOc7CnTxwYcNV20mq5FF2pRE5WSyGgxvkAgIJlDMkwYH2bCeCSUD+jfTzZs3mLC+EYvkFeZZXNLxylMAADAqa89oLeH3q6MHTVcxozs2OK1twP6/voGea2k1Bu9/ef/ua/bAX3VC6ukakGVzP7kHJnygY6DZP3hhgelcV+jvP+bJqD70671ltcffF32b9sv1/zsw5I+eqBf2rl3BvSljy+VbSu3efuSEuL7dC56V7tSV9/oVbzYJs/f/OXXpX8aIf1scduH7/SmeVNhPXLtspINfjEOQUDHcRub/67BrgoViivTtdLTlZZp5hXVcZ4GIz0t1YTwTK9m3IbxrKFDpKWl1YTwDVK5YaNUrFsvm7Zss9+m+feI9PHKHDJYskcOl5xRI737OA4vVwAATlU1+/bLj//3QUnNSJV7Hr3Lmyf5rk/c7e/t3MkI6DX76+T1JW9JYv9E+ck/f3Cgtj8lM0Vmf2a2f9ThVjy7QtaXrJdzP/semXTJFL804ncf/o201DfLhd+6UKLiOtRN9Lh5D8yT2p21ct2vPiapw1L90s4dGtBtX/nSf5ZKTHSUFE46R1L6dZyC61jY/vbdaeH4zi8AWlpbpWT5Ku/vkH9unnz2O5/09+BM99Ov3S8Vb1eJ1mpORdnC1/1iHILEg24ZP35OYjiueap2lW2iHmmuLnJY35GEhHgZmRUJ4iOGR2rHE+LjZffe6gM145XrNsiO3bvNG/PgnGn2g9sG+JxRIyTb3EYPHy6xsb377TMAAOg5e2tq5Nt333cgoNtaMltb1pXRw4bKhJyOvd96O6Dbx7Y/w04/dd/j9xzoL586IlVmfmKmf9Thlj21TDYt3STnfel8Gf/+CX5pxP9d/b8SammTi2+/+MCI7r3l1V++KvV76+Ujv/m49B8SGXjraA4N6FuXb5XdVbslb3yuDBs8yD/i2Njnb9maSqlv7DhfdmemjMv1/s5WKBQZ2K65pdXrZqACjvzsiR9JTBzXfWeDP9z7iCx6ZYm4Ih+uLC3+i1+MQzCKOw5z1VVXBXKmzJqck1/4WXN7KDevcHkotmWf1upVE85/ZA650twybageNXyYvPfcWfKpD18jd9/6P/Kz790hX/rUDTLpnHGya/deeeyfT8o3v3uv3H7vj+Xhv/5D3iheJNt37ZLYmBiZMG6MXHHJBfKNGz8n9997l/zPlz4rH7jo/XLOmFzCOQAAp7n4hMho7qei9pHWjzUUhtsirf2CsR1rhG2lQ7g15A1q2z5HeW9qH33+eL4IsAPZWan9+3nLY1VTW+d9uWHDuZ1PPi429qi3lH79ZMrkSVJQUODdpkyZIikpKeZaMFoS4uO8sQvslzk4OyQkJ3hLpaXrph9nKWrQIePyZgx3HZmuXX8gN5EC88roMLSmPeEMSk+L1Iybm22ynjl0iDd3aWtrm6zftDkyoNu6DbJu46bD+o8nJyV5teNeDfnIEV7zdUZmBwDgzNEWCsmNt9xxYOC1NhNYv3zx1/y9nbO1uLY291C9XYO+Y/der4n10JFD5I7f3SrLFiyX33zndzIwe6AUftReCh3Zor8skp1rd8qlt39ARkw7WOvf1tQqD177awnGBOWib1/kl/aeuT+eK831zfLJRz4n8f27Hg390Br0ta+ulaZ9TfL+WdNNgD72CpFF5nnbbp6/S85/j8yaVuCXHhv7Bcny5cvl+dcXSm19g9zx21tl6KiOAwXizPT0I/+V//75ebOmvlNeuvD7kVIc6rROSDl5hctNyJvob6IH2UBtQ/jI4XZEdRvKM71vQa0680Hq9R/3B3TbtLVj/3ErPTX1QHN1uxyYlubvAQAAZ6obv3WHtLWFTED/uQnqQRPQv26C+tEHah46KF2mThjrb0X0dkDfvH2nlK4ql3OmjZMv/+CLsvDFEnnkvkclKy9LpnywY9/yQ735+zelelO1XPnDa2TwuIOBsn5PnTz8qYckrl+cvO/r7/NLe89/v/dfrxb9i//66oE50Y+mJwP63AWLpbGpWb7xpc9KSr/Dhh7qtvXr18vfn36egH6WeeXfr8njD/zL3+odWuu3K8pKJvmbpx0COiQ6OlqGZw45pHY8y5uDvN3emn2ytqJKqjZEAvmOXbv9PQfZ8H4wkI+UfsnHP+AIAAA4Pd37819LfUOD16/b9u/++gdvkcb6o/dTHpyeKtMndZx/u7cD+oat270+1DMvnCEf+5/r5YW/zZUnHnpKst+VLePeN84/6nCv/e9rUre7Tj786xskJXOAXyqyZ8Nu+dtXH5XkjGSZ84U5fmnvCLWE5Ll7n5Po+Gj57F+/5Jce3akY0Ddu3Ch//c+zBPSzTPHcRfLwj/7sb/UOAjpOFWp8XtHosJLp2s41bpuqKz3FFEeqvX12dPTBgwb6YTwyiNuQjEFe+ZFs3LJVfvSLB5iDHAAAdNtdf7xdMrIGyTevvk1qq2v90iOz03ydV9SxqXRvB/RVVRukYsNmueyGi+WSj17khXMb0sedP06yZ2f7Rx3uhR+9IK2NrfLpP39eYpMP9rHfsmyTPPmdf0naqDSZccMMv7R32KncXv75y5I8qJ987LfdG/2cgI5TxdvFK+TXtz9oU/Qz5WUll/nFOAQB/TQ1dtq01LDreFOcibLzjst0pQ4fbMEOzDFieKRW3DZZH56VKTHR0f7erlXX7JPfPPxnaWhs8ksAAACOrLa2zuuL/vWffkVyJ+d4U5fZKcyOxg46e/GcjqG2twN62apy2bR9p3zgk5fKRddfIH+5/+/y+jPzZcJFE2Rk0Uj/qI5sk3LbtNwOAveFf36lw1V0+etr5MWfPidDJw6V/A91nB+9p+3buk/e+O0bMjB7kFz90+v90qMjoONUUbVynfz4qz830UW/WVFa0vmchmcxAvppYPicObFxtW15dq5x82IutGHc/OVG+7sPsCOf2wDeHsZHDhtGU3MAANBnHnr0r7K4bLl8+vZPyNR358tD9zwsS15d6u/tnA3oh86V3dsBvf3xP3rzdTLropnyq1sfkJWLV3sDxNmB4o6ksaZRXr7f1lwny8d++ym/NKLsyaXy5h9fl9EzR8v4Czo21+9pu8p3ScljJTIsf4RcfucVfunREdBxqthStVXu/twP7eqy8tLizgd8OIsxzdqpx8nJKxyXk190Q05e0a9z84uWRNe21LrKXWDC+f1m/3U2nAcCARk2dIjMmVkoN1zzIbnzmzfJ/XffKV///KfliosvkCkTziGcAwCAPpWaEpmTe++Ovd4ya3Rk7uuutHQxkFxPa2yOzDZj52y3aqvrvGVsYoeegR007Y+0JkxMOzyU2kHirNh+nd+/pzTuj/TpTxwQma4KOJ0Eow58Edf9Jr1nGQL6STZ+2rSM3CkzP5CbV3hPbn7h3Ny8omql1Col8rBS8kVzSIFZRqUNSJGpUybJVZdfIt+48fPyi3vulNu+/mW5/soPyszpBTJk0CCmLQMAACdVqrlesfbuiMxrbQeK6476hqMPJNfTbA2wNTZvjLfcsXmnt4zr3/nc7bYG3bI16O9UtysS0OP7dT3l2Ymytd9W0sDjm8ccOJlsFxGP1gT0ThDQ+1julBnTTAj/Zm5+0T/McmMoHNgujvukSdffFlHvEyX94uPiZPyYHLnk/PPkxk/dID/97u1yz23flM989Dp535zZkj1yuERFRfmPCAAAcGrolxRpvVdbExkYLnXQwZHOj6a5tdVf630t/s9qr8lrqm/ypoKLio3ybp1pqG7wlv0GH5zppl3tzkhz/PiU3g/o7V8UJAzo/Z8F9LRge0AXRUDvBAG9j9h+5Dl5hc+LoxeZEP4jU/QhsxwWDAa9PuPvmT1TPnH91fK9b90sP7/7O/LVz35SLr/wfJk4fqwkJtKECQAAnPoGDUz3lu010nYk9+5ob3LeFxqbIj+r34BIDXR3as+t+j313jJl6OFfOuzfvs9bxvdBaLajuFsJNHHHaShAE/cuEdD7SExty/eVUhfExsRIYcEUufaKy+TWr37Ja6r+ra9+0dsuKsiTQelp/j0AAABOLxkmoEeZC/Adm3ZKW2vIa+IeFd11q7+a/R2nYjuWGWfatbWFxO3GtLA1tZGfNbYg11u2jzIf3//o4drOf24NyOoY0G15W0ubxCXHSTD64EB3vaWxOhLQ4wnoOA2116BrpWkO3AkCel9R8gG7+PoXPiOfvP4ar8bczkNua9ABAADOFO0Dxe30a6ZTM7pu5r6/rqFDuO6XlOivdZ+d3q2uoetpYav3R4J2+uBIbX97f/mUrMjvfSRuyJWGvQ0SiApI/yEdj6vZHBkQLzH92H/nY9Vc2yytTa3eFwGxSb0/IB3Q0w70QacGvVME9D6iRbwk7jgM5AYAAM5cWUMHe8v2puOZozO95dHYcH1oP/SBqSkScI79MnVFRVWXtej1jZEa6KEjI7/n5qot3jI5o/MB7Wp31op2tQwYlipOsOPvtWfjHm+ZNLD3Z8/ZvyPS1z0hlf7nOD254cj7U4kKeSs4DGmxj+TmFd4nSn3DNnHPGjrErPLUAwCAM8/emhrZW10j5146W66/6RpZ+GKJPHLfo/7ezk2dMFaGDorUalvL1lTKhq3b/a3us3NzT8wZJYkJcR3mVrdseH/61Te967DfzP2lV/b1D35TGuub5MJbL+x0kLiNSzbK8qeXy/jzJ8h5N57vl0a8+NPnpPz1NZL3//Ikc3LXX0aciIrXK2TNy2tk8IQMef/XLpaktO6N5M486DhV1O2rk2986NtmTe8qLy3p3iAVZxlSYh+xg8TF1Db/3pwRrveLAAAAzlgjx42QW351s1eTftcn7vZLOzdi6GCZPDbb34qEaRvSN22P1MQfDxvED60T0dretCT2T5Sf/PMHB3432//8vV97r3/U4d564i3Z/NZmL5zbkH6ox774sNRsrZF33/huSUrv3Vr0JY8vke0rt0v2uaNk1g3m5xHQcZqp2bNPbr32Dru6pby0OMsrRAcE9D42ZnLhCNdRF5hnfoBoyTR/gNGi9GhzrhhhTiJddkh3HEdiY6LFTsVmpzJJTkr0+mnZmnkAAICTzdWuvDK/WELhsPzq2Z9LVHRQbvvIXbJ3R6SvdmfSUvrJrPxJ/tZBu/bWeDXpNfvremw6tunnTZVPfvsGef2Z+fKX+/8uGWMzZNp10/y9h3v1l69K/d56uf5/PyYDslL9UpGWhhb53fUPSDAmKBfdelGvX1m/fP/L3jRrk6+YKFMunUZAx2lnz/a9cvtH77Jflq2vKCse5RfjEAT0U8ScOXOCW+vahpuEPtqVcLZoNdL8dcyLVo8066PM+lE/ge1op/2SEyU58WBot8vkxARvSYAHAAB95fGnn5PN23bI13/6FcmdnCMP3fOwLHl1qb+3cxfPmXFYs/Tjpb3/eP89YNHy1bJjz1655ksfkvdcMefA7zXpskkyfOpw/6iOmuuaZe5P5nqjtH/qz5/3SyM2lm6Qp7/7hKSPSpeiG4r80t5hB4ib+9O53kB10z9SILmzJxDQcdppb7WitV5bUVYy1i/GIRgk7hQxb968UGXpgqo1pQteLC8teaC8rPgb5aXFVwYDsRdr5VymRX3DnGOeNK/mKnOqOezr45bWVtm1p1oqN2yU0rdXyqsLSuQ/L7wsf/7XU/Lrh/8iv/rDo/LIP56UJ56bK3NfXyAlZctl5dpK2bh1m1Tv2+8NzgIAANATBg8c6C3bpzA7Z9o4b9mVPTWRQdB6gq2FijRxj9xs03Ybzu361PcUeMesX73eW6Zkdj6C+94NkZr/IRMO71++feVWbzlgeNcj1Z+oPesjg9ElZyRRxYbTVjgU9tcOzzOIIKCfArIvvDAmZ8r0yWPyi67PyS/6Xm5+0V9y8wqX5uQX1oXCLduVuK+b08qPzfnkg+asMtp8Jh/ztAStbW2yp7pG1m3aIstXr5X5i5bK86+9If985gX549//Lb/8/Z/lfx9+TP5kQ/zzL8nL84tl8bK3ZW3Vetm+a7c0NHY9bQkAAIA1Imuot1zyaqm3tP3Ru2Przt3+Ws/b4j922pA0Seqf6NXk2SnWYhJjjjqC+67KXd5y2JTDa9i3rIiMAJ864mCz997S/kVBvyHHX2sNnGwtTS3eUilV763gMAT0PjaqoKBfbl7RhblTZtxhgvg/cvIKVzs7axqU47ylRR4z4duOmnCdedXmK1G9P6Gm1rbq3Gv/1dLSKrttiN+4Wd5auVpeL14iz7z0mvzliWfk//78N/n57x6RBx99XB7799NeiH/x9Tdl/uJSc+waqVy/UXaYIF/f0CjuO5qTAQCAs8uQQekSDAS8KcxsCM7IGiQZw7oesNn2N+9qmrTjZR/bKjp/urdc9uZybzkwO1Lb35ndlZFgPyyvY0BvbWyVXRU7JBAdOGoNfE85UIM+mICO01dDXWSaQyPyhsRhCOi9yPYrH5tflJ+bX/jF3PwZj9gwHtRR+0TJc+Lo75lDPqSUGmvC+IEZ+4+HicP15lahRS8wy6fM8vei1Q/M8n+0khtMYr5YOWqWCeOTXXGyo6N0RmwoKbG8tFiVl5VEmaXjusGB4qjpWusrTb7+sjn2B+b2iHnwueZHrDS3ffaEWd/QIDt27/FC/Nury6WkdJm8PH+h/OfFV+QxE+QffPTvcr8N8n/+eyTIPzdXnnvlda/JfbE5tmzFallTuU42btlmTpTVXqAP99KJGAAAnBwBE87ba9GXLYgE4ckzDx8A7p1sl7uebObezl7D7NgdqYGePCMyCvtb7QE9p/OAXrOlRlrqWyRtRJokDewYjLcs3+TN6Zw6/PC50XuaHRjO3uxgdAkDmAMdp69GP6CbzFLtreAw9GDpYbnTp4+UkLpIi7rAvPTOO+FacK2bzAu4yoT4dUq0ORPIVvPY20ywN0t3m47SWysXLar1j+5VmUVFcQkhZ5gbcrMcpbNMrB5i/n3DtVk3L6QMc0i61mqgUnLkSUSPwnGUBANBCQYD3kndDhBj121ZIMD3SAAAnG7q6htlX22t1//8yz/4ouzdWe0NDtXW2uYfcWTDBg+SvPG5/lbP2G7C+aLlqyQ+KV5+9sSPvN/ltg/fKQFzrXH+N87vdP7z1XNXS+X8Spl2TZEUXj/DL414+VcvyuqXVsqEiyfIyMKRfmnvqFpQJateWCXp2WneFGtW7qyTM0jcK8VLpa6hUb72uU9Keurx972vrKyUfz47l0HizjKvPPGaPP7rf5k1/avy0pKvREpxKAJ6DxiTN3OqK+EPmxB9kXlCx/jF3aa1DpnAXW5Wl5v1FSatrtM6vN4NBdatW74w0vHpNDJ88uT+8So23Q066W7YzTCBPUNrGWTCfIYoPViLpCot9mvoZPMKtEs72skJtSIAAACnrnse/a6kZgyQn938SylfVuGXHpn9kv7CdxV6U8v2lCUr1nj92y+74WK55KMXySv/NiHhgX/JkAlDpOCqyIBxR/LyL16WxupGufb+j0jayHS/1DAXM3/4+IPSuK/Rmz/dzqPem+b/dr431/qY9+XIgGGR5vQnK6CvKF8nVZu3yqjhWTJzWkGXj2ErWwbbLg+HjM7f0tIiK1askLlvLiKgn2We+dOz5vacfQt9v6K0+Dt+MQ5BQD9O2VNmpzsq9BEt+hMmXE/0i7tkXoytSuu3zFO/UCsp045aLmn9VlU+/3xkxISz1PjxcxJbE5v6B91Af1e7/c0Ls2fmWAEAACeN1nKXueaZc8WnL5cLrj1flrxWKg/d/Ud/b+dsDbqtSe8Jtnn706++KeZ6TW77v29K5uhMueuTd8uOTTu9cG5D+pHUbK6R+Q/Nl9RhaXLdrz7ql0ZsW7lV/v3tx6XfkH5y7ufO9Ut7R9P+Jnnp5y95tf1Tr88XJxC5fD/egF75RqXU76mXdxfmS7/EBP+I7rPdEF5fvEzqGw/0Je7S+efOkqmTI10L6urqZPv27RIyj/OiCehNzS3yvUe+IwOHHvIFCM5Yj//6n/LKE/NMCFU3rS1d+Au/GIcgoB8jG8yVCn9bKffz5umL9Ys7ZU5M28354E2z+qZy1aLmftGlG+fNa47sBQAAOHPl5BVea4LxX7NMKL7twVukqb5Jvnn1bV02c0/plyTnTp3ib52YdZu3ytvl6w40tW+fh9kG3ovvuNg/6nDLn1ouG5dulBkfmy0FV07zSyPmPfiKvP3sMhn3vnGS/a5sv7R3VL1ZJateXCVpo1MlZ85ov/T4A/re9Xtl81ubZWTmEJk05uDjHQsb0jds3SE1+2u7nKrXtoQYO3K49zc91M691VL81kpJTkmWHz1+t/cFCs58f/jBI7Lo5SU2JH20vKzkUb8Yh6BzbzfZAd/MSeYu5YTWKaVv6jycaxu+XzQvupsdR02sKCseUl5afJW53b/2rYULCOcAAOBsUVFW8jctssGO5r6laqvEJcbJjAsK/b2dq9lfJ/vrG/yt42drz6s2bfPW2+c+f+Fvdvxbkcwph89r3i7UEpJtK7eJEzDh8rzxfmmEG3Klcr7tmWjnRu/9Ztmblm7ylqkjemau9dGzR3v/rvVbtsmyNZVSU1vn1YYfy62ltVUGpw+Q8dkjZPLY7KPeJuaOkqiowIH72ibtlZu2yNIVa73f5/yr30s4P4vU7N7nLU2e2uqt4DC8G7phfMGsYSEd/ptZ7Tg6iM/2ITevsrmOyGOB5pj/rFo1j3n9AAAAjJz8oh+aC85bbED+9G0f94L6j7780y5r0YcOSpepE8b6W8dn0/adUraq/MDgcIfW4B+t7/iGxRvk7WfellGFo+Xib1/ul0asL6mS/977lDf3+cxPzPRLe4ed+3zBHxdIVFyUFFwzRZRz8NL9eGvQs6ZkyeayzbL8meXelw0n05zL3yXXfeVqfwtng9s/epfs2b5X7MxSlaULqvxiHIIa9C6My5sxPOSG55vVw8O5FvOi0l9STmhwRWnxxWtLix8jnAMAABwUFQjfb1sYLnl1qde8PHP0UJk8q+sp1+ygbrbG9XjZ2vO16yK1z5d//FJv+foz871wbmu+jzaw24aSDd5y0qV53vJQK15421sOyx/mLXtTe+35wNz0DuH8RGXlZcmcL8yR4VOHS2xypFFoXL84GZA1oMtbdFy0d3xKen8ZPCzjmG9DRgyWvNmT5Uv3fJ5wfrbRB2rQtdQmb/HKcBhq0I/mzjudnKefL1aiOnY8El1jXl+3JKvQw0uXLj36178AAABnudz8wv8zl52fs83bb/jGR7pdiz4wNUVmTIkMLnasNmzd7jXh7jfA9nG+x/yskNz1ye/L3h3VMu26aZIx1s4Qe7id5Ttl0WOLJG1Uulz784/4pRG1O/fLnz73B4mOjZb33fw+CUT13iQ0rY2tMvcnc0W7WvKumiwxiZFg3O5EatAPteblNVLxeoUUfWSWTL1qul/auWfvfUrWlVTJF773mW7NbQ+02793v9xyze1mTe8qLy3pmVEgz0DUoB/FmKdeuOSd4dwE8+eUDkyoKC35HeEcAACgG5Tj16KXHqhF705f9F17a7ya9GNlBy5rrz2/8nNXeMs3npnvhfN+Gf06DedWxbzINHAFVx4eVu3AcPZiMCs/q1fDuWWb2bthV/pn9jssnAOno+rdNd5Si4q8OXFEBPSj0KKv9Fc9WsuTFZddcOnasgWR0UYAAADQpfKlC9eYxSO2xtzOgWzZadeioqO89aNZVWmCqntsfaXtfZpbW2V47jCZ/t6pXt9zO/+yNe78cd7ySGztec2WGknJHCA5s3L90oiW+mZZNXeF19R8ZOFIv7R3hFpDsm7hOm998IQjf5lgB3oDTifVOyMBXWm92VvBEfHOPgotEuevepSSefLd757c0TQAAABOQyosPzRXVwf6oqcOGiBXffH/+Xs719jc7DVV7y5b426btwdMgP3ErR/zyp74/VPSaEL6wOyBkp595Pm2tdayeu5qb73owzPNL+ytHrD8v8ukpaFFhpwzxOuv3ZtsH/i2pjZJzkiSfoOT/dKO7PRlwOlk55Zd/pp0/w19FuKdfXTL/WW7O3PyC7tujwUAAIAO1i7zRl57xK7//u6HvT7h5146W86Z1nEasyOxo7FXbOy60s1OzdYe5i//xKWSkTVI1q/eIK8/bcf7FZl42URveSQbFm2Qul11Mih3sIyemeOXRtja82VPl3rrOXM67utp4bawVC2MDG6dld/5VHCBqKC/Bpwetm/c7i2VOLZFDTpBQD8KNxD9J7uIbHn6K1HzTEi/uaCgoOs2WQAAADigJSn2Jq31Gjsv+iv/ftUru/6mayQ1o+s5vm2z9e279/pbh6tvbJLishVe//PJMyZ6TejtlwCP3Peot39U0ahOR25vqWuR8tcic5uf+5l3e8tDlT6xVJrrmmXoxKGSlJ7kl/aOqjerpLWh1as5tzXonYmK5VIUp5ftG3d4SyWhSFMVHBEB/Siqlryx2ZxE7vY328WYkP6TWh21Ije/8AsTJ85O8csBAABwFBvnzWt2HPmCbepu+6Lb0dxtU/dP3/aJbvVHX7R8lVeb/k625vzNpcu9fufDcrLkC9//rFdu+53b5vQ2mB+t7/nbz77tjZo+8eIpMii3Y5/vut11svzpMnGCjox934nNy96Vpn1NUvlGpSilZPj0jqOtH8r2P1c0ccdpxHYh2bk50sQ9FKVWeis4It7ZXagoK7lLi77P3zxAieSa/z7QEhXanptf9ExuQdGnCOsAAABHt3ZpyWtm4Q0Y95s7fyt7d1bLyHEj5Ms/+GK3QnrZqnJZsmKNV1Nu2f7m7eHcDgr3tR9/2Su3I8a/8Le53nr+VflewD4SO9f49lXbJTEtSYo+PMMvPeiNh16Ttpa2o9bA95SVL6yUcCjszXuekJrglx6O5u043ezZsdebVtHkqm2VixbV+sU4AgJ613RFacktrtYf0lr2+GWHijG3S8yr7aHmYNuunLzC501gv2nc1Bl5kd0AAAA4lNfUXfTzdtoz2wTdNkXPnZwttz14i2QM63p6ZDsQ3Nw3F8tri8q8Puc2rBfMyZOb7rtR4hLjvH7nj/w40rT9nIvOkZTMI9ehNOxt8EKxdf5NF0pMYqy33m79onWyrrhSYpNjJftd2X5p79hVscv7oiAYE5RhBZ33Pbdizb8ROJ3s8Ju3GzRv7wIBvZsqy0r+1erG5GiRn5kw3ugXd6CUCprbBWb152FXl+bmFe03txdz8mZ8Nyd/xiUTCguZkB8AAJz1vKbuYfmCua7aUL6sQv7vzt95Id0O6nbLL2+Wcy+b3WVtug3l++vqJSEpXj568/XymTs+6YVz22z+V7c+4NXWDZ823Kv5PhLbpL3k0RIJtYRk2jWFMnRix1DctL9JXvvNy976xIsn9mqfb/u7LPvPMm992NQsCcYevYY8rl/ntevAqWjrusgs1UqrFd4KOkVAPwYbl83bV1FafHPIaRtiXl43mpPKO0d570hJsrmdr5T+jhL9TGub2pGbX7glJ7/wqdz8ortz8wqvMbdJw+fM6fh1LQAAwBnOjuruhPV7bEhfuXiV/OzmX0htda0Xsq//6jVebbod6C01I9W/R0fnTBsnV37uCvnh3++RWRdFmqaXL6v0HsdOqTZ0wlCZdOkkr/ydwq1hWfTYImmobpARU0dK4fUz/T0H2XDeUF0vmZMzJWPckeci7yll/y7zBqFLGdZfBo058jRwh6IGHaeb9Ws2+mtqqb+CTrxjhkccqzFTZsx0lb7aPJMfME/mCL/4WLnm5LTJhPhKs6xUWjYox1kXVlKZFtRriouLm/zjAAAAzihjJheOcAPqVXsdZUdzv+EbH/Waux/K9lO34d3WiicPSJbUQakSFd2xltkOOmcHhbOypmTJlCumeOvvZMP54r8tlt1Vu2VAVqpc+aNrJCbB9lg8qOyJJfLmw29IXP84Offz50p0XLS/p+etW7hOVj6/UqLjo2TSB21Nfdf9y8e9e4rEH0Mt+su/fFFWv7zSe07sc3OoNS+vkYrXK6ToI7Nk6lXT/dLOPXvvU7KupEq+8L3PyOSZR/4CBHinW66+Tfab97DJOGPXLlmw1i/GERDQe1D2lOnjlaNmKVH2a9zZ5tYjE2Xab5bNH6rCrG4xyy2u6C1ayXrRgXX9VMumpUuXtkWOBAAAOP3YkK4D6o9m1ZvjzM6PHqk973r6tZWLV8uTDz0lduo2K3t2dqcjttum5Iv+skhqNtdI/yH95Yp7rpaEAR2D7sbSDfLM9580QULJrE/N8o7rLTvW7JAlf1virY+7YIz0G5LsrR+NHcE979LDB7M7GgI6TqZ9e/bJt669w4aa/eVlxXZACBNv0BkCei8am/+uwWE39G5RerZSeqZ5KU4UpQL+7p6hddg85kZta92VbDR/0vXiyAbthjfooKyvXLQocrYCAAA4xeXkFd5lrmW+ba5pomwf9MmzJsm0d+d7o7zHJcZ7tea2r/oWE8Zt3/W33lzuDQhn2RHWbQBNHXHkJvF1u+pk8V8Xe83aUzIHyAe/f6UJ54n+3oi9G/fIv299XFoaWmTipRNlxLTjbRzZtZotNbLw4YUSbgvL6NkjvZHbuyMhJUnGnntswZiAjpOpbP4yefCuh+zq3PLS4vd7hegUAb0PTZp0fkJLVO00E9QnuyITzZM/Tpscr0R1/fXwcTLBvU0pvUuL2u4ovV60WmOK12qlN+qQWl+xrHhr5EgAAICTLye/sNBcG/3MrB7WMdyGdtvM/VAxiTHeCOs2eB5pIDftaql6s0rK55V7YThrynC54H8ultikjkMAVW/aK0/c/k9p2t8oOXNyZOx5vTfnefXGaq8mv625TYZOGiLDph591PZDDRk7TAaP6XyO9CMhoONkeuKhpyJTHmp9b3lZyW1+MTpBQD8F5BbMSXN0KNvVbo5S7gQTqsebYhPe1TD7DXLkqN6im83PKTcvhJVa9FJRgdXmRy4qXzrvSFPKAQAA9AWVk1f0XXMddLtdj5SYmxYJBANe33A7ddqQiUMkbUTaEec41+aCyk5btvaVtVK/p97OtiNTry6UwutmHHYFvG3lVnn2B095A7WNmjFKzrnwHH9Pz9u5dqcseXyJuCFX0nPSJPtdRx5lvjPH2v/cIqDjZPrJ1+6Xyrer7KBbl1eWFT/tF6MTBPRTXPb06ZnBtmCWK+HRWqlc8wfLNienkWbXEHOOGtyLAX6VCewvmNvjlaWLiv0yAACAPpNbUDRLXPmLuWIdZrfjkuNk6KShMjB3oNc3PBDVseegrSHft22f7CrfJVvf3upNlWaljx4o7/nC+2RgzuEz3i57pkwW/PENCYfCMnrWaBn/fltP0gvMhZsdEG7V3FVerX7GuEEycsZwf2f3RMVGy6QLpvlb3UdAx8nS2twqX/vANyQcdsNx4Zi0Zcvm7fN3oRME9NNc9pTZ6UEnlBXWeoRyZIRoZT7ptQnwapRoPUqUOuF5OMz5pNws7h2SFPPYvHnzQpFSAACA3jd+/JzEUGzLI2b1/0VKImyNeGxy7IER1lubWqW5ttmrOW+XNipdCq6cLjmzc/2SgxprGmTeg69K1UI7Dq/5OSaY24DeGxr3NcpbT7wlezfs9baHTBwsw6cdWzN1K31EhgybfOy/IwEdJ8uqJWvkl9/6tckTenFFaUnXLzAQ0M90EyfOTmkKtA4OOsFMLeGx5pQ1zvzZR5ul/cp2hHkBdHveEHOfJVqcaytLF1T5RQAAAH0it2DGt7Srv9feetAG9EPDuGWbv6eOSJPMSVkyekaODMo9fP5y2+/77f++JaX/XiLN9c1eX/S8K/MkbWSaf0TPsU3mq+ZXycalG73a/WBMUEbNHCGpI49v+KHjad5uEdBxsrT3Pzfv1B9VlBZ/yy/GURDQz2JXXXVVYNnajcPcoAwK6MB4LXqSefMUmPOdbTvVcUJQnzmmOuA4c9YsWbjCLwIAAOgTOdOmTVHhgB0OusBuJw1MlsyJNoxnS+rwNElITfSmITuS3et2mSC61guqTbWRpu82rNqa8+iEnpvn3DZf37txr2xbsU02v7XZ62tupWT190Zrj4o7vt6JsYlxcs578/2tY0NAx8nywxt/IhvWbDShU124tnThC34xjoKAjsMMnzMnNra2+f1aqY+J1h+Uw6aG05VubcqEysrnW/wCAACAPpOTX3SDuYi1o0HnREpMAM4cIOmjBnqhPcYEbhuUbRDfv22f7Kzc6TVpb2dr2geNHSQDsjqvyXbDrlfr3R2h1pC01Ld4Nzt9WqjlYI9AO7e5bdLef2g/v+T4HM/o7e0I6DgZmhub5esfvMW8l8Kh2HBT/+XLlx98E6JTBHQc1bi8GcPDSv/ArF4XKWnn3lheuujX/gYAAEBfUzkFhReJKyasqwvMVe2JJeAeFJMUI/2H9JOBY9IlMe3Ym6S/k20VMOH8qRIVc3y17wR0nAzLFrwtv/nOb0VrmV9RVvwuvxhdIKCjW3Lziu43r5av+pvWX8tLi6/31wEAAE6aOXPmBHfWtUwKuzJBlM5yxElzRUebC92Ok6YfA630VSb4DxmYky4xiUdvAm+neQvGRklUbFDi+sV6g9f1pOMdHK4dAR0nw6M/+6vMf3aB7X9+W0Vp8b1+MbpAQEe35OQXfsWcpH7hb9pBWR6vKCu5xt8EAAA4o+TkFb2hlMyecMk4SRqU5Jf2PVt7fs55+RIdf8ThgbqFgI6+ZgdwvOXq26S2pk4cR01k/KruO/IoGsAhsqdPTxZRN/mbHiVS4q8CAACgl6RmDTyhcA6cDOtXb/DCuTarhPNjQ0DHURUUFESpkPM3E8hH+kX2K7GmYIx62N8CAABAL7C15xk5mf7WqSEQHfSWba0HB8ID3umtN5f7a/pJfwXdREBHp2w4r9VR/zTh/CK/qN3tq4qLq/11AAAA9AIbzk+12vOYhMjv01gfmaoOOJLlfqW5o+QpbwXdRkDHEU2aNCmhVgefMuH8cr/Io7U8WV5W8nN/EwAAAL3ABvOMnKH+Vu9RKjIklZ2WrjuSByZ7yy2VW7wl8E47t+ySHZt22OBQnZEYO98vRjcR0HGY3IKCtOZA3CtK1IV+kU+/rgf1v9auRLYBAADQG4ZPHi3K6f1L9ai4yNRtLQ3N3rIrg8YM9pa2jzFwJCVzF3lLExj+PW/ePPpCHCMCOjoYM3XmGNHBhaJUx2E8tV4UUqHLK59/vsUvAQAAQC+w06olD0zxt3pXTGKkyXr9njpv2ZWhEzIlPiVBNldtkS1VW/1S4KBFryzxlo4jj3krOCYEdBwwNr+wwA27b4qobL+o3dzYcPJ565Yu3e9vAwAAoBfYpu1Dxw/3t3pfv4x+3nLr21u8qbG6I2d2rrd84iG6F6OjqhXrZM/2vXZ1y9qlJfO8QhwTAjo84/OKsl1RLyklqX6Rx3xM/z3YXHvp8uVzG/wiAAAA9AI7anv29HESiIqMlN4XEtMTJa5fnDTVNsmONdv90qObft0MrxZ95eJV8sq/X/NLAZHilxZ7S5MhbO053WKPAwEdnjalHzGL/pEtn5ZfVJQWX7tq1apWvwQAAAC9ZNik0SYsJ/hbfWfwOZF+5Yv/Xuwtu2JHcn/Xp+ZIMDoojz/wLxPUV/t7cDYLh8JSOq/UWw846lFvBceMgA7JmVw0VIma6W9GKH1zeVnxTf4WAADAWSM7+8IYURLrb/aJgaOHSOqwgf5W38qene2F7U1lG2VTafcGf8t51xjJ/39TvfVf3foANemQsvnLpKGu0a4uW7PEn2cNxyzgL3EWS8/MsqO1XxXZsvRL5aUlX/Q3AAAAzjjZF14Yk56cNj510JAZaUOGXZg6OPP6AYMzv5I2eOhdKqb5x0pUpj1uYG76gYHUekv/wQNkRF6Ov9Xz1pdUyZ71uyVjXMaBPueHsuE8EB2Q3ZW7Zf3i9TJy+iiJ6xfv7+3c0IlZEm4Ly+6qXfJ28UopX1YpGcMGSUp6x0aZOPPZ8Qt+f8/DUrev3k7LfE/1ji2RodxxzCITH+Kslp1fdL0T6Sfi0SJ/rigt/pi/CQAAcNoqKCiIamiLGxkOhnOU6BwteoK5AC7QWp2jlETmGDuKCZeMk6RBSf5Wz0tISZKcGeN7td/5y798UVa/vFKmXDFFsqZk+aWHe+vJt2Rz2WaJTY6Ti791mQw5p3vzsK8rqZKXf/GCtDREJvvJGp0pI8eNkNSMAZI8IFniE+O88p6SOSrTe2ycOv776PPy9MP/tUFic7ClNpsussePgA7JKSi8WGll3lER5sS1TdemjKqsZEo1AABw+hidV5RtQvhkR6kJWmsTwNU5ZplrlsedfnszoMf3S5DcWRN6fVC47gZ07Wop/VepbFuxTZxgQIqunyGTLs2TYEzXv58N58ueLpMVzy+XxpreHVt4gAnntzzyTX8LJ9uCf70pz/zhWQm3hUKinAvKSxe+4u/CcSCgQzKLiuLiW2SHeTUk+0WG/r/y0pIv+BsAAACnjIkTZ6e0RLedoyQSxLVWU0TpKWY70T+kJ4TNLdBbAb0vas7bdTegtyt/rVzWvrrWW49LjpPcOWNlVFG2DBw9UKLior3yo9lZvkN2rN3uBfXGfY3SUt/s7+kZI83vMu688f4WToZQS0g2vbVRSh5bIHs37rFFrskSny1fWvx77wAcNwI6PDl5Rf+rlHzJ3/TYKdZak2I+vnHevJ79VAUAAOiGSZMmJTQ7CePNNcpErfR40XqCNusmiA/xDzlRO7XoKnNJvM6srzcRozKgnAonxl3b1iL/MT93dm8E9OSBKTJqam6fTad2rAHd2rd1n6yeu1r2rPfC1wGxSbES3Y2QjjNXa1OrNNd1iAerXDdwU+Vbb871t3ECCOjw2BNgUyBuiVJqrF/k0VrWilI3V5QuPNAEHgAAoCdlT5+eLCEZH9BqnBYZZ649zjHL8eZCdYR/yAkxIbxatFpuVpcpLW87ylkV40atXrZs3r7IEYfLzS+cZy6Vzz3n4nGSnNFzAd2O1p41YaS/1Tde+MmzUvHGWim4qkCGTDi27zbq99TLzrU7ZVflLqnbVSct9fSAhLjmttq8R0sdVz219q33/1vku7YMPYCAjgNy8grNCVFeOuK30lpKzMntvoqyEvMGBAAAOHbjp03LaAsFcx3R411RY5TS55jicebmjZh+4nSN+c9qc4G72qSF1Y44K9ywXlGxrHhrZH/35eQXPmeuiS7MPS9bUkec+IBkTsDx5jk/GVOpPXHbP2Trii0y8xMzzb8l1S89PrZpc1tTm7+Fs4Edl6B6U7X9ouuzTpTMjWlK3r18+dzeHWjgLEZARwfjC2YNa9Php80LY5Jf1IF5Y240J6s/BFXg4VVL39zkFwMAAHjGjx8f3RaTNFqUGqu0zhXHBHBXjTVXnWPM7h6Zf8vWiCutVmqRFUqZpZa3Y6LdtStKSnb6h5yw3Pyif5rFlSNnDJeMcYMihccpOj5GsqePk7h+CX5J33rsS49IzZZqec+X3yOJaT3ZTR9ng3kPzJPanbWiXTm/4q3il/xi9BICOg5TUFAQX6uj7jBnv5uPMv2IOTdKiVk+4QSDT65ZPL88UgwAAM4CavTUqZmBcFSuKDfXBOUcE5jHiDKBXMsIE857pHO1edx6E/JXaaVWKC0rXOWuDOjgirVlC7b5h/Sa3PzCX5l/5o2ZU4ZIVv7xV/Cnj8iQoeOH91l/83ey85T/5kO/lEAwIBfeeqE4QcffA3TPC/e9IK0NrRIOhydULVu80i9GLyGgo1M5U2ePUuHQHSaJf6TL6Um0rhLlvGQC/cvKCb2yZvHivf4eAABwGrL9wlWrjFQBGSnasX3BR5oT/khtAri5gMw2IbznJrfWst9cla4yK6u1qDUm6K8Mus7K1WULN/pH9Lmc/MKvKFG/SM9Ok+xzR/ml3WdrzUfk5UhSWj+/5OSwfc9tH3TbtN02cQeOhf2C57l7njOX+tp1a/vHMw1z7yOgo0vZ+TNHOxL+H9HqevOKOWQqtk55A0eYk+0CJW6xdgILypcutHN1aG8vAAA46WyLuf3hwAgVUCOU1iNFmRCuZaQ5WZswrkeacHriHa/fQYveZq4n1jpK1pitNWElq1VIrTqePuK9LbegaJb5hedHx0dLwbVT/NLuGTJ2mAwcNfik1Zofqn2AuHHnj5Ps2dl+KdA9doDARX9ZZAP6ioqykol+MXoRAR3d5jV9D0d9SDn6k+alM9sUBSJ7ukPXmBPyYq2k1FFqqavaSiuWLLFTmgAAgB6WWVQUlxByhumwztRK2/bZQ5XoLHMuzjRXf1lam20laZGje5pu1qLKHaXXahPGzZW9uTlrVbxas3bBgjr/oFOeue6JqnOD+21LgUkfnCAJA+L9PZ2zteXDJo+W2MSea1xwImzt5++uf0BCrSH6n+O4vP3M27Jh8QY7s9MDFWXFHaZkRu8goOO4jJ02LdVtC3xQHP0Bs3m+eSnFRvYcC11jTtwrRek1Sstq7cgaUeE1FZdcskG+y1QNAAC8kw2N+1sDgwJBnSESGOwqneFoGWQC8TBzVTdUa51lgrcJ5CrFv0uvMBfrdhjvdeZCskIrXWGWla6SiijXKT+ZzdJ7Wk5+0X/Mv+3yYVOzZOikwX7p4aJioiVr4khJGdpL33kcp4V/mi9L/7WY5u04bi/97CVp2t8kWtxLK0oXMe1yHyCg44RFmsgFZzlK3mNeUueZwD3VLI+hdv2ddLO5f5U5+XsnfG1uSqmKoHIq0xOD2+bNmxfyDwQA4LQ3fs6cxFBTU7q4gTSt3XQJqzRxdLo5F6YrbYO4GqyVZCjRJiEqO0dWX4zyZb8o32bOxRvM1eJ6k8jXm/PxhoAj6x3XWT8hO3PLP/7xj3Dk0DPXmPyi682/+7GE1ASZ9AE7I9zhMnIyzW3oKdGc/VB1u2q90dtt7fnsz8yWlMxe/c4GZ6D92/bL6w++br+Rqx6cHDuIa/C+QUBHjxs/fk5iOLZpmivODHNhMUOLKuqxZnRah0WpbWZls3nczUrLZqX0FtGyxSy3tjnu1v5a71i6dCkTdAIA+pyt4W4JBgc0uW6a0oG0gAncYddJCzg6zZy30sx5LF20WSovgJtzo7c8jlZoJ8aEzlZzDt1ifg//fKo3aSUbzW29G5YNsa11G1etWtXqH37WmjTp/ITmQN02c8WcPOZ9OTJg2MGQe6o1Z3+np777hGwq3SBZU7JkyhXH1ocesBY9tkh2lu+0LWZo3t6HCOjoEzlTp47S4UCeY65dzMk/z7zwCszLz1yU9ArXXHnsMq9uO+CMuWkT6NV2cwGyw9HuDq2d7eFg2w6CPACgM3Yubzc2NbUt7A4IBEMpypUBrlIpJsimilIDTMC1A6gNUGK2tQzQpsycb1KVqKTII5xEkS+zzXlPbzLnv82OaNvkfJtrv9QOOJujA+6mnpwv/EyXk1/0PXPdckdc/zgTdCdKVOyp2Zz9UG/8/jVZ9lSZxCTGeLXn8f277j8PHGrP+j2y8OGF9vMkJGGdW7580Xp/F3oZAR0nzYTCwkGhFjU27OgxSqscUzROlB5jLnRGmguLE2gi331ayx6lZLdZ7jXvBjs13F5z8bXXXGjVmL17zO+yV2u1N+BItRuW6uRgW40J9Y2RewMATklXXRWYXF6e1BZMTHaVm2wuL5O1uP1sLaiOzEZibqqfo3WSt60lxewbYM4FA5QJ4TZwm+1TL9GY4G1+351KvJZk20Wr7eb33KZFbTf/lu1K6W1aB7ZPyh6682xoft5XxhcVDQi1SpVZ7Z9/Zb4UXjfrlGvOfqgVzy+X137zsjfvuQ3nyRndmYAH6OiN374h+7buMx818tvysuLP+cXoAwR0nHJs88DGcHBESCTHBPXRJkDbOUGytdZmXdl5WGO8A08S2yzQBnfze1Wbi7ka8y6qVtqsi9pny5S4+11X7XOU1JgLw30BJ1ATagnvi1f9apYvn9vgPwwA4B28ebdbnCQVVEnmszVJwiY8O2bphu12sjknJJlQmmg+ie3E0snmMzgStu2xdt0uzbYJsKfVUNX2S2Jz/thl1naZ9Z3m8my3I3qHa8K4Fmd70GsJ1rp9zWWX7WQQ1ZMjd0rRp81r8XcxCTFy9U+vl36D+/t7Ti3tNeeWbdZum7cDx6pyfqWsnrvaru4ORsvYVcXF1d4O9AkCOk47OZOLhqqgHqnDapRyxJuz1RQPNa/moWbdLu2F26kp0uzQTjFTb251WnS9udisM79zvdLaW9ptU94gStc7yqnXrjnGMcuwrg8op0Ert14H3fpQc6AhJaq1nhp9AH1l+Jw5sQktLfGtrhsf1NHxYXHjHa3j3ZCOd4JmKU68E5Z419EJSnS81ipBaYnTIvHKlGnXLJUy5RJvPu9smDY3fVqG6i7Yaqc95t9tQrfabZ4DG7532xDuKmeXcu22uzsYdHelx8fvYeCl04LKzS/8j1lcNiArVT5037Vi50c/VbQ0tMh8E85Xv7zK2yac43jtWLNDlvxtiblk1eZSVH9gbVnJU/4u9BECOs44du7XpGadaT5WhmhHhrqiByutMsyFUYa3LirDfOgMNheJtv/gmcC1gd78uxpEiwnwYtalwVwMNpjnoMF8uNabt7opjxxjtltcJU1KnGbzydtsLhybw9osleOti2PW3XCLCgSbQ65qkmCoxQnHNauYtpaMqKgmLiSBk689KLc1SZzrSFzAhmElcY65uSYMmyAc54jEiVKx5hor1rzXY8znQIy54oq2ZaLNulcmMeYzwez39pkyu7THe827481nS7z53DBLE6zt4/XN6OGnCvPRqPfbllFmvVprVWPXzfNZbZY1pmyveR73mue92tWqOiro7HXdQPXkUQNraF5+ZvKmmA0Fysz7I2tY/gi57I4PijJvupNtzSurZMGf5ktjTYNExUZJwVUFkp7dW8P84ExWu6NW5j8035s/35wLflleVvxVfxf6EAEdZy07AFBLfOogJaE0O8iPCtuBfyTVhNQBrjhm3Q72I/7gPzLALs1x/c0F7Knb8axvuOZCvsU8V83mgtUum+y2UmbdBnylW8zFvB18r808f2ap2rxtrUPmQt8rt9uRfd66Cfzm8Sz7GGb7wP3MfRxx21ztmGNUmxOIHG8ukNtMSghpcwrROhAKmH2uOdb8Pm2BKB1ytZibaosyZa7Z1xbWodiQDoX7O20NrhuakZXVygX0WeDOO53sx0qi4uO3BeujooLmjWsylBNsbVbBgKOCIXNzREc55j0dNusmqEY5YRV0lQSVCgeVBKJcMUuz7bpmv7m/uQXN54H9DIisa1uuo8zrM2jCrFlKlHkd2xAbZT5L7LYpP3g/8x4w9zXHmX2m3L+vf4z3uMqUa+94+xjmte79XPOY0WY9zqyb0H0K9o0+NTWY53W/+eyxrZNqzXO33zy/tabclEl7Wa35jNivtLvfdaQ64AZq3IBT3doWqN64bN6+yMMAB+XmFU4y78d5ZrV/7rlj5b1ffb/X17uv2TC+rqRKlj1dJjVbIq2P7Vznky6bJIlpZ1JjFPSV2p213qjtds5z8xn53ySn7QoGUz45zLkJwLGwfSQDLWpAKKAGBLRKMZfiA0wgTDEXeHbuFdsHcoAWO9Kv9DefcClaqf7mIjzFXFynmBBrL7pxajF/PvulgHZFK5PrtavM0vwdbcsEr0yZMhPEwnZpt8VuiynXZluZ+5il+dvafqEH183S/O1N2SGPZ/eZ+5n1sHk92LZjkW3/WPOaOeyx7dI8oDnO+2Ikcpz9PXqC/Q3MDzFr5iFNfLT/87fNcxI5P5hyx3HMbrM/UmaeKvMsmX+kXTf/Mf83+0yBWfPK7H1N8LUPeaDMHuM9pi0zS29P5H6O2eOYTXMXObgu2tzMPm22I4HXrItZF3uceeuZdbPPLL0Aax47aMrtugm7JjQrLxzjdGRHDFaq3rxFGs1rwY7bYYK2tss6s22bju8zf2uTSNR+83rZ5yinJizuPifs7AsrXRNw2vYNTkzcR2sf9JbReTNnBMR93nyKJWeMGSwXf/vyEx4lfeuKLdLaEPmu+kgaTCC3+2t31cqOtdtlz/rd/h7xfva488fJkAlD/BLg2Oxcu1NK/1nqzZlvzrWvtCbHXLJx3rxmfzf6mL1QAtBHbPP72OZgohPdmihtKkkFnEQTu5JMhks0qSvRXHQmmUhilirBrpuLz0RzQWrWdaIJHQnmHWu2xR6XaGJQovkQTTLhhdAPoG/Y8Gy7zIiY8CyNfog2S7OtzLY2245dqkYV6XLTpJTX3cY/XjU6ym1wQ2YZVI1uyGkISqjRVYGGNqelISsxsYFgjdPB2PyifFf0c+b9MDApPVnef/OFkpJ1fD3nNi7dIHN/9ry/1T12+rSB2QPNz0yR4VOH+6XAsbMDwq15aY35eDef5CL/cmv7f7iy8vnOvy1CryOgA6e5OXPmBPftk8TGuJYEJ+QkKtdNCIuboLSTYC4eEpRjB2nSCVocE/RdE+xtH1MVq5Rr+6HavqbtfVS9fqnmQ8E2oY01Dx1jPqpNmd9/1buPV25rMwGcfK5573rdSsz7s8Vbiu1qYrugtC+l2QvG2o47YYK0N/6EDcpiB5e0601eeDb7XXEbnYCY0Gy2A9IUUKoxLIHGKNXS2GrW84YPb6BrCHDQ6KlTswLh4OPmfVbkBB0ZMW2E5Jybc8yDx7XUt3gjZrc1d96aOCYpxutfbmvLbRP2lMwUsT8TOF7VG6tl9UurpXqT10XCtuK7Z23ZBXeJMFPEyUZAB3BMrrrqqsDKlbviQnH1sToUZa4YgjE61BqrHSc2Sjsx2gnHmCt424c2SoW9vrRR5pPe618b6dMb6afr7Tdldp8JEnbgKnulEW3KbVNlv3+u10w5yjZj9u/j9dU9sO738bXH+U2dI/127dLsM9uBA8eb/fpA315ly7iyOQuY10j7eAchrew4CHbsAjvugSnXkXXz2rC1wnb9QJm335R7+8WrNfbGRLD3t/vM6+3gurnPgZ9hp2G0TEA2LzA7XoL3uP56m3YkZNYjYyn49/W2248LRJau2TYvVG9sBdf8bPMGaVPBUEugOaYlOrqpZemoUS1CWAZOOjs1bJ0bvNes3mTe98FgTFBGzxoto2aMkmA0Ddxw6qnbWSerX17tNWv3aNnsOvpTlUtL5kYKcLKZawoAOHvZi6v96elO2r59TmNjktMYuz/Q1hLnJMS1OKG2NnOLdmJjQk44FOWEo0JOdDjKCQXaAm4o6ES5YccNBhw3HHaCruu4AbNultqUeduu42jHdQLalJv/aW1upsxuab8soM0x9j7mf5H/231maf4TiPT99tYdFemPrR3bV9ts+7//ibAd3s1ZwPayN5nQK7Fdy+267UivxTXb9tRt1tvLbZntWH+wLOzfX2nbST9yvH0cswxHjlHezwlH9psy72f6ZfZpUuaZMv88V7lhN2yW9n9KuW7YPEUqFDZPkuOGvGXAPHsh1/wB3LZA0A2Gw+GQq0MxsToUct1Qq7kltrWFGhsbQ5WVlTTPA9BncqZMn2w+x+4zn2/vt9s2nKeOTJX00eleU/SE1ATvOKCvmVOrV0u+u3K37K7aLft37LdnavN/b5afX8eFGr+/fPlyO84HThEEdAAAAKAH5BQUTVdabtFaLlOHDFbpBByvibq9BWODEojq+5HfcZYw4butpU1CzSGv20SoxQ78Zr9jjzDBfJsS9QdRbb8oX7p0j1+MUwgBHQAAAOhB44uKBrS16ivNpfa7zMV2kSnKiewB+pjWTVpJmdLyptbqxYoPXPCKfJd+5qcyAjoAAADQiwoKCuIbdHCcCUpJfhHQ68I6sLmydEGVvwk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IDuEvn/M7hRP+ZjwVkAAAAASUVORK5CYII="/>
          <p:cNvPicPr>
            <a:picLocks noChangeAspect="1"/>
          </p:cNvPicPr>
          <p:nvPr/>
        </p:nvPicPr>
        <p:blipFill>
          <a:blip r:embed="rId3"/>
          <a:srcRect r="2913" b="4762"/>
          <a:stretch/>
        </p:blipFill>
        <p:spPr>
          <a:xfrm>
            <a:off x="5029200" y="1028700"/>
            <a:ext cx="3979648" cy="389276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74320"/>
            <a:ext cx="5486400" cy="71378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Nova</a:t>
            </a:r>
            <a:r>
              <a:rPr lang="sr-Latn-R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rastuća</a:t>
            </a: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100" b="1" noProof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očekivanja</a:t>
            </a: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sr-Latn-R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od strane klijenata</a:t>
            </a:r>
            <a:endParaRPr lang="en-US" sz="1500" dirty="0"/>
          </a:p>
        </p:txBody>
      </p:sp>
      <p:sp>
        <p:nvSpPr>
          <p:cNvPr id="4" name="Shape 1"/>
          <p:cNvSpPr/>
          <p:nvPr/>
        </p:nvSpPr>
        <p:spPr>
          <a:xfrm>
            <a:off x="411480" y="1995568"/>
            <a:ext cx="2377440" cy="2338968"/>
          </a:xfrm>
          <a:custGeom>
            <a:avLst/>
            <a:gdLst/>
            <a:ahLst/>
            <a:cxnLst/>
            <a:rect l="l" t="t" r="r" b="b"/>
            <a:pathLst>
              <a:path w="2377440" h="2338968">
                <a:moveTo>
                  <a:pt x="163728" y="0"/>
                </a:moveTo>
                <a:lnTo>
                  <a:pt x="2213712" y="0"/>
                </a:lnTo>
                <a:quadBezTo>
                  <a:pt x="2377440" y="0"/>
                  <a:pt x="2377440" y="163728"/>
                </a:quadBezTo>
                <a:lnTo>
                  <a:pt x="2377440" y="2175240"/>
                </a:lnTo>
                <a:quadBezTo>
                  <a:pt x="2377440" y="2338968"/>
                  <a:pt x="2213712" y="2338968"/>
                </a:quadBezTo>
                <a:lnTo>
                  <a:pt x="163728" y="2338968"/>
                </a:lnTo>
                <a:quadBezTo>
                  <a:pt x="0" y="2338968"/>
                  <a:pt x="0" y="2175240"/>
                </a:quadBezTo>
                <a:lnTo>
                  <a:pt x="0" y="163728"/>
                </a:lnTo>
                <a:quadBezTo>
                  <a:pt x="0" y="0"/>
                  <a:pt x="163728" y="0"/>
                </a:quadBezTo>
                <a:close/>
              </a:path>
            </a:pathLst>
          </a:custGeom>
          <a:solidFill>
            <a:srgbClr val="FFFFFF"/>
          </a:solidFill>
          <a:ln/>
          <a:effectLst>
            <a:outerShdw blurRad="19050" dist="38100" dir="2700000" algn="bl" rotWithShape="0">
              <a:srgbClr val="808080">
                <a:alpha val="10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411480" y="1995568"/>
            <a:ext cx="2377440" cy="54864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sr-Latn-RS" sz="1400" b="1" noProof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Personalizovana usluga i iskustva</a:t>
            </a:r>
            <a:endParaRPr lang="sr-Latn-RS" sz="1500" noProof="1"/>
          </a:p>
        </p:txBody>
      </p:sp>
      <p:sp>
        <p:nvSpPr>
          <p:cNvPr id="6" name="Text 3"/>
          <p:cNvSpPr/>
          <p:nvPr/>
        </p:nvSpPr>
        <p:spPr>
          <a:xfrm>
            <a:off x="411480" y="2509196"/>
            <a:ext cx="2377440" cy="46551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sr-Latn-R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Klijenti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sr-Latn-RS" sz="1100" noProof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traže prilagođena rešenja i proaktivno angažovanje</a:t>
            </a:r>
            <a:endParaRPr lang="sr-Latn-RS" sz="1500" noProof="1"/>
          </a:p>
        </p:txBody>
      </p:sp>
      <p:sp>
        <p:nvSpPr>
          <p:cNvPr id="7" name="Shape 4"/>
          <p:cNvSpPr/>
          <p:nvPr/>
        </p:nvSpPr>
        <p:spPr>
          <a:xfrm>
            <a:off x="484632" y="174868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59C46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3390072" y="1995568"/>
            <a:ext cx="2377440" cy="2338968"/>
          </a:xfrm>
          <a:custGeom>
            <a:avLst/>
            <a:gdLst/>
            <a:ahLst/>
            <a:cxnLst/>
            <a:rect l="l" t="t" r="r" b="b"/>
            <a:pathLst>
              <a:path w="2377440" h="2338968">
                <a:moveTo>
                  <a:pt x="163728" y="0"/>
                </a:moveTo>
                <a:lnTo>
                  <a:pt x="2213712" y="0"/>
                </a:lnTo>
                <a:quadBezTo>
                  <a:pt x="2377440" y="0"/>
                  <a:pt x="2377440" y="163728"/>
                </a:quadBezTo>
                <a:lnTo>
                  <a:pt x="2377440" y="2175240"/>
                </a:lnTo>
                <a:quadBezTo>
                  <a:pt x="2377440" y="2338968"/>
                  <a:pt x="2213712" y="2338968"/>
                </a:quadBezTo>
                <a:lnTo>
                  <a:pt x="163728" y="2338968"/>
                </a:lnTo>
                <a:quadBezTo>
                  <a:pt x="0" y="2338968"/>
                  <a:pt x="0" y="2175240"/>
                </a:quadBezTo>
                <a:lnTo>
                  <a:pt x="0" y="163728"/>
                </a:lnTo>
                <a:quadBezTo>
                  <a:pt x="0" y="0"/>
                  <a:pt x="163728" y="0"/>
                </a:quadBezTo>
                <a:close/>
              </a:path>
            </a:pathLst>
          </a:custGeom>
          <a:solidFill>
            <a:srgbClr val="FFFFFF"/>
          </a:solidFill>
          <a:ln/>
          <a:effectLst>
            <a:outerShdw blurRad="19050" dist="38100" dir="2700000" algn="bl" rotWithShape="0">
              <a:srgbClr val="808080">
                <a:alpha val="10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3390072" y="1995568"/>
            <a:ext cx="2377440" cy="38164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sr-Latn-RS" sz="1400" b="1" dirty="0">
                <a:solidFill>
                  <a:srgbClr val="000000"/>
                </a:solidFill>
                <a:latin typeface="Arial" pitchFamily="34" charset="0"/>
                <a:cs typeface="Arial" pitchFamily="34" charset="-120"/>
              </a:rPr>
              <a:t>Digitalni pristup najpre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3376488" y="2509196"/>
            <a:ext cx="2391023" cy="734047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-120"/>
              </a:rPr>
              <a:t>Prednost</a:t>
            </a:r>
            <a:r>
              <a:rPr lang="sr-Latn-RS" sz="1100" dirty="0">
                <a:solidFill>
                  <a:srgbClr val="000000"/>
                </a:solidFill>
                <a:latin typeface="Arial" pitchFamily="34" charset="0"/>
                <a:cs typeface="Arial" pitchFamily="34" charset="-120"/>
              </a:rPr>
              <a:t> se daje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-120"/>
              </a:rPr>
              <a:t>digitaln</a:t>
            </a:r>
            <a:r>
              <a:rPr lang="sr-Latn-RS" sz="1100" dirty="0">
                <a:solidFill>
                  <a:srgbClr val="000000"/>
                </a:solidFill>
                <a:latin typeface="Arial" pitchFamily="34" charset="0"/>
                <a:cs typeface="Arial" pitchFamily="34" charset="-120"/>
              </a:rPr>
              <a:t>oj interakciji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-120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-120"/>
              </a:rPr>
              <a:t>uključujući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-120"/>
              </a:rPr>
              <a:t>kupovinu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-120"/>
              </a:rPr>
              <a:t>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-120"/>
              </a:rPr>
              <a:t>upravljanje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-120"/>
              </a:rPr>
              <a:t> </a:t>
            </a:r>
            <a:r>
              <a:rPr lang="sr-Latn-RS" sz="1100" dirty="0">
                <a:solidFill>
                  <a:srgbClr val="000000"/>
                </a:solidFill>
                <a:latin typeface="Arial" pitchFamily="34" charset="0"/>
                <a:cs typeface="Arial" pitchFamily="34" charset="-120"/>
              </a:rPr>
              <a:t>polisom na nekom portalu (aplikaciji)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-120"/>
              </a:rPr>
              <a:t>.</a:t>
            </a:r>
          </a:p>
        </p:txBody>
      </p:sp>
      <p:sp>
        <p:nvSpPr>
          <p:cNvPr id="11" name="Shape 8"/>
          <p:cNvSpPr/>
          <p:nvPr/>
        </p:nvSpPr>
        <p:spPr>
          <a:xfrm>
            <a:off x="3463224" y="174868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59C46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3711672" y="174868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59C46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6355080" y="1525710"/>
            <a:ext cx="2377440" cy="2338968"/>
          </a:xfrm>
          <a:custGeom>
            <a:avLst/>
            <a:gdLst/>
            <a:ahLst/>
            <a:cxnLst/>
            <a:rect l="l" t="t" r="r" b="b"/>
            <a:pathLst>
              <a:path w="2377440" h="2338968">
                <a:moveTo>
                  <a:pt x="163728" y="0"/>
                </a:moveTo>
                <a:lnTo>
                  <a:pt x="2213712" y="0"/>
                </a:lnTo>
                <a:quadBezTo>
                  <a:pt x="2377440" y="0"/>
                  <a:pt x="2377440" y="163728"/>
                </a:quadBezTo>
                <a:lnTo>
                  <a:pt x="2377440" y="2175240"/>
                </a:lnTo>
                <a:quadBezTo>
                  <a:pt x="2377440" y="2338968"/>
                  <a:pt x="2213712" y="2338968"/>
                </a:quadBezTo>
                <a:lnTo>
                  <a:pt x="163728" y="2338968"/>
                </a:lnTo>
                <a:quadBezTo>
                  <a:pt x="0" y="2338968"/>
                  <a:pt x="0" y="2175240"/>
                </a:quadBezTo>
                <a:lnTo>
                  <a:pt x="0" y="163728"/>
                </a:lnTo>
                <a:quadBezTo>
                  <a:pt x="0" y="0"/>
                  <a:pt x="163728" y="0"/>
                </a:quadBezTo>
                <a:close/>
              </a:path>
            </a:pathLst>
          </a:custGeom>
          <a:solidFill>
            <a:srgbClr val="FFFFFF">
              <a:alpha val="90000"/>
            </a:srgbClr>
          </a:solidFill>
          <a:ln/>
          <a:effectLst>
            <a:outerShdw blurRad="19050" dist="38100" dir="2700000" algn="bl" rotWithShape="0">
              <a:srgbClr val="808080">
                <a:alpha val="10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6355080" y="1524339"/>
            <a:ext cx="2377440" cy="5399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Fokus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transparentnost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poverenj</a:t>
            </a:r>
            <a:r>
              <a:rPr lang="sr-Latn-R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500" dirty="0"/>
          </a:p>
        </p:txBody>
      </p:sp>
      <p:sp>
        <p:nvSpPr>
          <p:cNvPr id="15" name="Text 12"/>
          <p:cNvSpPr/>
          <p:nvPr/>
        </p:nvSpPr>
        <p:spPr>
          <a:xfrm>
            <a:off x="6355080" y="2037967"/>
            <a:ext cx="2377440" cy="60093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Zahteva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sr-Latn-R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jasn</a:t>
            </a:r>
            <a:r>
              <a:rPr lang="sr-Latn-R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komunikacij</a:t>
            </a:r>
            <a:r>
              <a:rPr lang="sr-Latn-R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etičk</a:t>
            </a:r>
            <a:r>
              <a:rPr lang="sr-Latn-R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praks</a:t>
            </a:r>
            <a:r>
              <a:rPr lang="sr-Latn-R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pouzdan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odnos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osiguravačima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500" dirty="0"/>
          </a:p>
        </p:txBody>
      </p:sp>
      <p:sp>
        <p:nvSpPr>
          <p:cNvPr id="16" name="Shape 13"/>
          <p:cNvSpPr/>
          <p:nvPr/>
        </p:nvSpPr>
        <p:spPr>
          <a:xfrm>
            <a:off x="6428232" y="1278822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59C46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Shape 14"/>
          <p:cNvSpPr/>
          <p:nvPr/>
        </p:nvSpPr>
        <p:spPr>
          <a:xfrm>
            <a:off x="6676680" y="1278822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59C46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5"/>
          <p:cNvSpPr/>
          <p:nvPr/>
        </p:nvSpPr>
        <p:spPr>
          <a:xfrm>
            <a:off x="6925128" y="1278822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59C46D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59C4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85449" y="128016"/>
            <a:ext cx="8229600" cy="4510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sr-Latn-R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Mogući odgovori industrije osiguranja na izazove</a:t>
            </a:r>
            <a:endParaRPr lang="en-US" sz="1500" dirty="0"/>
          </a:p>
        </p:txBody>
      </p:sp>
      <p:sp>
        <p:nvSpPr>
          <p:cNvPr id="3" name="Shape 1"/>
          <p:cNvSpPr/>
          <p:nvPr/>
        </p:nvSpPr>
        <p:spPr>
          <a:xfrm>
            <a:off x="2179917" y="822960"/>
            <a:ext cx="6535132" cy="4007488"/>
          </a:xfrm>
          <a:custGeom>
            <a:avLst/>
            <a:gdLst/>
            <a:ahLst/>
            <a:cxnLst/>
            <a:rect l="l" t="t" r="r" b="b"/>
            <a:pathLst>
              <a:path w="6535132" h="4007488">
                <a:moveTo>
                  <a:pt x="141520" y="0"/>
                </a:moveTo>
                <a:lnTo>
                  <a:pt x="6393612" y="0"/>
                </a:lnTo>
                <a:quadBezTo>
                  <a:pt x="6535132" y="0"/>
                  <a:pt x="6535132" y="141520"/>
                </a:quadBezTo>
                <a:lnTo>
                  <a:pt x="6535132" y="3865968"/>
                </a:lnTo>
                <a:quadBezTo>
                  <a:pt x="6535132" y="4007488"/>
                  <a:pt x="6393612" y="4007488"/>
                </a:quadBezTo>
                <a:lnTo>
                  <a:pt x="141520" y="4007488"/>
                </a:lnTo>
                <a:quadBezTo>
                  <a:pt x="0" y="4007488"/>
                  <a:pt x="0" y="3865968"/>
                </a:quadBezTo>
                <a:lnTo>
                  <a:pt x="0" y="141520"/>
                </a:lnTo>
                <a:quadBezTo>
                  <a:pt x="0" y="0"/>
                  <a:pt x="141520" y="0"/>
                </a:quad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642937" y="822960"/>
            <a:ext cx="2104510" cy="4014330"/>
          </a:xfrm>
          <a:custGeom>
            <a:avLst/>
            <a:gdLst/>
            <a:ahLst/>
            <a:cxnLst/>
            <a:rect l="l" t="t" r="r" b="b"/>
            <a:pathLst>
              <a:path w="2104510" h="4014330">
                <a:moveTo>
                  <a:pt x="114728" y="0"/>
                </a:moveTo>
                <a:lnTo>
                  <a:pt x="1989782" y="0"/>
                </a:lnTo>
                <a:quadBezTo>
                  <a:pt x="2104510" y="0"/>
                  <a:pt x="2104510" y="114728"/>
                </a:quadBezTo>
                <a:lnTo>
                  <a:pt x="2104510" y="3899602"/>
                </a:lnTo>
                <a:quadBezTo>
                  <a:pt x="2104510" y="4014330"/>
                  <a:pt x="1989782" y="4014330"/>
                </a:quadBezTo>
                <a:lnTo>
                  <a:pt x="114728" y="4014330"/>
                </a:lnTo>
                <a:quadBezTo>
                  <a:pt x="0" y="4014330"/>
                  <a:pt x="0" y="3899602"/>
                </a:quadBezTo>
                <a:lnTo>
                  <a:pt x="0" y="114728"/>
                </a:lnTo>
                <a:quadBezTo>
                  <a:pt x="0" y="0"/>
                  <a:pt x="114728" y="0"/>
                </a:quadBezTo>
                <a:close/>
              </a:path>
            </a:pathLst>
          </a:custGeom>
          <a:solidFill>
            <a:srgbClr val="FFFFFF"/>
          </a:solidFill>
          <a:ln w="76200">
            <a:solidFill>
              <a:srgbClr val="2D5F37"/>
            </a:solidFill>
            <a:prstDash val="solid"/>
          </a:ln>
          <a:effectLst>
            <a:outerShdw blurRad="19050" dist="38100" dir="2700000" algn="bl" rotWithShape="0">
              <a:srgbClr val="2D5F37">
                <a:alpha val="10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5" name="Image 0" descr="data:image/png;base64,iVBORw0KGgoAAAANSUhEUgAAAyAAAAMgCAYAAADbcAZoAAAAAXNSR0IArs4c6QAAAARnQU1BAACxjwv8YQUAAAAJcEhZcwAADsMAAA7DAcdvqGQAAP+lSURBVHhe7N0HYFNVFwDg81520l32XmXvPVTE8ePeoIAsRUVEUEFwguJeuHCBouAAEbei4mDvQqGUUtqyRxndbdpmvv+dm9v2pU1L2qZt0p7P//197yZNB2l7T8499wA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AQagb8lhBBC/NIqKU7b8Lw5QiPqQ0HtNKhErU50gE7QgFYtqLVOp6TVgKgGQdKoQHXRv2sSSA4L/s/pzAPRYXbYIbdAZcsT7JoCQWMrEC2GAluDs/kjhBF2/i6EEEJ8iAIQQggh1Wp7amKIKFhC9RqNSSfq9IKoCs235bcRRLGBCKpwtSAGqUS1Xg4MGjucjqZyICGPC2ECCEZRELXyoeIPVaOcCJz5TgFyQZKy5D+ZaaIA5+Qg55zN6bA4JIfZKTgz5ZAmRSNqjwoqR06OxWqxq8Rcu8GRdYnYJYc/FCGEEAUKQAghhFRJtBStsWSqu5tUhrZ6laGp3WntKwhCW5UgNtaImhBJAqM8SdeBBFr57mpRlKfxdZAkSU75jV0OpGyCIBbIIUyeHKhkOcCZIjjhsErUHLRLtow8R35agd163BDhSOwv9Le53psQQuoPCkAIIYSUaU1ios4UaWkUqjWEaiQxwgn2bmqVprUa1E0cYO8ugNBWLajD5IBD5O9CvIQBi12yZ0kCnFBJqjir03LS4XQmadS62Bx7Xk6BOT/90qZ9UuXvrcTfhRBC6gQKQAghhDDrzsUFBWmlASZNcAen5LhULar6agRVQ3n2a5IDDZ08EVbzu5JqJAcmEsuigJAv/5XOsThsKfLwHpUobsuwZJ9QS5Y9/SP6Z7nuTQghgYcCEEIIqUfWSZI6rCChhd5pbGBz2PpqRHVnURC6yEFGH7UgNhKFurk8qi7B+MQBjjQ5StkvH3EWyXpIK2q3Z+VnnhsU2fM0ZUwIIf6O/tAQQkgdtj11e4haE3JZsCaos91pu06n0nUCCcLlX/56eaJKfwPqCKfklAQQzE5JSrU4rfu0ovrPLJv5iMOu3j64QcdsfjdCCPEL9MeHEELqAEmShB15Sc1DBW0ru9N5iV5Q9XBI0mVqUd1SpECj3sJsic1pT8HlW1aHLU6t0vyXWpBzfO27q04+//zzWDRPCCE1jv4oEUJIgNqWE9vYBIbL1ILqCvm4ShTEprh1LWU2SFkwIJFAypf//5xNsm+VI5C/cwrMO4c06HGQ34UQQqod/ZEihJAAECfFaZ0WUzuwOfvpVJpLJMl5tRx0tKOaDeILNqcD+5lstkuOHU6nc12BaD0yIKgrFr8TQojP0R8uQgjxU3+nR4c2UYdfpRLFWzSi+gpBgoaiKGr4zYRUC5YkAci1SfbDTklaZYb8v/qbusQIVNxOCPERCkAIIcRP7MqNb2py6jsKAlwjiMLValD3lgOOWukCToiSHIxcAAn+soFts1Ol2mDVpR2mJoqEkMqiAIQQQmrR9vT9vUK0pmvkQOMuDajby0NBVMNB/JlTctokSUqxg2Nlrj3vhwGh3XbwmwghxCv0R44QQmrQxuw9DSOFkJ4qlfpGQRJwaVVrfhMhAckuOc5K4PzW5rD/kgW5ccOCe5/nNxFCiEcUgBBCSDVbJx3VN8hxXKdSifdqBe1Q+RdvKGU5SF2DtSMSSDk2py3eCcKSLLv5p6Fh3dP5zYQQUoT+ABJCiI/J0zBhT0Z8K51GN1Qjam+Wf9HeqBZVRn4zIfWCU3JaHZJzrU2yrc7JzftzSJOe5/hNhJB6jgIQQgjxkR1Z8ZEmleEmFQgPaERVD1EQKeggRCYH5dkWyfpDts2yaHBYl918mBBST1EAQgghlSdE58W1NDgNV2sE1V0iqC4XRVHNbyOEeGCTHNE2yb7EAfY1vUwdT/FhQkg9QgEIIYRUULQUrdHkhF6nVWmmawX1EEEQTPwmQoiXnJIz1+q0/2mxW9/oE9ZpJx8mhNQDFIAQQogXMOhQZwf31au041SiaqxKUEXymwghVYC163bJsdXqtC3KdOT9dWlYzwx+EyGkjqIAhBBCyrE1c2tEiKrxJJ1K85AIYmtBEKgxICHVAAMRCaR0i8OyWAoqeLm70D2X30QIqWMoACGEkBL+StlrahEUPEQtqqaoQHWbKIoafhMhpAY4JEeuXZI+KHBav+wd1CFeDvwlfhMhpA6gAIQQQrgtKXsbRQSHTlGL6mkiCM2oVwchtUuSJKtdsm/NA8vcPiaqEyGkrqA/roSQem2NM1HX0iwM1Qia+9Wi6jZRELX8JkKIH7E6bX87nI7XpaD8jd2F7lY+TAgJQBSAEELqpa0nthrCIhtPVoNmtkpgtR0iv4kQ4qckSXLaJWdCvqNgXu+Qjt/zYUJIgKEAhBBSb8iTF+FAVnJ7UaV+QCMfcuARzG8ihAQYm9NxwOq0vpiaV/DbiMZUsE5IIKEAhBBSL+zKOdgjWGWcpwbVDaIg6PkwISSA4cZZDsl51CJYnuphjPqWDxNC/BwFIISQOmvd0XX6yPDml+o02sdUoBopiiL9ziOkjrI5bbEWh22+GGxZQzUihPg3+mNMCKlzoqOjNfpOYXdoRc1zKkHVgeo7CKkfMCNikxx7zdb8x/uFd/6XDxNC/AwFIISQOmNPdmJDvUozTg3iTLWobsOHCSH1kNVp22B32hfEB7XfMFoQHHyYEOIHKAAhhAS8uHNxQYLB+IhWrXlUJYgRfJgQUs85JafTLjm2ZEvmmQODusXwYUJILaMAhBASsGJzYhtrVUGTVJJ6tkpUNeDDhBDixolLs5z2lflO64t9QzrG82FCSC2hAIQQEnD2puw1aYNDHtOImsdUghjGhwkhpFxyHGKxOKxfpTlyH780rGcGHyaE1DAKQAghAWNHVnykSdRN1Ko0c9WCqhEfJoSQCnE4HTl2p+P5LJNtyWCxYzYfJoTUEApACCF+L9GZqLOYxal6lfZplaBqyIcJIaTSJPlwSs7TFsn6SDdju+8FQcAhQkgNoACEEOK3oqXTRl123u06tXaeWlR34MOEEOIzuHWvXXL8ZwHbEz2M7XdTIEJI9aMAhBDifyQQYs3J1+kFzdu8jwf9riKEVC9JsuQ7rF/mS9Yn+4d0TuWjhJBqQH/UCSF+Y9WqVapO1/Qaplfpn1cLqssp7iCE1DSH5Ey3SrYF+Rbpi/4R7bP4MCHEh+ivOyHEL2w1H2oeIene04jqm+TAQ82HCSGkVjicjqN5kvWhXkEd/uBDhBAfoQCEEFKrorMTGphUuofVgnqOShD1fJgQQvyC1Wn/za6yzO2up/4hhPgKBSCEkFqzLyt5kkmjfUMUqIkgIcR/SRIUFDjy38kPypzXX+hv48OEkEqiAIQQUuP2ZR++VK9Wv64R1IP5ECGE+D2703Ew32l9uGdQ+/9otyxCKo8CEEJIjdmWE9s4XBX8vgY0t8h/vDV8mBBCAoYkSTarZPs21ZYzg7qpE1I5FIAQQqpdnBQXJOaa7teoVPNVgiqEDxNCSMBySM6zBc6COYLJ8m13obuVDxNCvEABCCGkWsWak/vrBe2XakHVmQ8RQkid4GpiaN+Sbs0fPyS8yzE+TAi5CApACCHVYk92YkOjWvOsBjTTBEFQ8WFCCKlznJJUYHFa5+VnpX/Qv3n/PD5MCCkDBSCEEJ/bb06+TS/oPlIJYiM+RAghdRpmQxySI9EsFdzVJ6jTXj5MCPGAAhBCiM/szozrYFIHvaZVaW7jQ4QQUq84JclqkxyvmC32t6mTOiGeUQBCCKmyVZKk6pJ7eLpBpXtBFMRgPkwIIfWW3elIzLLnTBgQ2m0HHyKEcBSAEEKqJCb3UG8D6N7TqjSX8iFCCCEyp8wGttchz/Jyl4ZdcvgwIfUeBSCEkEqRJEk8kHf0BYOgnSUIgo4PE0IIKcHucBzJtefd1Tes8y4+REi9RgEIIaTC9mYdGmRQ6xdrRHVPPkQIIaQcTslptTsdL6bm579zCWVDSD1HAQghxGuJzkSdzax+Tq/SPkpZD0IIqTi7ZI/Ntmfd2T+kZwIfIqTeoQCEEHJxEgh7sw8NNGoMH6gFVT8+SgghpBKcTqfVBrY5+4/mfTS6O3VRJ/UPBSCEkHJJkiQcyD2ywKDSzREEQcuHCSGEVAH2DbFJ9s3pYBkz1NTpNB8mpF6gAIQQUqa9WfEdjeqgT9Wiina4IoSQauCUnBfywDb9e8Oy1c8Lzzv5MCF1GgUghBCP9mYljQ/S6BeJghjChwghhFQDSZKcNsm2IsUIU0YIbQv4MCF1FgUghBA3O7LiI0PUhte0guYeQcaHCSGEVDO7034oHyyTepk6budDhNRJNLkghBTB7XVNGsNqlaBqwYcIIYTUIKckFVjA+mw3Y7s3+RAhdQ4FIIQQOCod1eeZpYd1ouYlURA1fJgQQkgtsTpsv5rz86f2a9jlDB8ipM6gAISQem5vTnIjg6hZoRZUI2jJFSGE+A+H5EjNtxfc0TOk4wY+REidQJMNQuqxfVlJNxk1uqUqQRXJhwghhPgRSZKsFqftuXMmeJsK1EldQQEIIfXQmsREXetm6lf1ona6IAhqPkwIIcRPWRzWfyC/4LYuDbvk8CFCAhYFIITUM9F5h1sFSarlWlEznA8RQggJAA6n44jZnj+2d2inHXyIkIBEAQgh9cj+3KSRBlH/jSiIEXyIEEJIAHFKTnO+0/Zgj6B2X/IhQgIOBSCE1ANbT5wwhITZ5+hVmnmijA8TQggJUAUOy0cnc7IfH9m0t5kPERIwKAAhpI7bemJrRGRk8+9olytCCKlbbE57TI4l55b+Ed1P8CFCAgJNRgipww5kH7lMq9asUAliMz5ECCGkDnFIznMFTtuEHkHt1vIhQvweLcUgpA6aL80X9+cemaNXa9dS8EEIIXWX/Du+sVHU/h6fe+RZ/N3Phwnxa5QBIaSOicmICTNoIz7QCKoxtOSKEELqBwkbhjit3zrs6oe6h7VK58OE+CWanBBSh2zPSGgboTX8pRbVUXyIEEJIPeKQHAczrPk3DAzrdIQPEeJ3KAAhpG4QYnMOX2lQab9UCWITPkYIIaQeckjOrAJb/vjuIVG/CYIg8WFC/AatFSSkDjhgTp5qUul+p+CDEEKI/Lcg1Kgxro43H32cDxHiVygDQkgA25uy16QJDnndoNJN40OEEEJIEYvT/mVWfsr0wQ0GZ/MhQmodBSCEBKh159YFNQ9q+6Na1FzFhwghhJBS7JJjr1nKv6GPqdNpPkRIraIAhJAAtC/rYCeD2vS9WlR140OEEEJImRyS/VSBZL+th6n9Lj5ESK2hGhBCAszuzIP9jRrTFgo+CCGEeEslqFsYBN3GvbmHJvAhQmoNZUAICSBxeclj9GD4TBTAwIcIIYQQrzklp8PqtD2fZ0p/tb/Q38aHCalRFIBUk6heg5sLIvwlCVI4SPL3WZD/n97S2yq+DYsIa6hSiWr+NCOEBDCdTgcL3ngKWrZuzkcIqRmSJIFVsn1lNqbdQ0EIqQ0UgFSTqL6DBsmzxu3yrPG4/G1O5cOEVJhWq9G3btuyG0YhhJC6wWKxwIljp2DOvJlwxcjL+CghNcvitP0j2fPu6hraNY0PEVIjaEZTTQoDEKck3Jscs20pHyakQrY7E0NC8zQ/6FTaK/kQIaQOSE48CtMnz6YAhNQ6u+Q4kJWbe/WARl1T+BAh1Y6K0AnxUzvT9rcMz9eto+CDEEJIdVELqm7hQcG79poPDeJDhFQ7CkAI8UMxOUndwg2hOzWiui8fIoQQQqqFKIjNg8D49/7cIyP5ECHVigIQQvzMvuxDlwWr9OtUgqoJHyKEEEKqlSiKwUZR+/uB7OSpkiTR/JBUK3qCEeJH4sxHbjKpTX+KgtiQDxFCCCE1QhAElV6tXxRnPvw6HyKkWlARejXxtgi9X79+mlydTs8vST3V0mgUn/7opVENwiM+EgWBttklJMCpNWrQaDT8qjQqQif+rsBpW3rstHXadR07WvgQIT5DAUg18TIAETv2HRwrSUBLbeo5QRYUbAwTZXyIEBLAMABZ9NkbENEgnI+4owCE+DtJZpMcf6QYnbePENoW8GFCfIICkGriTQDStevwILvekiMHIEcFkA7wYVKPaHU6bddenS7RaXVGPkQICXAXzqfCkaRj8PYnL0OX7p34qDsKQEigsDnt63Ic+aP7h3SmnmbEZygAqSYVCUBAkt5IjNkxhw+TeiTefGSpTtBOwgwIHyKEBLi1a9bBwpcWUQBC6gyH0xGfnpt95aDG3c/yIUKqhJZ7EFIL1p2LC0rIO/6dXtRNpuCDEEKIP1OJqq7hwSHrYzMPteNDhFQJBSCE1LA1iWt0zYKCV2kF9R18iBBCCPFrakHVyaA1bN+ffagLHyKk0igAIaQGRWcnNGjfvNufGlF9LR8ihBBCAoJKUDXUqw3r9mQmDOBDhFQKBSCE1JDtqdtDQkTD73LwcTkfIoQQQgKKHIQ0DtGa1sVmJw7nQ4RUGAUghNSAnWlJLSONzTaoVeqBfIgQQggJSKIgmkxq48/7c5NG8iFCKoQCEEKq2Y5zcU3C9Np/VIKqNx8ipE7ISM+Etb//B8uXrITF730Bb720CJ5/4lV45rEX4NlZL8GLT78Jb7/yASxb/A2s+3sTnEs5j70F+HsTQgKZIAihRtHwS2xO0ig+RIjXaPedakLb8BK0L+tgJ4Pa+JdaVLfmQ4QErKzMbDgYdwhiovfDnp174cyps+BwOPitFyeKAoRHhMGgYQPgkhGDoVPXKDCZ6l4LHNqGl9QnkiTlmx159/cM7vgVHyLkoigDQkg12Z+X1NKgMf5LwQcJdNlZObBs8Qp44O5H4Lm5r8LP3/0OJ4+frlDwgZxOCdJSM2DNz2vh6UdfgIcmzoKVy76HPHMevwchJNAIgmAwqYxfxOYkTedDhFwUBSCEVIPd2Ye66EG/XS2om/MhQgIOBhmL3lwCk0Y9CCuWrYbMjCx+S9XhUqyzKefhi8XfwPhbH4A1P62VA5F8fishJJDIQYjKpDIsjMs5/BAfIqRcFIAQ4mPbMg62CVYZ/lMJYjM+REjA2fjfVph53xPw249/VntgYDbnwXtvfAIz7psL0Tv28lFCSCCRgxCNQaV7Lz73yFw+REiZKAAhxIdicpK6RepM29SiqgkfIiSg2O12+PLTlfDqc2/X+NKoU8dPswL2j975DGw2Gx8lhAQKOQgRtaL2pbico7MkSaI6Y1ImCkAI8ZHo9LhWJpXub7VAwQcJTLgsasn7y+Drz78Dp8PJR2veL6v/gFfmLYT8/AI+QggJFKIgqPQqzRsHzUfnURBCykIBCCE+sDszqUOILmSTHHw05UOEBJwt67fDbz/+xa9qDwZCWzfuhKdmPg+5OWY+SggJFHIQImhFzbyD5mNzKQghnlAAQkgV7c1JbhSs1f+hFlWt+BAhAcdms8OnH3xZ4Z2tqtPBA4mw+P0v+BUhJJCIgijqRM3LCXnH5lMQQkqiAISQKojOi2tlFLUb1ILYgQ8REpAOxB6Esynn+JX/wEaHm9dv51eEkEAiYCZE0Dwbbz7yJAUhRIkCEEIqaV1GTFgIBP+uFlWd+RAhASs9LYOf+Z+lH30J+Xm0RS8hgQgL0/Wi7sUDOUef5UOEUABCSGVEZyc0aK6L+EstqLvzIUICmij6758D7Li+ZcMOfkUICTSYCTGotfMOmI/M4EOknqMAhJAKipaiNcFqw7dy8DGQDxFSa7Bg+8K5VEg+dAT27Yljb9MupFW4lsNgNPAz/7R/bzw/I4QEIjkGUekF7dv7c5Jn8iFSj1EAQkgFnJZOG4PyGv6gEdRX8CFCapw51wz//bURnnzkebjtf+Nh/G0PwPR7Hoe5D89nb8fdcj/cNGIMzJ72LHy/4hdITjwCTmf52+rq9Tp+5p/27NoHDrv/FMgTQioOl2MZVfrX9+cmTeBDpJ6iAISQCsjOs32qFdU38EtCapTdboc/fvkb7hs7E15f8C7E7IotszYCMyBx++JhyaJl8Mh9T8CTM59ngUhZzqWc52f+CbM8WVnZ/IoQEqjkIERrFA2f7c1JvosPkXqIAhBCvLAqLk4bn3fkI52oGcOHCKlRJ46dgidmPAfvvvZxhQvG7XYHW54149658MJTr7PHUsLbf/eD/h8X43RK/IwQEsjkIEQdrNYv2Z+bNJIPkXqGAhBCvNC9jfFJHWgf4JeE1Kg1P/8tBw9zIG7fQT5SObgMC4u5Z097Bvbu3s9HAdb+9i8kHSo7O+IPsEher9fyK0JIoBNACDKIhp/2ZR+6jA+ReoQCEELKMV+aLx40H3lYJ2qfE2R8mJAagZmJZUtWwHuvfwwFBRY+WnXZWTlsSdZ7b3wC8+e8wt5erEaktukNOtBoNPyKEFIXiIKgN6mN38flHurNh0g9QQEIIeUYnTthrEbQvE2xB6kN2P9i5bLv+ZVv4e5Za35aCzu2RPMR/9ahYzvQ+XmhPCGk4kRBbKATjet2Zx/qwodIPUABCCFl2G8+fKNOpV0q/3JU8SFCagQGB98u/wF+WPkrOycA1958NT8jhNQ1KkEMC1Eb1+xOP9CaD5E6jgIQQjyIyU4YZhC0K+Xgg9Z8kBp36sQZ+PqL7/gVQdHbYyAt1X+7tRNCqkYOQtoE64L+2Zi9pyEfInUYBSCElLAn60BUsCZolRx8GPkQITUGMx6ffrAcrBYrHyHo3z83wKQ7HoTXF7wHCQcS/b5mhRBScWpR3aGxKvKnaOlwKB8idRQFIIQoxOUebRKiDf5XBKEZHyKkRuEWubu27eZXRMlms8F/f21gDRZnPejayYuWqBFSt2hE9dCgPPXPuP09HyJ1EAUghHDbU7eHqEXxRxFULfkQITXunz/WU7+Li8CGjAfjDsGTM59j3d/3742nQISQOkQrqof3aBP0ZbQUTcug6ygKQAiRrZOO6sMMjb/XCurBfIiQGmcpsMD2zbv4FbkYjDliYw6wLYVxO+GU0+f4LYSQQCcHIaMM5vBF/JLUMRSAkHoPe300McObWlF7FR8ipFacO3uBJtGVgBmRnVt3wwPjH4HPPvwSLpxP5bcQQgIV9t4yqPT3H8g99gz+nebDpI6gf1BS743Km/C8VtRM45eE1BqLxQJOp4NfkYrCwv3vvv4Jpk2cBd98sRqsVhu/hRASqPSiev4o88Tx/JLUERSAkHotLit5kkHQPUldzok/kJwSW1ZEqiYnOxeWL1kB0yfPhphdsVQfQkgAk/88qw2i9rN489Fb+RCpAygAIfXWvuxDlxk0+o/lX27UaJD4B4qDfQp3FHtm1ovw+oJ3IScnl48SQgIN/p3WgGp5rPlgfz5EAhwFIKRe2p97qJdJbfxV/qWm40MkAEnyf1anDSxFhxUKig4L5CuOPEdB0WFmRz47couOPMgpPOxmyFYcWfbcoiPTngMZeORnw9HDxyEmOhbi9sWz8/y8fP6ZVU5QsAm0Wtr0xZccDgesW7sJpk+aTbtlERLAVKIqyCgErYnNTujMh0gAo5fbqklU30GDBBC2OyXh3uSYbUv5sJuuXYcH2fWWHPkv4huJMTvm8GFSzbZmxkU01ITsln+ZteFDJEBh0LAlM5YFIiUVj7jf5naFF4L8f67/eeDpkQGyz2fDz0+vhpzUnKKGeKIoQlhEKAy9dCDcePu10KpNC3zVjt3mLbvNDo/c/yQkJx7hI8SXNBoN3DL6epj0wFhQqaov8bl2zTpY+NIiePuTl6FL90581F1y4lG2RGzOvJlwxcjL+Cgh5GLsTkei2Zo2qE94n0w+RAIQBSDVhAKQyunXr58m1R5kMmnz9A6rqBe0Tq3dJqhFQVA75EMUQA1Ohx4klRZEp06e9mnl759OnunJ5xI2LWLPafl7j50UbHioBEF+67BKINjkCYhzzvwZ8xtERg7GyQhOEEWVyCaPhYdarQK1fJtGo5bP1a638oG3VRQ2TrtwLhX0Bj2EhASzxyG+g9mJTZkxZQQP1Sf6u52w/astcP+kCRDVvi0by8jMhH/Wb4L9B+LBZrfDwKH9YNqj90KDRpHsdm8t/egrWPXVj/yKVIdBw/rDY089BKFhIXzEtygAIaR62STbrgy99arBYsdsPkQCDAUg1YQCkDKMGqVqf/RoM7Vd01ISnC0lCfBl4vbyE7G1/GxsI88kIyVB0goSq8tQSxhwSJIcd4DIX072+XNWkB8dH7rwwEBDhcGIMjCRz/V6HZiCTBAkH6YgIzt3XbvO27RvBb379eCP6vLys2/Bts27WCCj02mhcdNG0LZ9a2gf1QY6dolibykoqTxcErUpcy+/8p1ju47AhaMXIKxpGLQZ0A40evdlUWsX/gFHtiRD3PaN/Gnpgst7Tp9Jga9XfQ/LVnwLQy4dAE+/ONvtPheDS7kemjS7KLNCqkcT+WdxwRtPQau2vu87SgEIIdXP5rD9fMZ09I4Rwgg7HyIBxOeTOeJCAQgIXQcMaGxzqlqJTmd3J4h9BUEaII/3km+qs3UXMx5/AK675X/8CuCmEXeVuxWoVg5KOnZuzyYp3Xp2hnYd2kDDxg0qNGGtz7AWY0vmPn5VdU6HEzYuXgdxf8aCXqeDAosFDCEGGD71CugwrCO/F8DqOSvBZNXBmtUr+EhpTy94GX79ay0s//7jCr/S/pIcuG76byu/ItUlskEEPPfaExAl/wz6EgUghNQMi9PyShdju6fl2WxNJ8JJFVEROvGpdj2HNIrqM/jhqL6Dd9rtqkOCBNslQfxMnk8/JAceA6sUfEiSQwIpXT7OyOcn5OOIJEGifEu8/JsH99rcI7/djYd8jutyDsjnifJx1BhkzAkLD2VFvrgcqrqyDunp7ktSL7tyGD/zDPsWxO07yHoXPDf3Vbhv3Ey4b+wM+PbLHyA9jZa3XoxT8m2WIO1YKhxYux/G3HEbrPv9J1j48gLQgBr+eecvOJeYwu8FkH0uC1o0b8avPLt02GDW2Tw9NYOPeO++hyZAcEgQvyLVJS01HZ6Y+RwcjMNfI4SQQKMVtE/E5iZN55ckgNDLrNWknmVAxE79Bl0mScLDckBwoxxslLeND1b15shvs+RnX7Z8ni4PnZQEOCefp0kgpIHkTFWJkOZ0yrepnTmSXZ9jC1XlHN+wocD1EBUTa07uZxR0G0RBNPGhIrjMxWazg8NuZ92UbTYHFOQXQD4eefn8wOsSbxXjefw6PCIUps++Hxo0dF/zn3ohDU4ePw2nTpyB0yfxSIGzZ86xcXyMsuDSr36DesP1t/wP+g7sBVotlrgQpQu2TNiRFcevqm79x/9C/F9xsPXv3yE8LIyNnU9NhetuHwOGJiYY9cYYcMjPkY9Hvw8Tx94JT816hN3Hk+27omHi1IfhpbefhX4De/NR7/31+3/w7qsf0VKsGoD1WS+/Ow86dGzHR6qGMiCE1BxJkszZjvwb+wRHreNDJABQAFJN6ksA0qH3JQ1FwbZUArhGEITSaQVJypefZrHy7XvkAGM7CNIujU44p87Ls4SHh1s2bNhQrWs3Y8yHmgcJxt0qQWzMh/wCBjt55nw4cewka5R2IDYB4uMOsYxISbgcC+tLps68B3r17c5HCTpvTYed2fH8quq+mb4MWoc3h5WfL+YjLm++9yEsWfYljFs0kUXQ30xfDguengt33nYLv0dp6zZthqmPPF7uJLQ8WE/y83drYPH7X1AQUgOaNm8Ciz5/A0wmIx+pPApACKlZTsmZaxZt/Xvp2x3iQ8TP0RIsUmkdBg5sIYj2zfIM+YbC4EOeNNnlCdou+e0z4BQGqi05YYkx2wcnxWyflrR3+/KkmB0H47dvT4+NjTVXd/ARLZ02GiTdd/4WfCAsSg8JDYbuvbrC+Cl3wavvPQff/7UcXnv/ebhj7M2sUL1w1y2ciB5NPg5zH54PSxYtZ30NiItTDgZ8xZxuhvST6TCwXx8+UiwyIpy9teRZIOe8a9OVVi1asLdlychwLaGLiHS9b0Vh4HnzqOvgwUfvZRsYkOqVcvosfPzOUgr2CAlAoiAGGRzqH6OzExrwIeLnKAAhlYLb5Yo24XsBoKgyV54nb3aC87Kk9q2GyIHGS4l7t+2Kj48v/ZJ+DVgnrVMHma3LtCrNED7k93BbYMxwTHloAry/9HV4Z/ErMGz44KJABP2w8hdY9dVP/Ir4sgYk/WQae9unp/tOZigv39Vg0BBqhOxz2ezfpH3b8tvInL+QypbNYc1RZWEQcuNt18AbH74A7Tu6tvsl1Wfd2o1wJOkYvyKEBBK1qOoSLOq/WyVJ1dfkh/gMBSCkUsySpocE0JdfopeSYrYPPxyzaxt8912tv0TfyNxmjkbU3M4vAw5mSDp26QDPvvw4fPzl29CzTzc2jtmQFV+shrQL6ey6vvNlBiTzTAab8HeM6sBHiuXmmtnb0CahkHEqHUxG40WzEsdOnmTbNWMfmarq2LkDvPfpazD7mYehWYsm7PMkvme3O+DDtz/jV4SQQKNRaS7vbj76/qpVqygI8XMUgJBKkUC6tGjZlTzXSmzfcr586hdrF2KyDl2vFzQL5M+vTszSsKP2My89DkHBrl2RrFYrxMUeZOf+LCszG5YvWQFffroSfv9pLezdvR/OnDrrsc6lsnyZATGnmUGn1YJBX3bGwlZgg4zT6RAs/1tcbFOAw0ePgdFkAI22vD0ZvIedu6+69nL48IuF8PizM1iAWp3dvOurg3GH2KYRhJDApBO193e9rv89/JL4KQpASKVIIAzmp3jxuz9kPdDenOTuwWrDCkFkjQzrDKwXMRqLJ8Y5WbiRmH/DbYW/+WI1fP35d/D+G5/AEzOeg3vufAhuumIMjLnxXnjkvifgpWfehI/fXQo/fvsbbNu0ExLik9gOYd6uw/dlBsRWYGVBhadJfXi4a0csS24BZJ7JZDtkYZ+QsuAmA2fOnIXQsFC2tM6X9AYdK1p+d8mr7HjosSlw3c1XQ9sOrQG3msYlXxSYVB5mGfG5SAgJTIIgqPSC5qO9uUkj+RDxQxSAkEqR/0i71gTJRFHYwE9rVfTpaKNR1KwSRVUwH6pTjIrdeXCbYH8nPy/4WWkZ6Zks2Ni0bhv8tOp3+OS9z+H5J15jQcn9dz/C+qB4AyeLvuKwO1hth6fEWZNGDdnb1GOpYMu3QoPIiHKXQWXn5IDFaoUmzRrxEd/Dj9+hUzu48fZr4eHHH2BLtD77dhEsW/0R27YZjbrlJhh55QgY2K8vtG3dSv68I0Gjrp4eOHUJBsGEkMAl/y5XBan0y3am7W/Jh4ifoYXE1aSOb8MrRvUZnCPPf3BGLNmdUqcje3ckuW7y0qhRqs7HjoXZJMmokjQmSRT0ks0ZKqqcYRKojIID38qPLwo6QZJM8mxLJ3+oIJAKZ31SySAjuHmr5m1atGrmtk8tTtKadmkGna7vBrlCPuhsGji4ci/kZeWBwaAvmkTiMhmsu8AJqE7vemVbrVaxV69x3HW7CrTyW3yFGd9P+RYn23g/lUqewMqPgZM8fCx8JRqbHuJbdh/58fBtZV6hnjXtGTiwz7X0auykO2DCfWPYub/B7AX2Nzl5/BR8+sFyOHbkBOTmuGoovNU+qi0rxMfvYXkO55+Cg2bfFA1v+3ILJKyJg/9++wHCQkP5qMvuvftg3JSpMGjcMNi9eieMvukmmDd3Nr+1tHPnL8D1o8ZC26jWMP/VuWAKKtWCptrg93vq+Efhlhuuhdeen8dHXfIL5H+XU6fh2ImTsGTZVxAbd4DfQpSuGDkc5sybwa8qjrbhJcQ/2Jz2WKch75IuYhf/XzZQz1AAUk3qcgDSuW/fpk7QnsFzCSSzINjbJO7encpuLEPHfoOHycFDb/n+g+X36iSftxQESS+BoJEfRCvP4/FlWZ8/H/vdMQAGjRkKorp4Irv9q60Q/d0OfuU9nUkHQ8YPA1EOKLYt2wT52a6dkQqJcvAhCvgKOnv1hQUnGIzgOQYdeF04jsGMwWgAU7CJFSljIzQMVLrKk5Xrbx3pMUCZ9/jLsHPrbnZ+6+gb4IGZk9l5bcGg4lzKeTh39gLbwhTXzZ9NOQcnj51mdSpWqw1s8lGZbU0nPzAO7pxwG78qW1LeSTiUd5xfVU3833Gw7oN/4N9ff4DmTZvwUZfjJ0/BDaPHQfNeLeDY7qMw++FpMGXC3fzW0jAz8+nyr+CdDxeDHBTDUwseg1Ztq/+FOPxeP/3oAkg8eBj++uFbaNjA846Up86kwO13T4bMrCw+QpSuvGY4q7OpLApACPEfFqf1q5XGNhOfFwS/qFMlLrQEi1SYJOmb81OMQLKFXJ2FX7np0ntQVMc+g76J6jPYLN9vs3znRfLc/G55Kj5AnoPLMzwhTL42yee4SL7CwYcgT+qbd28Bw6deAT2u68UCgEL6ID1c9+SNcsBwiVvwgZyV6KOBj3fLi3dA92t7QderukG/UQP5LcXw8+l2TQ+4ft4t0GF4J7BYrKxDujnXDDnZuZCdlQOZGVls+ZEqXAs9xvWDjnd0h5TMC7B5/XZY//dmtgPPl599C3Omz4NX5i2U36/4RZsgxavoefLjVhe7zc4KyHEZyqGDybDxv62sRuP9NxezZVLTJs6C20dOgDuumQAPyROoBU++BksWLYM/f/0H9kbvh7TUdPb1Wgos5QYfrsDM/d8GM0wPzJjsVfCBnD7c9yC0aRgLHA4fOcpHiuGSK6PBAGfiT4PklKBZE/cApSQMMu+bOB7mPzEbzp4+B3NnPAf79/quYWJZEg4kso9z3dVXlRl8YH3K/Jdeo+CDEFIvaAXN2FG5Rx/il8RP+PwVZ+JSlzMgHfsNvVmehbFmFBJAopSd2jM5OdktCGk9fLhem1OQIH8PWvOhUuS5nk1+Ap6THyMPBEmeDQlmQZJy5dlbLpsJgvwWP4QgWdl9OHnAqjPonP+bdc3UNv3aNsKJP8relQqqVCcUOK2g7mWC0BaeG8Bl/JcCGcfSWB0Ffhhc+4+v1iNcogLyBBOvHfJEzSmfWywW6H/vEGjRuxW7D0pcnwCbPlnPAgykMWjh2rk3QKs+ri8XH/Obh5ZD1llXMzqldoPaw8jHrweVxpXlOJuQAqvnrmTnCHe7ys3BLx3g4dn3s4wI+nDhp/DL93+w88uuHApPLZjFzisDAwMMMgozGDhJxq7sJ46fhgvnUsFms8mH3Sc7VgUFm6Bxk0bQuGlD1m26ZavmrDZi9659sPrrn13/1Nysp6fD1deN4FcXh8uvcBmWL2Sfy4Ll9y+Fp2Y/AhPH3MlHi91013g4lJTMzr9b/hn07NaVnZcHv7a4+IMw7bG5kJGVyYIr/PfEAKU6PPXIAoiNOQD//vI9NGnsuf5kxeof4LlX3uBXxBN8DuJzsbIoA0KIf5F/F9tzHLkjewd3/o8PkVpGAUg1qdMBSN9B0+SnzgfsQpJi5M+9H56xa65jv34NwKlJlp9hrsX0krRcAHGDU3AkSaA+EypYUnbv3s2Cik+kTzSWk2GvS4J0pfy4C2a2vHM1Gz/9i9Fqt3R12G0nH2k/tqgq9JP0VaEWs1OesQvX8CGmvaEFNNVFQnT2QRaEeGIQdXB5eD9QCcWvvNslB5yxXICj+Wcg15EPDbVh0D+4C1tOhbss7c9NhpMF7kWpPYLaQ2t9U3Zuk+ywLS0WsotjJKZlZiQIOXJAJAc6DoeTZQRO2c9DSN8GbtkaKdsBJ35KYgFP67at4N+/NkDiQddE9+5774S77xnNzpctWcF6gKABg/vAC289w85LwuVP5pw81rsiKzNLDjIusL4hp0+lyG/T4JwcYKScOsteCa8KrHnBPhe4lAy7fTdoGAGR8tGiZTNo0CgSGjVuyHpWFNbUFMLg5/uVv8LnH31VlCEJDgmCR598CIZeVjqzVJ4D5iPs380XCnIL4NNxH8G0KZNh5oP389FiTy94GVb//Cs73/TXr9CojAyDJ2dSzsJDs5+AxOTDcM+Dd8Mto68vlf2pqj0798FTjy6A6fffCw8/MIWPuss1m+GGUeMg5RwVWZfn2puvhplzpvKriqMAhBD/45Ccp/Ok/MG9TB1986oVqRIKQKpJXQ5AovoOXCAHE8/iuQTSv0l7dlzFblDo1GdoMznYwAyIq1hcknrJX2MsOy/hvZPf3ie/Wey6kpKD7fk97CqjUZ7O/y0/QbFuJF2n1/Sc2uj2FBZ85Err5GduH9f9izXTNYRz1jT8JcNHACI0oZBhy8bPk11jkNLFVNzB+rw1A/blJuEaUT7i0i+kMzTVNoA4eYJ7zMME97KwPhCiNrHgY3tWHGTZXRmLQvLXDVdGDAC9WNwrAl+pTzAfL/pcCnWQP6fOis/pmVkvQvT2GHZ+x9ibWWd09P3KX2DJ+8vYebeenVkGJOXMWTh1IgXOnz3PajCOHj7Olj9h7QVmcaoaZOAkOTQsBBo3bQSNmzSE5i2bQovWzaGlfDRs1IAV6WMNi/YiTfkKYaO3RW8uhrW//1cUfGCA8tp7z0HnbkVN9b22P/cwHC9I4VdVY823wuK7PoApE++Gx2eUztav/W89PPz4kyzwOrBjEx/1XoHFAjPnPg0bt2yDSQ+MhVHjbvFZJgS/l48/9CycP3MB/vh+JQQHuXrGlLRu42Z48LE58o+j+3OQuFMG/pVBAQgh/skmOXbvO5I9dHT37r5rSEUqxbcvwZH6QRJcL/0jCdL4mRvJYdcJEissZ1Qgelxw/uHxr8Pley/gl/jYjS6AKSxPgm/kuVlfeR4vypO0BtYC+90YfBTkSr96Cj4QZjEKgw9RvlOUsSXLdBRO+PG8vcFVvpLjyIOd2fHycaBU8IHUgrrM4EMv6oqCj13yY5QMPhAGHhpXn0YGX6X3FHzgfdoamvErF5Nyu11FrYeyBuRgXCLcfev9MHvas/DOqx+yfhu4pe2pE2fY0iqsEblY8IE9L8Ijw6B125bQvVdXVng7dvIoePTJafCqHBAs+fpd+GXdCljx62fwzuJX4MkFj7Gdt67432UQ1ak96zmBGRBvgw8MiD5cuITVihQGH7gUCydplQk+kC9rQBw2V21QSLDnXZy7d+nM3pYsUPcW9g1Z+PICGNSvL+uNknzoCL+l6rD2I+FAElxz1ZVlBh9ox+49FHx4oWGjSH5GCKlLNIKqX4+2pkXUKb32UQBCKkyQ5438FOQgIYOfupGn/RpJKG4G6BCtHvdhtQviFPlRih5PnqDbdCrnHDlWcGsgJAnQWA4+/pM/3qV8qEwYfPQK7igHHCq4YC3+9Lqa2rFXnHHZzubMvXDems5vcYeByumC8x6DD4TLvAozH+m2bD7qroE2rCj4wcxHvPloqeADNdZGYNdWfuWCk/pCyn4fuNSpEE7gvZlIYlF30+aN5QCjC9xw2zUweeo41lX90xXvw5c/fgKfrVwEHy57C9788AW268+EKXfByBuuhN79ekDLNi3Yq/2+gJmP1557B9b8/DcfAWjUpCG89eFL0K5Dcfanopw+nExjk0EUZPK8ZW4zOfBo3KghtG5Z+d2sTEYjvP/mKxAWEgKvzF9Y5QxVodXf/Mye21MmjOMjpeHzZf2mrfyKlAW/j1V5ThJC/JtW0NzTaWTf8fyS1BIKQEglCK6ubDJ5+ucxsyGpVTp5xlMUgAQrisgLfXL6lwYSCE/zS04Ikf/+l97/UpKmyON9+VWZMDsxNKwnm+wfMhdvzxqsMrJMx7qM3SwboVympcxUILztlOU8v8JsiPsLJY004aUyH0Hy4+Oyq0IYWODngNvEesp8IAyUOhhb8KtiyoaDWD9SyKgIQDAwiGwQwWotcLLUd0AvuPamq9jSnrnzH2EBxVc/LoZf1q2Ez1d9KF+/CNNn3Qd3jr8NLrl8MNsaFpdW4WPWRNdsLGzftW0PvwKWQXnnk1dYzUhVSD7MgFjzXJmw0BDPGRD0wZuvwgvPPMGvKgczFA9MngBnTp2FON7XpSrMuXmwc+seuO3G68osPEdYG0S1HxeHP1u41JAQUjcJgqAyafSLY7IThvEhUgsoACEVJglQPGuUwGMKwI7zekUGpLDgvBArPHfmfy3fx63jmxxkaOT/LzUjLnk/T0wqA1wiBx9YgB6bk+Q26cfi8sS8E2B1una7Qhh49AyKcqvTKAmXWrXSFy+5EeX/9psPu2U+GmjC5Ps0Lvp4+LiRmlBWvI4fs3BcWfiOsGYFA5eSysqAGE3FAUhYRCh88Pmb8Ok378Giz9+Al9+ZBzPnPgh3TbgdRvzvUrakCoMTfxEWHgKt2riCrd79e7AAKaKB513KKsKnGRCzayO3iPAw9taTHt26ljvJ91bvHq5+mRiEVNX3K35mb+8tpy8JstrsbEc3Uj6sd1K+CEAIqXtEQdAEqUxfxWQcLfsXPqlWFICQChqlkufTipeIBY8BiOgorv+Qo5TiWTRXcCJkiiRJV/NLr+HOVCVh5qG5rhEMD+sDF6yZsCc7ge1epaQMRjCjgTtYjQjHzbtc9SAl4WM21TWAIaE94Ky1uMwFaw7yHMVfDt5nYGg3OKHYJQuXX8XlHnEbM6n0EK4O4Veuz6GjsXhbXyX3GhBlBqR43Ga1g0bn6sru692UqgMuH3vroxdZXcnLb88rtTNWZfmyBiQvw7VKsEFk9Qdu+G+GS31w57OqwLqadX9vYlsCt2zuXktUmu+CtbpsxNWX8DNCSF2mEsU2ei2sXiXFeVfISHyKAhBSIf36HZFnjlJxcCFIxZ3yFESQimbL8rSnOO0gw2JyQRQXyhOwCm0BhJkGXEqlhNmG3sEd5SMKUm1ZEJubXCr4KIRLnjCbgYEHbqOLdRxx5sP81mJ4v86m1tA3uDPk2PMg3+H5VWMsHu8T3Amy7bmQqwhiUuUg6LRiCRdu/dvF1BbS5c+vUEt9YzDKQYknyloPXDZTWOuhzIBgnw6nw3eT75qAQQfWlfgyYPJlBsSckcd29IqMqHpm5mIKa3hUVayxOX/2Alw4nwbXj7zqokvptBotGAzFzyFSGj43L71iCL8ihNR1OlF7Zfc8E9vVk9QsCkBIhVitBp08Py+a6YiC6LG4HFTyrLuQJLjN4AtyoIP8hs2+5UlYqnxctCUzLmkaGNKVTeYRZigaacPhsvA+0FzXkF3jdqyeai1woo87YmH/j55BHVjRd77TAtuy4uQJrPskPlwdDMPCerHtejE6Om25UOoxWYBibA1d5aACz5W1JggDm0L4eePjHc475RYYFe7G5YnBWByYYFfywkCjZADiqERH97rGlxmQ3AvZYDQY2dbC1S0n11U/pFxu5409u/bBjHvnws1XjmXHEzOfY8+RQf1d2bzy4IYEzZo05lfEE9ywAZtmEkLqD62gmb0/J8n7DrjEJygAIRWSK9m0glRcoyFPAD0HIJJUnNIUJLd9bjfvgL1y0PGefByQH+AReQ5f7kw6TA4KBoZ0Y8uvMIDAbMLg0O4wQB4rDEhQI21xaYpW1EBrfRMYFtoLhof1hU5ywFCYccDi8S2ZsVAgByGFsD6jm6kdW3IVqi7exlS5/Arh4w6QA6EOckCDQQ8GMul2zzthNdFGwiD5c8THyLAXJ4rwY5UsfFdSvkqNuyQVblmrzIwoA5P6zJcZkOzz2Wz5W00EIGnprt3ZTIqtlS8GG1nOf/xlSE1Ng+FXDoNhwweBWl1+1kMJE44jLqPlReUZculAny0PJIQEBlEQ9HqV/ocY86GyXxkkPkcBCKkQlRG31y3e3UpyCJ4DENFZ9FdcnqibO/UeMjSq78Dr8dj76pvXLLpl4Vr5mLv27T918hyyzFlY3rlcSThQALu3xcDOrbth7/ZYSIs5C4d3JcMu+RrHCo9ze06D8aA8UT8oQViCGvJjsyBpV2LR++IRvWcf7MyKLwo+cBlM9olM0Byww4WYFIhW3BcPc67ryyu8n+qAFY5GHym6PeZQnNuOWshpd0JeQhY44sysoWBC1jF+ixw4WOwgxlvlz2mv28fBY//eeNZAUG8ongBhoOHgAQgusdHxnhv4+ZjNpWtX6htf7oKVeSaD7VCl01b/cuDUNFdg27ix993Ukw4dBpv8fJj26BR47KmHWAM77B6Py4ZW/fgze05czA0jrwY9TbA9wuV3t955A78ihNQnKkEMM4L+yziqB6kxvmnDS0qpq53Qo/r3byc4VHEgCK6X453CwMS923axc4WofkPGCJL0DZ7L8yKb4Fq2VSrgbdKxKdzxxl38yl3aiTT4ed73RcXBvtC8Wwu49eVR/Arg2K4j8Ofrv4Pd6rkYuHW/NtDlqu7sfokbE1hwodTzhj5w2X2X8yuA/Ox8+HvhH3AixrUsS1SJcPOC26F59xbsff9+509I2nSI3VYSvkKNE6Crrrkcpk2axcbCI8Lgs28XFW3Be9eN90BmumvF2tufvAJduleugV9dsSFjj8dNBCoK//2XTfkUurfvDF8t+ZCPVp/nXnkDVqz+AX75b4XXjRx3bImG+XNeceuujQHJQ/JzBbu4Ywd040VqPDBI+XTZV/Dm+9X/NQaa/103Ah57ejq/qhrqhE5I4JF/P0oFkvXVbqZ2T/EhUo0oA0IqRASte4NBye559ic5i3bKkufVuKbF43NNY9QUvXJrTjdD/N9xkJ+ZByf3noDvZn3j0+ADnUs+JwcShyBdDm52rNgGv734c5nBBzq++xj8+dpvkPBffKngAx3emggpB89Axql02PfLHvjmoWVFwQfCZVL4/mvf+gO+fuiLMoMPhN+HI8nH2M5WhdgSLMVSK+VOWLk5pTuw1ze+qgHBHiDYCb1pDdVInDp9hm1D7G3wgQp3REtPy4SM9Ez2fMFX7YdcNhAyMjKhoKDUZnOlYJA7ZeLdcP+k8awpInHB+pgxk+7gV4SQ+gg3xtGB5on9uUfcGiGT6kEBCKkQASSNoGgwKGqkfH5aJgmk4/JsKU6eL50teZw+cPrsid3H0rPPZ+f9+/7as+s+/Ofslw9+fnbje/86QoKDICIyzKdHSJAJopdtg7Uv/A6H/07weJ+KHDpBA+sX/g1/Pf8bHPhpHxg0ulL3wbHUA2dBZRNK3aY8sDngxPvHli5C50uwkLIZYW6Ob4OzQOSrGhC7xcYCzMYNvV8SVRWxB+KhdZvKdVR/8ek34N67HoYZU+bCsiUr4OyZc2CTA9X4hER+j/JhEPLoQ1Ph55Vfwn0Tx0NY6EVb7NR5Q4cPhibNqECfkPpOFEVBJ6iXxGTEUH+QakZLsKpJXV2C1aH/kD6iU9otn7LnjgiaZgl7NqXguVJU70EzBFF4F8/lKeL6pD3bvd5hIi47+X6jxvAJv6x3sPv5LVeNY+dqjZp1NA8Ld00S50yfB7ExB9j5Q7Pugxtvu4ad11d/p+8Ai6K5ZGVhRmzlI1/BrOkPwpSLNPSrqvMXUuHSa26EOyfcBpMfcP07e2P935vh1efe5lelYSAx8soR0LdXD+jetQs0bBAJoSHFvWfKkpGZCW++9yH8+OvvRfVG9QkWnX/y5ds+DUBoCRYhgU3+u7LmrPHozSOEEVVr1kTKRBkQUiGCJOFyqqLAVWMr3WSQq9RWQrE5h3vq1bqyZ1n1AE6I8FVqhI3qHPbiTcKUO2HREizfZUCwhgKXukWEVf+LXjH7YtnbfgN7s7e+kpmVBd/+8BPMnf8C3DxmPFx10x0w6cGH4dPlX0F0zF63TJpSuPw1v/DMEzB5/Fg+Ur9MnjqOsh+EEDc6UXNdA3PLx/glqQYUgJCKcQrF64Nkqdp8z136RKF4FyxJ8mqm/MvpaKNOVH8uCmK9XpyOwUfhVqA4v87LKy6zoSVY7vqHdIGhoT3koycMC+sJl4T1YselYb3low9cJh+4DfPw8L6sDww2oRwR3h+ukI8rIwaw46qIgdBNbMMeLzi4eAvm6rJu8xYIDQuB9lFt+UjFjBp7M9w86jro3K3sDQjsctCanZMD23ZGwxvvfgDjpjwIPYYMhzsn3QcLF30M/6zbAEeOHQeL1bVDNu6kNWPqfdCmVeWWhQWqbj27wPW3/I9fEUJIMaOof3pP+qFe/JL4GAUgpEJUgsMtAEm54QaPGRChEhmQDqGRb2tEdV9+Wa8ZFIXo5tziAESZAVGO11fY6DGCHSEQrg5hPWPwwF4uoWoThMhHsNrIOugHqQxgYoee9YTBHjJ46EUthAWHsMAvK9tjY3+fMZvNsG7jFhY8VLQJYeHmBMMuHwwTpowBlcr163vMHbfCjde6aibHjb4DBg/oD4081LLghgZ798fBJ58vg+mPPwE33XU3XHnjbTBjzlNsR64TJ0/BNVdfye9dMfh8DQsLLcrcBQLcjnj2M9NrpO8LISTwyL/PQoJ0+p/+StnrfcMm4jUKQEiFSFJxBkSSJDs8/7zHdR2SVNwtXf4pvuj2PPuzDt+oEzX38Mt6T1mIruz3oeyGrsyMkKoJCglifVZOnjrNR6rHmr//ZUulsIlgRRXO7U+fTIHZDz0Dh+KTYeq9E2He3NnQvFlTdtvDD9wLyz5+Hzb9+Sts/XsNfPvFEnjuycdh/F2jYOjAAdCuTWtWF4KZNdzC90JqGvz17zq2LfANo8fB4s+Xs8fxBmZNsObkrx9XsY+37tcfYd1vP8LTsx+psd3EKgs/93sfmgBNmzfhI4QQUppaVLdpHRL2vjzfofmyj9E3lFSIJBQHIAIIbh3OleTJUvHLu5JUbpXwpszYcJ1a86kglNMevJ5RdkPPKyMDkm++6AZkxEuNGjeEsPAQ+G/jZrajVHXADMQn8gQ/smEEXDFyOB/1XmEG5J3XPoKzp87B6wvmwaPTprLJtEbt+tFRvpofGREOvXt0hzF33AbPPP4YfP7Re/DLyi/hn19Ww58/fAvvvvYSTBp7F1w2dEhRxqSsOhFPsGD/7VdeYMu2sIEjLg/EwGPCmDthxdJPoFf3bvye/ufKa4bT0itCiFfUoJ4Ql3P4Fn5JfIQCEFIhbkurBKnMAERSbNVbXgYkLi5O21Ab+qVaVDXiQ0Sm7IbulgFRBCB5eRSA+Ap2mB95w1WsLuKofFSHj5cug9NnUlgnc7W6+MfDW5kZrgaURr0BPl30Nlw/8mp2jbL5hgR6XfldzjFACQkOhratW8E1V10BT86aCUveX8gyGLvWr4WP3n4DtF50gr/1xuth0t24DMzz19G0cWP2ObZv66qt8SdRndqxfwMM3Agh5GJEUVDpVdovdmUmtudDxAfoNzCpGElSzE4EzwXoMgEERQYEysyACG1Md2tAdR2/JJwyA6Ks9XBfgkUBiC9dd7NrQv/a2++zbIUvHT1+gnUg7967Kwy+ZAAf9d7J46dh0ZtL2Pkj0x6A/n3cd9A6f+ECNG7UUA5sKp9ExMCka6eOoC4jqCjUsUN7eP7Jxy96P3y8l+Y9BVo/qrEIjwyDZ1+Z67bEkRBCLkYlqoJDNLrlq+LivO8eS8pFAQipEKerq7lLOYGFN/DVBJ2ofkcIpMrVGqLshl5WBoSWYPkWLo3C3hybt++An9f8yUd948uVq9iOU/dMHVdUPO4tDEBfnvcWOB0O9qr9F9+shK9XrYYDBxNY4fje2DjYvms3DBnYn79H5eHnVt6PIy71wuVcuotkWgrhMqwrhl/Kr2oXZrnmPDsDGjWumWaThJC6RSOqh3ZrYwyInm2BgAIQUjGSoIz+y1yCJd9RsZ+plM1PmPdOrrj2vRMrY3ab43ZuytwbvCFzD2zIkA/57Xr57b/p0fCffCjHa+JtvPko/wxrn1sRurIGhDIg1eqWUddBeEQYfLBkKWRmuT1tKw2zKT/+ugZ69e1e7ta5ZXnv9Y9ZzcfidxeyjEJBQQEseO0tuH38PaxwfMy9D4BVDm5mTZ/G36P69O3dC/r38X5XSgyYrqvkzlq+hEvFnnjuUegzgHbUJIRUnl7Uzo8xHx7IL0kVUABCKkRZAyJBucXlRS+jSgIUVbZ+kr4qVL7pKxCE3lanLSLHkQc5dvngb3Plt/nOAsiTD+V4Tbw9kn8a0myudfa1TZkByVcEGm4ZEApAfC44JBgenzcDUs6eg3c+/LhCRdllWfXjz5AvBw0T7ruLj3jv1IkzsG3TTrjjlpvYxP+2G6+HjX/8woq8n5o1EybfPQZmz5gG3y3/zOPWuxVlNBpBq/W8ZArrRx5+YEqZdR9lGdi/L1uOVZtG330rDL604kvfCCFECTfLMQmaJdHS6Yrto05KoQCEVJCyBqTiS7CsOXaT/CPsP4vCS7A43ZM6dpsdfv/pL/hg4afVdvy06ne3budI2QckP7+4hl/ZJR23UcXPj/hW3wG9YOQNV8DK73+Czdt28NHKcTgcsOSLr6BlmxbQoVM7Puq99LQMsFpt0KNrZz7i0rdXT7bb1KMPTYV7x4/zWbG3SQ5A/nfFCH5VDIOOWQ8/CAP6Vrx7O3Zax6L32nLJiCEw/t47y11aRggh3lILqp4Gs+VFfkkqiQIQUiES7kjHyX/Qy5v9Kl7yFDL5CZjEYGzoUxSAtDU0g87GNqwZnFIzXUPoaGwFTbSRoPGwO2+UsSW0MzT3eBs2metqalt0tNY3BZVQ/FQPVwcX3dbF1AZ/mfBbSlv/z2Z4/43F8Ov3f1Tb8fG7S+Hn79fwj+iizIAUKDId+Cq0cvceWoZVPcZNHg0hocHw/GtvQm5u5TvO48S9uxw8WAoslQoWmzVvAiaTEb776Ve2zKomPDt3Fjx03z3Qp2cPFnBg1uXrJR+xLXsrq7BPSU3r0r0TzH56OogVrLshhJDyyHOWmXE5yVfwS1IJ9FuZVIgcdBTN1uVgpMIzqh6h7Z+UJ/xFs+vmcqCR58yHAkXmAbtXY7fq4wVn4Zw1HWyS+4cRQWCBxynL+VK36eRAZmhoTxac4IGdr89YLoBDKl5KE6YJLrq9rb6ZW3BSks1apTp7r1kK3CeXyhoQZQZErVGzQuFCtAyrejRoFAkPzJgMp06fgWUrvuWjlYOT+fTUdFjz8998xHv4edw+9ibYvXcvfPFN1T4Pb2Gh+Yyp98HKzxfDV3Lg8cpzz0CfXj2qlEFo2bwZP6s5uKnAvFfmuAXzhBDiC/LvQ1Gn0n68l7qkVxoFIKRClP09BKmcAEQQirbJEUFiVdT7s5NvM4n6yWyQOyEHGScLzvMrl2y7GZLyTrLlUBKGOSU45TEsGLc63YMDDEr6BXdm2RS75IC43COwKzveLUiJ1ISyzEohq2QDJ7aFLsOIkZfBXRNuh+FXDau2446xN7PiZyXlEqwCRQCikQMQUSzO2FAGpPpcIf/bDxrWHz789HM4eCiRj1Zc545RcPWIy2HVVz9CVmbFC9vHThoFA4b0g7fe/xD++Ptf/BnktwSOqPbtqhTAVFRYeCi8+cELbEMBQgipDipBFaULCX2XX5IKokWx1SSq76BBAgjbnZJwb3LMtqV82E3XrsOD7HpLjjyjeCMxZkdAbO3Wsc+gl+SZxFN4Ls+DNifFbPe4x2ZU38Hr5CfX5a4radqKTV/8HCoE75cn/BHrM3azAMGXcBnVkNAeEKoOArMjH6JzEiBHDmSUGmjCYGBIVxB5xiPVlgl7c5KgwFnczqRvcCe2/Ku2bfhnM7wy/2123rxlU/hs5SJ2js3o7rlzOuTxrXkXfvwSdO3hXh9AfOf40ZMwffLjMOLSS+C91/GpX7lfmclHjsKtYyfCJVcMgcefnVHhx8lIz4RZDz4NmelZ8Nmid1gNSCDZtG073D9jlk+K+r3xyBMPwjU3XsWvat7aNetg4UuL4O1PXmbLwDxJTjwqP7dmw5x5M1mwSwgJPJIs31EwrntwhxV8iHiJMiCkQiTFEixZmRkQQYLiTIkgOE2C/h1RECL4ULnkwI2feQcDit7BHdnSrdOW87AhM6ZU8NFU1wAGhnZj98WMyAHzEdiRdcAt+PAnbrtglbMEK496gVSr1m1bwqVy0LBh8xY4lJTMRyuuQ7u2cNtNN8CWDTsg+dARPuo9fCX/1XefA71RD9Memwu79sQEVCbEaDDUWAbk6utG1GrwQQipP+Tfa4JOpXtrt/lgza8zDXAUgJAKcQ8sShRgKEgCFG1Rd8f4W67VgOYOflkmXDrVWt8EGmu9ilMYrAfpFRQFDTXhsDcnkWU0nIp6D4SF7n2CO7H74vIu7PlxNP+Mx+Vd/sJtCVaecgmWexG6MjjxB1hsvXzJClZYj9mauuD+hyeBw+mE1955n49UzpxHpkNYSAi8Mn9hpTqtN2rSEF586xmwOewwc+7TEBsXz2/xf1ptzTQPbti4AavdIYSQmqISxKbBYPySXxIvUQBCKkQSimtA5Om7V7Ootm1b34SvEvBLNxh0YMDRP6QLXBHeny2lwsJzb2CmpGtQOwhSGWBL1j44bbngFlTg7e0NLdhuV/hqcXLeSdicudet4L2i2Zaa4pYBKSgoerWb1YD4cRH62t//g2++WM22Fr73runsLW4jWxGYocpzFNTYUbKWqCSsJ8AO6Vt37II1a//hoxWHW9zOmTkdzqVcgC8++Qays3Lgg4VL4JV5C73+HrXr0AZef/95kOSnwMSp0+G/jZsCIhNisVhr5PMcNfZmCGIb7RFCSM1Ri+orDuQeoS7pFUABCKkQQSpegiWfe7WgWyxn7QUWjQ8I6QqN5CAkNjcZDuef9piZwOyFEgYOnUyt2aRma1Ysy2wo4e3d5OCks3wfnGRigJKQd5wVsCu1MTQFreh/bUk02uJMh+SUwCpP4BCO6XTFryb7WwCiDJywgztmQuZMfxaOHj7ORy/uZME5V3f6GjqS8k/yj1y2G24ZCaFhIaxDutVW+Z3RrvvfVdCzW1f49Yc/4cGJj8Gv3/8JG/7dAt99/SO/x8W1i2oDL789D9RaNTz25Dz4d8Mmfov/Onv+fLUHIOGRYbT0ihBSa3Si5tnd2Ye68EtyEf758m8dUGeL0PsOel9+2kx3XUm/Ju7ZcZPr3F1Un8GH5LCjI56/8ObTMGBIXzaO2QdlEfqlYb0hWGWEOPMRtiNWSRh4RGrDIN9hYV3SCzXTNWBb63rKluD7dA9qDy30jeFY/hlIMB8rFXhgLQj2H2mjbwL/ZuwCC38VvGQRujnXzF7RP30yhY/4Hi6tmXjfGDAFFTdWPXn8NDw44bGipTorf1vKXolHD02eDYcTj7LzSfePhbsm3s7O/QEWGa/++mf47pufICc7l4/iEhwN3HTHdTBq3C1sIl8eDEIPml1fX03AILS7qT2/KtvvP7oaUs6YOgUevLdyy3zw+/PVt6vhpTddGwwUMhgN8Oq786FT1yg+cnHpqRnw9GMvsOfKLyu/9Fkzwurw2fKv4fV3XRspVBdsNjjuntH8qnZREToh9ZNdsu8/bXAOHCG09a/10X6IMiCkQiSpuGmGJEGVt7LCQGR3ToLH4AMzEz2Do9h9lMEH7nSVbsv2GHxgT4++IZ3Zjlfbsvaz7XpLBR9ygNJDnnC2M1y8Zuy/tZvg+xW/wPbNu6rt+GX1Gvhh5S/8I7qUWmqlqPUICipeYuJv2/Bihmb0+Fvh3SWvQf9BxV2zcYnR6m9+hkfufwJ2bInmo4Hlulv+B30H9oJFi5dC7IGK119gMPnKwnfl4x0+UgwzWS89+xarofFWRINwmPbYFPa4cfEH+ah/OnLM+wxYZVWm0zwhhPiSWlD3aGyW5vJLUg4KQEjFCLj63EUQBI8BiCRHKVq9xvVyvay8LsT7cw+XCiQwQGilbwKXh/WFC9YMyJCDjUK4tCrLnutWx1EI+4D0D+7CMiObs/a5vV8hdp+QrtBS35iPlA+7YQti9ScKQ3l2o5Bajf0+ir9vykJ0kyIA8bci9ELNWjSBFxc+C4899RA0btqIjwKknD4H8+e8wuoeUk6XDjr9Ga4knDrzHrYE7rlX3gAz3wrZG0ePn4Ax9zwAy1esAqfT81Kk82cvwCfvfV6hrWqDQ4LY8+RCWhof8U9Hj1d/AFK4TJEQQmqTVtQ+sjszqQO/JGWgAIRUiOCWAfHczCM2+/CE4OCgohm+0WjgZ6UpMxsIl2MNC+vFllDhVrlYWK5U1s5VmC3BzAd2T4/JOeSxsBizI7gVbyNtOB+RJ/BOi1uX9JIuHTEEnnlxNlvqVF3HUwtmwfW3/I9/RBfcblcZgJjNZnA4HOwwmYq/n3m5eUXj/nhcec1weHfxq+zrU349WPfw8L1z4efv1rD7BYoWrZrBg4/eCwcOJsCC19/io+X7d/1GuG3cJK+yJmt/XwfR22P41cXh0jaVWgXnzrv/nPiT1LR0OJR8mF9Vn60bd/IzQgipPaIghAVptMv4JSkD1YBUk7paAxLVZ9ASQRCm8MuViXu2j+HnTEzGwTbBuuCYu2+5Pyw91ZXZUK6DLlkDUgiDg7aG5hBlaIk/vHDQfAyO5J/mt5bPIOqghb4RCz7K2tHIqNKz7Aj2CkEYdJyU738w75hbAOIvjQg/+/BLtmSpJnYOqm3denaBex4cB916dGG/kTzVgOSm5cKvz/8I6SfTQKOTJ90aFeiC9Cw7pTPpQK1Ty4eGnWuNWlagrdbL1/I5ZuC0RryPht3WpFNT9raQtzUgSoveWgK//fAnPPHYDJg09i6WHSnJYrXCh0s+h8VfLK9QVgOXVr235DVo0CiSj5Qt7UI6TBnzMGuU+PYrL/BR/7Ji9Y/w3Cuv86vqg4HYos9eh7Ydar8WhmpACCF5dsuM7sHtqrZ/ex1GGRBSMULxc0aeHJeaVRk0+jcw+nco+hzgq/nlwaBgWGgv6GxszQKRpLyTXgcfmPkwqQyQnHeqzOADA5ShoT2Lgg/slL49O44VvpeX/ahNv3z/R50OPpTZkAOxB+HJRxbAyeOn+Ehpp2JPQtrxVNeOYPlWyM/Oh8wzGZBxKh3OHkphtx/bdQQOrT8I+9fsg5ifdsOuldth89KNsHHJevjn3b/gz9d/g1+e+wF+e/En/qiVN/mBcRDVuT0sXPQx7Nkby0eLZWRmwrgpU+HjpV9UKPhAWFz+7usfe5UZ0ul18sRb7bcZkKzsbPh0Wc1sj++wO+C9Nz6pVI8VQgjxNb1KM29PdmLtv6LppygAIRWiXIIFgvs2vPuyE+/QqrSs4aCyr4FOp+NnpXUxtYFLwnoXBQfYIBADEG/ZnXZItWWWuTQrXBMsP34v1m8EGxRiYIONCD3Vh/gTXPqlfFUdz/HVfnaUeLW9aDwAjkIlG9Ph+v2E+CR+VVrTzk0hKDKIX1VN6pGqT9ZxxzJsChgUYoKHZj8BBw8lsnEMGqNj9sFNd46H/QcqXxi+e8de+POXi/ccMZoMoJeDkOycHL9byoaBwMtvvQOnzlTfDnIlJRxIgl9W/8GvCCGk9oiC2MCg1i6WpyelU+SEvinVpc5uw9tn8Ofys2YSnstT/i+T9myfgOexOYcbG1XaOPyBw+tbr767qEfF4q/fhVZtWrBzT9vw4q5WCJdQxeUeLjOYqCjcCQt7jGBWJdeRD3tyEjz2C0GFH9NflmDhq7kTRz0IqeddxcWTp46Dq68bwc43/ruV9ddArdu2hJffmedxCZA/iY9NgK+WroJjR07wEXf9B/eBZ156nE2my9qG15pnlQ8LWPNtYLfaIT8rD+wFNpYNsVtsLDNik28ryCkAh80BNvk2vD97K9/mtDtBcjph0Nih0PmKrvxRK7cEq1BSwmGYO+M5aBgRAauXL4UV3/8I73+8BGw+eBUee6q89dGL0D6qLR/xbNqk2WA1F8Dvq1eAvpxgvyalZ2TAgtfegj//+a/GM3m4FOuDz9+ENu1a8ZGaR0uwCCFI/v0nme0Ft/cM6eB9s6d6gjIgpIKkopmuIBSvX9KKqpcLgw9kc8uAuL/a7clZaxoc8GHwgX1CsOAcYdZjU2ZMqeADd8TqE9xR/tzLXyKGEyi7zV5thyc4iVJut6tSqSAiMpwdDRpG8FHX5xYaFlp0mz8duJPXzq27Ye70+fDiM2+WCj5wc4L/XX8FfLjsLZZNwOCjPFi3EdQgGCJaRkCj9o2gdd820H5oFHS/pif0vrkfDLxrCAybfBlcOeN/8L9Z18L1T98Et740Cka/NRbu/nASTFh8D0z8dIpb8FFVuAxr5typcPbCBRhx462wcNFHPgk+UEF+Abz76sdgu0jjw8ZNG0JOrhms1trfBQoL7Z947gUYccNt8Mff/9Z48IEweF+2+JsKL30jhBBfE2R6lea1vc6U4j/ohKEAhFSM8hnjFNjsIjYn8Wp5Ms+yIoWU67A1mvI7jeMSqj05h0r166istoZmcmDRCfIdBaxLOvYCKVnroRO1MCS0BzTRll/om5mRBbMefBruvvX+ajsevmcOW/dfEi6vKVSg6A+BTesK2eQAxh8nWtjp+967psM7r34EJ0+41/NEygHUAzMnw+fffci26W3nZdEwZjDM6fJEO8+/tltt0bIZ240qVw4CfC0xIZk1wixP4yaN5OdHgV/UPmzbGQ0//fYH+3xq067tMXDqxBl+RQghtUctqqM05vxn+CXhKAAhFaNcyyiAc0dWfKRBpV8qB/mVei5hLcau7HhWn1ERuHQKC9CVcKy9oQXrcI61JFjrgT1DSgpSGdyK0suzbu0miN9/iAUi1XUkHToMP333O/+IxZTbF+Or4YWUAYjdZgOnn639x4Dok3c/L9UJvWefbmy5ybLVH8Oto2+4aEd0payUTPhy6ufw+eTFsHjMB7Do5rfhkzsXwWfjP4Zl930GXz+0DFbPWQk/PbsafnvxZ/j77T9h3Yf/wJbPN8KOFdtg9/e7IPa3GEjckAAF2b5p3ohfJ3ZHx+aKyq/V17776ieI3rGXX5XWomVTtuMWbndb2+6fNB6enDUT1GoVH6kdmFncvH4bvyKEkNqlU2lmx+Yk9OSXREYBCKkQOf4oCkAkkKQQtfEplaByFXhwyldicbej8uoTEvKOl8pOqIXyJy8YeDTVNXDbypd1Nw/qAC31jWBL1j6PHdBRuCaE9RkxqfR8pHxYu1JeI0VfadO+9Hp1o8nIz0pmQIo/d3/MgOC/d/uOrqwGBh5Yu/LO4lfhtfefZ2vdKzM5PRN/GnIuuG8cgLUdWP+Rcz7b425YB/7aX7Qb1rblm9luWGsX/gG/Lqj6LljYsfylZ96CDxZ+yv4NqhP+PH38zmdlNp1s0szVcufk6dp/xR//7SeMuRMG9+/PR2oP9QUhhPgLURDVWlH//jppXflrvusR/65cDWB1tg9I38HL5SfNeDzv1C1q59sfv9xPDjLcZpRYfI5F6EijUcOXPy6GMN7pu6w+IAhrMoLUBsi05WJww0eLYYajsS4CQlQmSMwrrieQf7Chq6kty6Ic8hDQFMKgpXdQR1aUjrAwPUl+nDOW1KKP1ys4Clrq3LukJxxIhJQz5/iV7zVq3ID1wijpnVc+hD9/+5edX3Xt5TD7mYfZ+Vn5c5k0aho7Dwo2saVMwcG+2SHKV8y5eRAbcwC69uhUoUwH8lSEnn0uC35/8WfIvpADTruDFZlXFvYKue8b1/cPVbQIHQO+xx58GhLiXDtf1ZThV10Cc+fPdNvCGB09fBwenPAYPD7jIZgy0fVzV9vmv/warPy+6oFeVYSEBsPK3z6Xv181/2eOitAJISXJcxTJArY7uxnbfceH6jUKQKpJHQ5AvpSfNGyWc81NV8Ejcx9k40qVCUCwAzpmJ04WnPMYfGBwgt3RsXN6ct7JontgtgSDD9xBy9Nyq0JYF4L3wyAG+4VghiTFmloqWOkd3BFa6Brxq9r1yXufw4/f/sbOL+Ed2VFWRhbcecM97Bz7QCz//uMKT/L9WVm7YBXubIU7WTkdkmuHK4trNyynwwmWnAK+E5aV7YRVuCtW4W5YWEOCv/F639wX2g+J4o9a8QAEt5ieNOpBj3U71QmzCzPmTIVr5Z87JQz27rx+Mlz3v6vgjRfm89HaNXnaDNi6Yxe/qh34O+ebXz4tFbDVBApACCGeOCRH6qmc7LYjGnevvnW7AYKWYJFKKyt6dTqLA4jyll8hzF601jdl2Ymygo9ITSgMDesJabYs1iOk8B4qOfjA23Dr3rKCD3x87DXSzdQObE4Hy5z8lxENpyznPWZKcCmXv3BbgqVYfqN3qwHxzyL06oDdz/XBejCEGsEUYYLwFsW7YbUd0I7tbtXz+t7Q746BbDesEdOuctsN6/bX7oTbX73TLfioDFxWdvtdN/GrmoM7Si1fsgLOpZznIy7YkyQ4JAjOnnMfry2JyYchek/ZNSs1JTwyrFaCD0IIKYs8b2nQNCjoOX5Zr9FvZ+JzuD6+EHZpLm8SgH03nPJ/rsDCPfjAYAADh4Eh3djtJwrO8ltcsBH7OWt6mbtn4fv3CoqCtvrm7H03ZO5mAYin5V/+SFmErvye4rbGhd9TbD6n3PK4LrOYLXDhyHnIPJ1R67thjfjfpW67lNWUjPRMePuVD/lVMewHc/ho6axRTcNg+J2PFoP1IlsH14Srr3X1zSGEEH+iBtUD0XmHa69RkZ+gAIRUlGK2X/VswbH8FI+ZjwhNCAwP7wst9I3YLllnLKW7V5e3ba9O1BT1AcHAIzY3GSzO0pOiMHUQy6T4o7K24UXKQnSzOY+f1V1YZL78vs/g20e/hq+mfeH1blhr3/oD1n1QvBtWzM+7WdF6VWGfk5vuuI5f1ay9u/fDt8t/cPtJbNuhNaSlZ0BWdu12+N+7Pw42bqn93acaNIyUA5DL+ZW7snrvEEJITRBFMcgkqT7il/UWBSCkQgTwbWcx7AGihFkLrNUYHNqD7Xa1M+tAqftcjF7Usq14D5qPQUzOITA7PO8e1FzXiH0cdeV2EK52en1xkFFyqZXBUBycmHN833/C31w4fJ5lQDwpbzesxI0JcGBt8W5YW5ZuhJ/mfc/fs2ruvPtWtvypNqxc/j0cPXKcX8nP5RZN2duDh2q2MF4Jl4i9+9GSizZOrAn3z5gEwaHB/Apg64Yd8NIzb8KUMQ+z3jsz73sC3nntI9j431a37CIhhNQEraC+dr/58I38sl6iAIR4bUvK3kaDLx14A78sU15ecZ8FLEJXebmNLRaiDwnrCe0MzVkTwS2Z+yDDnsNv9Q7ucKUXdbAvN6nsuhA5yOkiBzm9g6PYeXlSTp+Fe+96GK4Zdnu1HRNunwpHk4snk4WUncFxK1ZlAKI31K8MSIteraBZ1+ZgigwCfbABNAYtqwmpDLvFNxNk7Mdy86jr+VXNwi15X5n/NtvwAXXo3J4ty8NO5LVl87YdsCN6N7+qHWr5982908bDZVcMZdfYn+X9Nz6BBU+9Dru27obs9CxQSQCnj52C//7YAK/MWwijr5/M3mJmyW4PjOWZhJDAJsh0oH4p0ZlY/Ie+nqEAhHhFkiQhIjjso+AgUwQfqtQKLFxq5SmFgrtUXRLWC8LVwWB25MO2rP1sm9yyYJYDd7QqCQvLM8sJWnA3rQEhXaG9HOTg+2N2xFlOUmfz+u1w+mT19lc4f/YC/P3HOn5VTG8oOwAx1LMAxBhmhFtevAPu/nASjP9kMkxcci9M+mwKTP78fhj3wUQYvXAcKzS//pmb4aqZI+Gy+0fAkPHDoM8t/aDbyB7Q8bLO0HZge+gwrCNc95TvCsivueFKt0CxJp04ehI+++grlnnADAgu2Yves49d1zR8bn6z+oda+dhKD89+AO4YezM7P30yBWZPewZ+/2kttGraGK4Y3A8uH9gHLunXE0YM6gtXDe0Pl/brBQ1CQ2DTf1vhqUcWyPd/Gvbvrb0gjhBSf6gEVXdrvjiRX9Y7FIAQr8SbD1+rFdU3y2E7H5FVYq7hmqAUv6NJZYBBod1ZsTnWYuBOV1uyYtl2vZ5gbUcTbSSr//AcypQNO6APCu0GepUOkvNPwabMvbAhcw/YpLLXhGP37lB5glKdcBlPv0G9+VUxndsSLAfberaQsgYkL7fuByAIG0Jq9BrWx8PTbljNu7e46G5Y18y5HhpHNeGPWHWNmjSEq6+/gl/VvLW//Qu7d+xlu2D1HdAL9uyLZbtQ1TTMvtw9+g4IDwvjIzWr8ONiQ0/cee+/vzbCgxMehZRTKdCrcwfo07UjaNTqol358PPF6/DQYOjfvTP875JB0L5lcziSeAwef+hZmD/nFTh2pLjXECGE+BrLggi6V2IzY8P5UL1SidewiTfqUh+QaClaE5LXKEEtqtotfHkRrP3d9Wo99iOY6aEPSPKhIzD9nsfZORbrfrbyfbZcBZXsAzIstCfr/4Gw1mNndjxrKOhJI204RKhDISn/RJnNBstiVOmhkSZc/hhZkOfMLzPrgbtyNdM15FcuuTlmsFqqb8cljVbDJpAlHUk+BtMmzmLn4RFh8vdxUVFh+rzHX4adW13LXSZPHQd3jr+NndcFZfUBqS4V7QNSUlZmNltGV1u1BEHBQexnLM+cD/eNncG2Cb75umtYR/J2bVrze9UMDH6mPvo4nD6TwkeqV5PGjeCx6Q9Cx/btYPTEKXD5/y5lwcXa3/8Dg14HA3t2hRDFdtYXY7HaIPnEKThy4jT7uRw3eTTcMe5m9pgVQX1ACCHeKnDY3uoa1MbV6KseoQwIuShDXsQCDD5cV8Uxa1mrLdyWYVwkxMU+Hei05TwrOPcUfGh5E8IGmjBIyDtWZvCBTQnL2tEqz1EAxwpSWCPD8pZceYLdxiMayMFPNR2egg/kVoRez5dg+TNsAnnDrSP5Vc3LzcmFD95aAo2bNoS3F78MHbt0gB9+WwPX3n4XXH3LKJj/8uvw5z//wYmTp8Bqrd6tizt2aA9rvlsBcx95GJo3cxXG+1qIHHDdcM3/YNGbr8I/P69mwVaUHIC0bNGcBR5//voPNGvUAC4f0KdCwQfSyUFHtw5t4bIBvcEoBzCff/I1PP7QPDh75hy/ByGE+JZGVN27Py+pJb+sNygAIeXam5PcXSdoH+GXbvFERZdAleVw/in54yR53Fa3oRx0DA/vBzl2M+te7gkWkmP38hC1CbuM8tHAV14NiLIIHV/5JrVr5PVXgE5Xe7WEm9Ztg7/XrIOoTu3h5XfmwdKVi9hOUIYgPXz7w08wc+7TcMOd41hAcu/0R+CzL7+GpMNH2PPK17Am5p7xY+HXb7+Cd157EQYP6AemCgYCJeFjduvSCV6e9zSs/ek7ePPF5+DqEcNBo9Gw23Hp2fkLqSAKAnSPagd9u3YEtbry22uHykHOJf16Qdf2beDg/gR4dOpTEBMdy28lhBDfUQlimNqpfoNf1hsUgJAySZIk6EX1m/If9aLZbuEaaqaM+EPZCf1icLlNgvl4qWAGaz16BHWAviGd4YD5MBwv0YQQYeCBW+liv48cRx6k28rvgYDLsFrqG0P/kC4sWPF37tvwOtwzIIoakMKdkEjtadG6OQy+pD+/qnmYdfzw7c/g+JGTbLlQZMMIuO3OG+HdT1+D7/5YBs++PAduHn09RDSKgLiEBHjzvQ/hhtHjoNewEXDL2Ikw6+n5sGTZl/Dv+o1w+OgxyM7BlaFVe4HBZDTCtVddCcs+XgQb1vwM77z6IkybMhluv/lGGNSvL7Rq0RzCQkNAq9Wyegw8tHJAEREeBl06dYQbrx0Js2c8BEveWwgb//gFfvjqC/l9b2D1HoW/h1jx+3ffy8HWLLBYCmBQr27QvlVz999TlYTBTIfWLWBInx5gkYP8Z2e9xAraffS6CyGEFNGKmtH7shIH88t6gQIQUqa43OTRGlHttrZEEIv/sJc1QbFYitfC46SivPXT2GCwZPCBtR6XhvVmWQ1clnXGkspvKYaNCoeF9YKecpCyL6fsLXdx16vW+ibs8YaH9WWd0bH+JNvu6p2BO2F52k3LH5SbAVEEJwX5nvuckJqDz/FJD4zlV7UDa1DefvVD+bningXEJYTDhg+Ce6beDW999CJ89u0i+OK7D+HRJ6fBldcMhzxbPvy9fgMLSqbNmgs3jxkPV910O0yf/QSs37SlyoEICg4KgmuvvhJmPng/vDzvKfj8o/fgl2+/gr9/Xi0HJz/B+j9+dh1yoIIZjlXLPmVZjvsm3g2XDRsCoSGeN4JY8Npb8MLrb4FWrYIRg/pBo0jf13I2CA+FS/v3BoNOCx8u/BQ2/LuF30IIIb6BBel6te5F+fdtvZmXUwBCPNqbk9xIr9K9X3JyXuFXFvH+Xr4Lfqw2hmasiaBNDhKwe3nJPiDYnLCTsTXLjmD9SLo9GyySe18HfBzscN7Z1AaGhvVkj4n3zXMWlMqU4M5YWDvij3BSiwXFCCeByiJntwwIBSB+oWnzJnBVGd23a0riwWT4YeUv/Ko0/PnF5VC4e9fIG65kQcgnX74D3//1JSz99gN4+sXZcNuYm6B1+1awLXo3PPDIbNi+y/e9PVQqFRjkIDokOBgiwsOhQUQEOyIjwlmwgpmQ8qSmp8N9Dz8GK7//EZo0iGQBgl4OEKoLPjZu3xtsNMAbL7zHGhhSJoQQ4kvyXGR4XP7hIfyyzqMAhHikFVRPqQSV+3ZQMmUA4otXRpUwE3I8P4Vtj7sxI4YVppdkc9ohMe8Eux2PsgrXs+xmOGQ+XnQ/5XGyoLigFAOS8rbhrW1l1XooxykD4j9uvP1aNrmuLZglW7Z4BRyIPchHvIP1Es1aNIFLRwyByQ+Mg9fefx7eX/o6u622mwuWdObsWRhzzwOwces26NimJfTv3sXrZqdVgUHR4N7dWCYEmxseP3aS30IIIVUnz6/UWtC8yy/rPApASCkxGYd6a0X1dH7pxpsAxGotzkjgxEDgO10hDBbKK17H2wr/80R5e+F/JSlvK+u/sqgFNT/zD8omd8oO88pdsOpaBiRCEwxdTW1r7MC+Mr4S1akddO/dlV/VDofDAe++/gnk5rqWGVYG/pw3a96Ebf8cF5/AR2vflh074Y7x98BZOQjp27UTdG7XWv5c+Y01QKfVwoAeXaAgrwBefe7tWtt6mRBSN2kEdb/YnKRR/LJOowCEuFl3dJ3eqNUtFwXR48u43gQgDsXOOriMSPk+BpWO9ePwR1hX0kBbO43UyqJsRqgMQOpyBiRcHQLtDM1r7MDtnX0Fn+/3T6/9xrbYJf3jdzy2H6qQ1m1bQvLRmuvJUp4Vq3+ABx95HHJycmFwr+7QsmkjfkvNCjYZoUv71nA0+Tj8sPJXPkoIIb6hF7VPrYqLq741pX6CAhDipmGj1hPVgro7vyzFmwCkPFif0S+kC1wTOcSvjmvlY2hoT/kHogZfTvWCshA9T9HvQ5kZoSVY/qV9x7bQf1AfflV7/vljPWzbtJNfVU7Hrh0g5ew5VnNRW3ADhlfeepcVnBvln4cRg/qyDua1qVXTJhBkNMDvP6+lPjyEEJ9SCapeXVoZbuSXdRYFIKTIutPRDfSC5nU5yChzFl7VAKQQFn7701FWA8Pa5rYES1ED4r4Ei5aB+Jsxk24vd/e3mvLBW59Cdmb521OXp31UW/Y2+fAR9ram5RcUwJx5C+CLb1ayHa4u6duzWovNvYVLS7FHSOr5NNiyfjsfJYSQqsM5mE6leUueY9XpOToFIITBJ3qT0AbviYLoeb9LzpsARFkDIooq+fCvrEIgUS61Uvb7UC7NwnXoVQkGie916toROnZpz69qT+qFNHjr5Q9Kbc3rrVZtWrBAKvZAPB+pOTm5uWzJ1e9//Q3tWjaDgT26+EVQV6hpowZglH8+//z1Xz5CCCG+oRZVrePMR+7hl3USBSCE2Z+TdKlWVF+08MmbPiAOxWQHg49yEirkItwzIMVLPTSa4v4q+O9gsVjZOfEPuKvUvdMm8KvatXPrbvhl9Rp+VTHBIUGg02nh4KEkPlIzTp4+A2PvnQrbo3dDtw5tWXdzf/w90rxRQzgYdwgyM7L4CCGE+IZe0Dya6EwsngTUMRSAEFgnrVPr1TpcenXRLaCwn0YhyduO5/TifKUpMyDKJVhqRQCCqA7E//To3RV69+vBr2oPBqgrlq2GUyfO8BHvhYWHQUhYCOuOrmyEWZ2SDh+BCQ88JH/Mo9CzUwfWjdxfX8SIlL83+P2N3hHDRwghxDfk+VaXArNwM7+scygAIdAgr+V9akE9kF+Wy5sMSCmUAKk0ZQZEud0uvsKuXNpWQHUgfumW0df7xbKhnOxceOmZN1lBd0Xg8wy3Fs7MyoICS/U/x6L37IW7Jt8PFy6kwpDePaBN8yb8Fv+EtVgYHP375wY+QgghviH/bhF0gvYNea5VJ+fqFIDUczHmQ831gu5lfnlRyslUWQGIcrtYjUbjFxOwQKVX1HoosxxqdYkMSAFlQPxRn/49oWXr5vyqdh09fJw1KfT6hQOuW88ukJaeAekZmXykemzZvgOmPPwo2Gw2GNSrK8su+DtzXh77fp48fpqykIQQn9Oo1K3qai0IzQzrOb2gfVIliF43QlBOep0VnMiQilNuw1ugaHrGlmApuj9TBsQ/6fQ6GD/lLn5V+37+bg0kHkzmV96J6tyOZU4OHKy+hoQYfEx7bC6+qgHD+vSQg49Qfot/O3Mulb3NSMuscw1BCSH+QS9qZ8RJda8vCAUg9di+nIM9NJJ6Kr/0ilsGxFEza8Lrs7L6fZTMgFhqMQNilxxQ4LRCriMf0mxZgL3uSbHBl/RnDf38gdVqhdeefwdiYw54XdPRsrVrJ6w9e2P5iO9g9mDdxs3w0KwnQC0H1MP69YTgICO/1b/h9y8lNY2dY/f50ydT2DkhhPiSCEJ3p1l/Nb+sMygAqaew8FynMnwqTywq1ABDWXdQU0Wp9ZlOUYTulgFhNSCKDIjitupgddog226G89Z0OJp/BuJyD8PO7AOwPmM3/Je+i73dmLEHdmXHs4CEFMNgcfTdt/Kr2nfm1Fl4cubzMPO+J9gWshfbojc0LAQiG0ZAQlLFMife+OWPv2DmE8+ASv69ckm/XmBSPN/93YmU83LgUfw7MCcrh58RQojvuGpB1K/wyzqDApB6qnFem5s0oO7PL70meLEEy6IoVtVoNfzMBYOWM6fPwvGjJ+nwcJw4dsptt6syMyCldsGqXACizF6k2rLglOU8JOefgv25ybAj6wBskIOKv9K2w9r0HbAxM0YOOuLhgPkIHCtIkYORDPZ+VsnOHgczHw75rU0OVoi7wZcMgAYNI/lV7cNX7JMSDsM7r34Id99yn/z2I4iJjnXrNaPUoWM7OHLMdzthYeZj7X/rYf5Lr4FGJcLQPj1AV+J3hT/D331HTp7mVy7K33uEEOJLGlHTIy436Rp+WSfQ/kTVJKrvoEECCNudknBvcsy2pXzYTdeuw4PsekuO/Nf4jcSYHXP4cLVbJ0nqZuYTSRqVug0f8hpu54mFrKjfwN7w0tvPsnOl777+CT778Et23rNPN3h90QJ2jn79/g9YsmiZ2yuHREH+iWzarAm8v/R1tsPO5vXb4cWn32A3NW7aCJat/oid4wRu3M33QXpaBrt+9MlpMPKGK9l5SRggFDgsLNDIc+bLQUMB5LHDFTw4Jafr8NHSqUEh3aChNpxfkUJrfl4L773+Cb/yP7ibE2Y7rrxmOFx17eXQtn1rfgvA8k9Xwjeffwfrf/8JmjZpzEcrb/O2HTBt1lwWfGDmI5CCD5SakQVb9rgvSXviuUfg8qsvZedr16yDhS8tgrc/eRm6dO/ExkpKTjwK0yfPhjnzZsIVIy/jo4QQ4pnNaf/vG+PSq58Xnq8TEyjKgNRDjc1Hn6xM8IGUr7rjpLWidmzdzTql4yuwdHg47A44deI0HE0+zr5fZWVAcLKIBc6FyluCtTUzlmcvDkBc7hE4ln+GLaVi2QunrSh74St5TirG9eR/118BDRr5TxakJAxqsaHe9yt+gYcmzYYHJzwGq778EY4dOQHto9qy+yQkVb0hIRacT5/9REBmPgolHz/Fz4rl5dHznhBSfdSC6pLbcsd345cBjwKQemZ3+oHWWlFT6WyLWwBSieUY19x4FVs+RMrWo0836NS1AztXNiIsGWQYjQZ+Vv4SLKOqZtfVmx00EfMEa0HuGn8bv/Jv+LON2/Yu/fgrmD75cfhg4RI2nlDFjujK3a4u6dcTDIogOlBkZOfAubR0flXMaAyc+hVCSOARBEGrFdTFS0oCHC3Bqib+ugQr3nzkc72om8QvKwxfHcUlVAgnym8ollcVKm8JFrJZbWCxWPkVUcIif4McWGCGAyUdOgwP3+N6auDYmk3fFd02e9qzELcvnp2PnTQKJtznebtXLBjHmg1fwlfLHTYH2K120Jl0RZ8TaqyNgAEhXfkVUcrKzIYH7n6EZRoC0ZWXXwYfvvUav6qYAwcPwcSp08FmswZcwXkhDMy27zsAF9JL90R5asFjcNmVw9g5LcEihFQH+W+vM8eW3aV3aNdEPhSwKANSj8Sak/vpBO0Eflkpyt4TzjLqOPLMefzM9apvSViYHhRsosPDYTQZ3Sbzyu12cdJvUWRBDIpXXMtrRGhSF2dKyuO0OyE/Ox/ST6bBuaSzcCz6KBz89wDs+XE3bF22CdYu/AN+ee4HWDXrG/hi8hJYNuVT+PL+pfDTM6vBbinusF3gpGLcsmCNxe1jb+ZXgefEyVNgd1R8l7PjJ07CvdMfAYulAIb07h6QwQd2go+OS/AYfCB84YAQQqqTPD8Q9Srjo/wyoFEAUk8clY7q9aD5FJ+8fKhSVIpde8tagqXcHavkLlikYkr2+1Auw3JbglVODYhJ9DwxivsjFn54chV8+cBSWDL2Q/jw9nfhs/EfwzfTl8N3s1fAby/8BP++txa2frER9vwQDYkbEuBEzHE4n3wOzBlmyM/KB4vZAqfjTkHKwTP8UTEAoexWeW667RqIaBCYRfoZGZnlBruenD13HiZNmwE5OTkwsGdXCAky8Vv8X4HFCmdT02BT9D74a/NOSLng6vvhSaD+mxJCAotapb41RjrqdQNpf0UBSD2Rl+u8QyWoevHLSvMmA1KeTf9thWWLv4HPP/kaVn31I1uuVXj8tOo3WPPz327HP3+sh/V/b3Y7Nq3bBju2RLsd2Fit5IEdn3Gr0cIDC7tPnTjjdpw/ewHSUzPcDszg4HakyqO2lO54Xjz5U77iqsyMlKQXSzdQNaebYcuyTXAm/jRknc1igURlmSJM0LB9I34lfy5OG9ik4owIcYebB9woByGBKC0jAy5ccHX/9kZqWjqMnjSFBSGDe3cLiA7nmOnALXZxl6t/t8m/X/bFQ3pWNr+1bMoXBAghpLqIIDTW5Drv5ZcBi2pAqok/1YDsTdlrMoaEH1SL6iq3Y/5DDgreff1jdt6hUztYtNS1RawSBhffLv+BnQ8a1h+ef/1Jdr5t4054/snKrR/3N1qtBlQllpdhc0CN1n2y76kwVa/Xg2KVFXscfLzIhpEwetwt0LZD8fanF86nwX1jZxQFHh9/+Ta0adeKnX/y3ufw47e/sfNhwwfDsy8/zs5Lwq1216Zt51cutnwrrHzkKxZ8FBJEgQU7WqNWfit/LXoNqPVq0Bl0oAvSgSHUIF9rwRBiAGOYEbQmHeiD9NC4YxN2X6Xh4X0hWBUYHa1rw4VzqfDgxMcgN8fMRwLHq889A7feeD2/KltObi5MfeRx2LN3H/TqEgWtmlZ9+97qkC8H77n5+XA+NZ1tr5uZk8tv8R5mKb/+eQmER7helKQaEEJIdbJLjpRkfUHb68SOAbvmmTIg9YAmKOQZXwQfqCoZkMzMwCy89QS3Ei6ZJcnJzoV0eRKjPEpmXPBITjwCSYeKj4QDiSxjs27tRvhi8Tf8I7i4Op4XRyvK3a68zYBoBTVo5ENJY9DCHa+PgWvn3gA3P387jHlvPExeeh9M+mwKjP94Mtz90SQ2dufCcXDry6PguqdughEPXQ2X3jsc+o8aCF2v7g4dhkZBi54tSwUfiJZhla9howZsR7hAtHuve/8LT8x5eazgfLccfPTu2tGvgg9cIno+LQPik4+yDMe/23fD1j37IfnE6UoFHwh/LyprtwghpDqpBVXTlnnCnfwyIFEAUsftykxsr1NpHuaXVaZSXbwGxKx4VVc5Sb76uhEwatwtLCuCR6++3dkuWcojqlN7t6NdhzbsFX/l0apNS2jRqpnbgU36Sh6RDSLYuuzCA1+dDAkNdjtMQUb2OSoPjUYjH/KkXXHUFPxalEp3PC9eguVWA3KRLsx6sfR2p5jRaC8HES17t4LI1g3AGG6Sx4ygNepYUKHSqDxOqiSnBLYCOQDLyoOcC9mQlZLJxpSw0SEph/xtxZ8F5c9HoDh89Bg/88xitcKsp+ZDfEIidG3fBlo2KV6eV9PwdxRmOM6mpkP84WOwefc++G3dFti2Nw6Sjp+C3Lx81n+nqrB/T2Z63XmBhRDi/3SCbqokScWTsgBDL9lUE39ZgpVgPrZUK2om88sq+++vjfD6gnfZecvWzWHJN++xc6VFby6G3378i51jZ2DsEFySQ3J6VSeAE1v8j/XJw2crO5X/KzHhdTgd8s0Cu63wrdOB9ym+H2uc6P5ursdXFM0jnLSUuBvL9mC7PhWP2S3yhN9uc//8bfI1jisVBmOFj4dfgtmc5/YxC9+vdfMW0LtfT7eAJz+vACbeMRWys3LY9XOvPQmDL+nPzn+Xv8fvy99rFNW5Pbz/2evs3JMd2QfggtXVNd0T3FLXklsAeXJQYTVbi85xVyxzWm7x26x8sOZb2ffDKU+68Hssyd+vzld0hcunXsmWcaEOhhbQ2VSpXpf1ymcfLofvvv6ZXwWGkOBg2PbPGo873Nntdnhi/gvw659rIap1C+giByA1mRnAn6s8OeBIz8yCCxmZLNOBu3Y5KlGvVlHX3zoSHp59PzunJViEkOom/76zZdhze/YP6ZzAhwIKBSDVxB8CkP25h3oZBOMeUfkSehWt/2czvDr/bXbevGVT+GzlInauVF4AgoHBAezG7eO+FHVFV1NbaGdozq9cPVPG3/ZAUd+IJ59/FIZfdQk7xwL9N198n51j3cgHn7/pli1R2p97GI6X+J7bLTb48401cGrfCdbPoypCGofC2EUTQK11TUpb6BpB7+CO7JyU7eTx06zruNUaWEvW/vzhW2jb2lWLVAgD9+deeQO+/eEnaN+yOXSLalutwQdmLgrk71uOHNBnyYF+hhykY7G4TQ6CagNuof3t70sBM6gUgBBCaoLFaVvWxdSm0r3dahMtwaqj1knr1DpRv9iXwQdSKWpAKvOqotVph1OW8/yKlHTGcoGfuahYDUjx91y53a5e0UUal4A4S2SFlIyq0kuwjmw/DMd2Haly8IHaDW5fFHwgqgHxTstWzeGyK4byq8CRkOjeER2Dj5fefJsFH62aNa724OPU2fPw99Zd8N/2PWyXqoQjx1l3cm+DD/yZ0mrUYDToITQ4CCJCQ6BhRBg0aRgJLZs2grYtmrIMTue2rdgysl6dOkDXDm3kr60JBMuBhie4e97mde6bPRBCSHXSCKoxWzPjIvhlQKEApI6KzGlxgwpUrrU6PiR60QekPJgBUVIJIhZTscPTdAWXUxXeLnpoYaJ8/5IHvm9JhfcvSflxCg/Rw/uL8qSq8PaSSj6GJ8rbPX1+JUMInCgpe6koO8jjdq6F7HIAgkuhyuKpBgR3r8LdrBAW0WoMGnYdFBkE4c0j2Na6WGTefkgH6DayB/S9rT8MnXQpXDnjf3DdkzfC7a+MhrHvT4D7vpkGl9wznD1OIWxGWHohGylFfgpgB3vcBS2QxCcc4mcuS79aAd989wM0lSfwOFmv7mVXWo0GTAYDRMqBA35MLHLHoKFT29bQo2M76N0lCvp168y2/r20Xy+4fGAfuHroALj2siFw85WXwo0jhrFzHMPbLu3fC4b26QGDenaFvl07QU8WcLSFTu1aQ1SbltCGBSQtoY/8uFcM7gcjBvWFdi2bga7Ev9u/f64v/UNMCCHVRJ4XaUPVxin8MqBQAFIHzZckUafSvi5PAnz+7+ueAal68eaAkK5wWVgfiNSEevy7jcuRrgiXJ76hPUEnuP+xN6kMcGX4ALgioj+7j/Jte0ML+fHcH7GBJky+fQC01jflI8X6h3Rxe/9eQVGlJlEGeRJ/eVg/dnubEo+Bgc3QsJ5F799IW7opWRdT26LbcamVt5TF5srdrnT64i1/HXZ7uQGhp14goU3DYNwHE2H8J/fApKX3wcQl98LdH02GcR/iDlh3sx2wbnnhDrj2iRthxLSrYOjES6Hvrf2hy5XdoN3gDtC0a3OIaBUJOlPp4MYuOVw1N+SiGjVpCFeMdA/g/F1CUjI/A/h0+dfw1vsfQmRYCPTv3rnMZYC+1Cgy3BU09O3Bmhv26dqRBQ2d27WSA4Pm0LpZE2ghf18bR0ZAhPx5YZYDsx2Y9fAFbKbYo2N7Foi0UBTZH9ifAGlpZddaEUKIr2kE9YQ4Ka70H3k/RwFIHTQq98ijGlEdxS99SrkLFi778SQ3t3gXLE99MJRSrZmwOWsfnLOm85Fi2Eeio7EVK1bflR0P+c7iyTdO+PsGdwKtqAGtHJgUvsXMwtH8M3Ao7zi/pws+FgYZR/JPycdpPurKWnQztYPG2gj2/vL3DS7In9Pe3ERWKF8It7EdGNoN9CodJOedgmT5cQoVPka4OpgFLfG5R+GMxb1ZW3NdIzmYasYe/6wlDWJzk0sFSGUxKL6Hym14dTr3DIiyA31JOjkA8ZTR0QXpIbRJKMt86IMNrAcI7oAlqj1ncPDf3JpnYY0Ms89lQfqJNDh7KIW9VW4MwAIQL78+AnDbnTew2oFAcer0GbDZbPDLmj9h4aKPIEye4A/q1a1Ggg9/otNqoV+3TiwYMhkNbNOIP3/5m99KCCHVT54PdbHlqAfwy4BBAUgds+t8fFN5kvwMv/Q5t214fbCzDE7krU4bvyqGy636yAFGriMPtmTFugUfCLMYoeogfuWCE16c2CflneQjLhicYPARl3sYDsvBh3Li30QXCW3kwKDQETl42ZtzyC34QL2Co1gQs19+fGUAgzBL00rfhL3PzqwDpWpcMFPTK6gDC1SO5aewx6gI5Vat7hmQ4gAEs1HlZUAwMPO0hA057U4WTFw4fB5OxByDQ+sOwr5fY2DXqh3wz7t/wR+v/QbfPb4CvrhniXx8CsvvXwpfTfsCvpm+nDUzXD1nJXsb/08cf0RXAOLp35V4hltL9x/Sh1/5v7T0DFi3aTM8teBl0Ou0LAuhqmfBhxLWkAwf0BuCjEZYIwcgmJEkhJCagKtdTGrDY/wyYFAAUscEmYyzRUFwteOtBspGhLj1bUXhshxvXvnHJU4WpxW2Z8WVmsgGyRP6TsbibuHIIt9nh3zfkpN/zFxgpgQDnZK3YQDTO6gjywtg8IDBy0HzUbfPrjC7gcu39uYkwsmCc/wWl+a6htDZ1BrMjgI5UNoHGXbXdrmFcOnTkNDu+BuCBUYHzEfcHh8zOc3kxyiPwaDo96EMQOSJXyHc/rS8GpCyApDju4/CJ3cuYkHFt499Db889yP8/c6fsOnT9bDj662Q8F88HN6aBOcSz0Iu24Y3DwpyClgndSxeLwxC8e3p/cVZIUS9QCpAfhLeM3Wcx61t/VFWdjY8/PhToNOo4ZK+PUvVQtRHGvnfrkOr5pB2IR02rdvGRwkhpPqJknjThvO7Sq8v92MUgNQhOzNj22lA7bOmg564L8GqeAbkeMHZUtmFcE2w2+QYay3C5OAgOudgqV4heL++wZ3ZxL0QZke2Z+2HNFvpRmCd5OAgMe9EqcDBqNLDoJBu7HHw88GPdUL+3EpqrW8CLfWN2RKwkgFMhCaE1YrgRHtbVixk24uXniFc8tQvpAsrAD+Qe7jUsjCEtSpY/1Ie5TK2MjMgF9kFCwOQkjU06NCGhDKX0nlLVIsQ3iIC+t3hngHOc1IAUhEtW7eAy64MnB2xcMI9pHd3lgEhLk0bRbLvS3xsQG7LTwgJUKIoqhsHNZzALwMCBSB1xCpplSpUG/KOKHqYZfpQVYvQS27PipmMUFVQUcEyTtpxYo/ZhpKBCsLMSIjaxK8A0m3ZsDlzH+Q48viIC2YuMHjAbW3xPkoYdGDmA5dmuYKH/R6b9GFg0N7YgmVWSgY3uKwKA6E0ezZbIlby68Kvo0dQBwhRmeSvJYkFXiU10UayGpeL7RdkMHnueO6WAbnIEiyEQVdJUZd04t3PtWAKN7F+HhhMNI6SA6/eraDT5V2gx3W9YNDYoXDpfZfDVTNHwo3zb4U7Xr+LFa/jDljTvp/Jitmxm7qS2ZHPz4i3brvrxoDIguAuVMP69mCF3aQYfl8wCFFmKgkhpCaIkjBuVVzgFKNTAFJHdMvvN1QFquv4ZbVxy4BUYgkWFmIrsx34yrwy84Cv4Z+WgwZPBcw46Vd21z4vBw3bs+PYUq2ScHlVmhx4lAw+MDDArAUGOThB3ioHD5kllk0hV91GFERnHyy1rAoDmH5y8IGPjZkRT7UOWBOCy7P25SbBKYt79gVhPYm3jfqUS7CUGRCtoggdsxglu8OX5CkAaTuwHYz/eDJMWHwvjPtoEmsmOObd8TDqzTFw8/O3w9WPXgPDH7gCBtw5CHrd0Id1PG/dtw006dSUFa972gGrEAUgFdemXSvo1a87v/JPuBX1wJ5d2M5SpLS2LYprygghpKaIIHaLaqPpyi/9HgUgdYRaUr8gT+w9b13kQ8pdbipThF5yN6bk/JNuwUZZ9SE46cdaDnxfvA/udIWTf09bvWLdBfahwAL2krBgHGsuMOOxMTPGY8M8rBvBug4MbrLsuXzUxRV8dGEZkZicQx4/flHmJPtAqcaCCB8fC+wx+EJ2D4+hpNwFSxmAaDTqon8PzH5gHUh5MKjyBLMf+mA9aA1a1kwQl1T5AjUjrDjMfoyfcpff7iaFn1e/7p0hMqz8ZYMVJUkS5MvP7YzsHDhx5hwcPHwM9iUkwe4DCeyIOZgIcUlH4NDRE3D8zFnWdDAr1wwFFutFM381DXcEo8wQIaSmyb+fRb2gn8Uv/R4FIHVAnDnpJrWorpFGAjgBUfbH8LQMy24rngjrL/KHGIvHvVG46xUGKwdyj0A8Kxb3HKzgY3qa/GJvDqwJOV6QwoIXT0u8MDvTPagd+xieiqi7GNtAqi2zzI+Pk3zMbOzJTvBYk4IBVN+QTkXLyLA+5VDeMXZeFrcMiKIRIdIqlmEV5Jdfc2ESa3ZSVOCgAKQyOnXpAP0G9eZX/qVnx/bQrJH7UruqyLdYIPn4KVi3Yw/8uz0aNu7ay4KNxGMn4djps3Dq7AV2YFBy+MRp1vF878Ek2L73AGzYGQP/bouGtVt2wqbofXBQvu30uQtgscpBSTlbUtcEDEJQeXVZhBDiaxoQR29P3R7CL/0aBSABbt25uCAt6N6+WB2Brwii/JEUH8xTAbNyklyymZ83sDZDqXDXK9zaFbewPSYHEOXtpOXpNlzyhFkH3IkqTg4uPC3xQk20EXJwccxjAIM1JdmOPLYNr6ePgZkNbDCIwU3JZVuFMDPSUBPOvhasc8EAxFMgpKQ3FC9zsllt7NXiQso6EHwFuTyeuqFXJ6tkK7WJALk4/Jm5Y+zNfpUFwc+pU9tW0Lp5Ez5SeQ6HE1IupLGgYe3mnXAg+SjkmPPYeEXgzwHWPlnkn4n0rGxIPHoCouMS4M9NO+Av+dgRG88yKZgtMefng6MGMyWFGRBnJZapEkJIZcl/N7ShhkZ38Uu/RgFIgGtsMtylEsR2/LLalcyA4ATAlzBQwMLtQoW7XjnkCTsWi5fczcobuGwKgw/sA4IT/rKCF2wkiE0CPdWU4LKqXEe+x52yEGY2upjasG12S+6GVaiw6BwDDgxSSu6qVRblbld2h3vH84pkQPSqmq9No2VYldOtZ2do2959q+na1EYOPDq1rdrng1mJY6dT4J9tu2CnHBxg0FBdrDYbnJWDHMykYLbkv+174O8tO2HX/oPsc8jKcV9aWV1qORFDCKmHVKAaJ0lSTb0uXWkUgASwaCnaqBE18yuTZagsLEDF/wpVdQtXJZzkY42GcukS7nqFAcRWOfgoWY/hDXxf3PEKl0xhcXtZMIDIlB/fU2YEMzKYsfC0pKpQI20EC27K6n0RxDIwHeXbLaxfSHmPVZK+nO12sRNzIWV9iCeYocFu7zWpQP56ScVhLcjE+8fwq9rVuEEEdO/YHir7awYDZlxOhVmJfQnJrG6jpuHngJmSM+dT2eewfmcM/LZ+C2yN2c/qSgqzJL6oJ8HMTFqm6+cb67QIIaQmiYLYf29eot/vhkEBSAAzmiNmqwRVC35ZIwQvakDKg8XhnpYc4QS+X0hnSMg7VpShwHqKxvL4lsx9HgvKvYG1Iwflx8S6jfJg4FFWZsTmtJcb/GDRe7o9u8xX+1kQxIOPkv1CMJjDJofl0Sl2u7Kz3a7KyIBcJABBNZ0FoV4glTdgSF/o3DWKX9WOsJAgGNC9M3vhoTIys3NZXQcWlGNWwp/gkq8L6ZmsrgSzJOu272H1JBiU4LIwrCfBz7+iS7cw65KR5XkJJiGEVDc5ADFqHKp7+KXfogAkQO1LTWyhEzU1vtuBKMpTZsVkBCfE3sJJfoL5eKmJfgtdI7bDFdZmFBal46S9qTYSdmYfACuvI1BmXryBWYcUS6pbVgJ34aro4yg/X8wiKOFjYeDhaStehJmVnkEd5CDGBpuz9pYKUrCupKkukl955t5wsOQSrOKMhqXg4pN9DJZ8ASekmBnCrX1xcwBcXobZKtwmGbcoHhbaC66MGAAt5a+PVA7+nN018Xa3n7eahA0GB/bo6rb1trewHin20GHYsCuG7VYVCDDQwCwJBiVYGI/1JPj5/7ZuC/yzdRerKYk/fAxOppxnu3Xl5RewoKqwDgWDjt0HDrGMSli4b3cJI4SQitCqtPfMl+b79RyfApAApTNoZgqCWOM7HbgyIPxC5nB4X2SM9RMlMxGYoegVHMWWJKWUWCKVnH+qKFuCE3llA0JvmB15rEt6IezL4cpzeM50lAcDDZxkl1yiVfKxSk7wsR+ITXJ43HULe5F0DWrHHrs8On3xY2LAp1yCpVUswSoouPjSFmMFdsLC+hsMMPDzxO8dbgSAtTQYXFwRPgBGhPeD4WF94ZKwXtA/pAt0D2oPHQwt5ICqAetujx3t8d+NVF6/QX2gSbPG/KrmqOWgY3Cv7mBQBL/eOnX2PFvidPTUGT4S+MxysIE1JUnHTsKe+EMsq/Pf9t1yYBINf2/ZBf9u2wWbdu9jXzsuwcLsFSGE1Ba1qGpzQ+5dNbI7amVRABKAdubtb6kWNNP5ZY3CSakyAlHWgFitZU+AcenVQXPp7WZb6Ruz+gosEFdO5ZWTdeyX0VzfqFS384spfDycBGNtidlRUGamojz4/m0NzVjDQiyG94RlbOSJtzLDgRN3HMctfUsGLiZ5Yo/F9d5M0JU1IK4ARJkBUQYgF1+CZVC5ggKtqC7KXuAyNwwEMcDAz2lYaE+4Ug4wrokYIgca/WGofI2BR5SxJQtEMLjAQAuzQfj1VTSjRLyHNQT3ThvPr2oGZlx6dGoPocEVC/gxC7AnPpFlAfxtuVV1wIyJzW5nX6sNl0YqKs4T4pP4GSGE1I5gwTCan/olCkACULAz+F1REKrc1OHCuVR5QluxbVJLLsHCbWFjomPhrZcWwfhbH4Dln650+0NcyOq0e2zah/bLwYcyU6GEy3ywfuK8Nd3j+19sAl9Yf4GBh6eO5xeDAVcv+f2xBqWsGg/8HDDAwc7shXCpFwZOhz1s2YufE07oC7MlGICVR1kDghknSfF90GoVS7AusgsWaq5rBFdEYPaif1H2YkBIV+gR1J4FGM1Y9iLEFajU0tIf4m7oZQOhdbtW/Kr64Y5XrZpWLOuSmpHFMgInUyq+S11ddOZkCj8jhJDaoRbVV62TjtZsA7AKoAAkwMSak/trRfX1/LJScrJz4JnHXoDxtz0As6c9C1Y5iPBWyW14Z017Bp6c+Tz8vWYdZGVmwy+r10C2ogCzsJdBsNrItqANUwe7vWJ+Tg4ssE7DE+z/gZPjQ+bjHhsW4hIfnOiXRSuoob/8/lgD4u2Wt0r4Cj9+fAxclMGFEgZI/UK6sK9DmR2xS3aP74PBCtaE4PcBMzK4NAt36CqP1sslWCWbFHqCQQ9lLwIL/gyNmVAztSDhocHQPcr7Xb0xG4cNArfF7K8XWQ9vVXRzDkII8TX5L0a7kKyCbvzS71AAEmB0guZpeSJS9qz7Ik6fTIGp4x+D6B172XVSwmEwe1kkmnYhHVZ/8zPYFEutcnPc37dx00ZuGZDCAmqc6OIr7FgrgBPfQmU19cNX4YeF9YKkvBMel15hzw4MasrKnODyosvC+4LdaYdDecf5qPcwuBka1gPy5SDhWL7ntez4dfQP7sIaI5bs/eFppy/UxtCMZSGOF5yFTZkxLHC5GLcMSMklWIoMSIEXRegkMA25dAD72apOmPHq27VT0YsGF4O7SGGhdlzSkVrvPE4IIcSdPFcUDWr9/fzS71AAEkD2ZSUOVoPqZn5ZIRgU7N65Fx6b+hSkpRZPegcO7QfBIcH8yh1OdE8eOwU/rPwVHrn/SRh3y33w03e/s4mHktFogJ59usG0R++F199fAOoK7H3vafkR1lIMDOnKMgOesggNteHQWBcJF6yet9bF2gusW8DgZG9uoofwxhUQlQUzL0PDeoLN6WCNBT29PwYoWIyNxfMXysiOlIRbDWPNy46sA6yj+8WWXhXCIKNwUoivrCrrbjSKGhBrLfRXIDUDA/kxE2/nV9Wja1RbCJJ/lr2BncvX79zDOpoTQgjxT2pRNXpV3KpKv2hdnSgACRDrpHVqvVr3gRzRVmodxqqvfoT5j7/ClkkVGjXuFnjqhVmgVrtvs4kN7f745W+YPvlxmDZpFix+/wtIOJDIb3U3ZtIdsHTVB/Da+8/DTXdcB6Ygo+uGSsJaCtyS91TBeY9dz5vIgUdbfVO2LMtT5gRvHxTSndWLeNp5CmEBuDILo1SYecGALTrnoMf3x+BjSGgPsEo21nzQG5iRaaAJhU2Z++CCzbuARamsYnPlEiyrhZbA1GWXX3UJtGhVPb2lMPBo07wpvypfmvw7BHtl5Obl8xFCCCH+SC2owjq27D2SX/oVCkACRIPs5tfKT6Te/NJreeY8ePPF9+Hzj78uKjjHV1MffOReuOfBu4s69WZmZMH2zdHwyryFcPvI8fDuax/DkeRjYLMVF6njq/DNWjR16wuAmQ/c876q69MxIMBtXLua2rKsB2YelDBjgVva4k5Nu3MOlQo+8HbcqQqXRDnl/zDz4WnHK6y9QJ6yD7gb1GA5eBHl/8p6/2CV0RWgyP/tzk4o9XmUBQMazOh42kULi9UvRqcIQPIVEz+NtjjbZKM1+HUa/tzedPu1/Mq3mjVqACovll6lXEhlwUdtdDMPRBYvtsYmhJDqpBM1o/ipX6EAJEDo1LoFuJ6PX3oFsx3PzHoR/vljPR8BCA0LgTc/eAFuHnUdCxpi98TBC0+9DvfeOR2em/sKbPh3Cyt0VopsGAE33HYNLPr8DVj48UtgNBUv06joLlqeYPCB279iIzvsOL5HDjBKamNoyoKT6GzMSpSexHcPagfdTO3Ydrf4/um24kxPIay9wMk+Fn+XhNvQYjE5fk/25SZ5fH/csnZwaHdWeB6Tkwg23iDRG2Xu8iWoob3h4s3slc0I8xW7XWk0xTUgFdlMgASmEf+7DIKCg/iV74R68ZisOd/+BLcaJFK+VFqiRgipZWpRfWn06eiqLU+pBhSABIB9OYfGyE+gCmU/cMnUgxMfg/j9xZP51u1awltyAIGT7KUffQWTR02DOQ/Phy0bdoDZ7F7ojVmNwZf0hycXPAbLVn8M02fdB+06tGEF0cpsh7IewRu4NErZE0PPlzNh9gG3uS0ZYOA+TZj16GJswyb9Zof7sg/czQkL2zGAQLg0y1NNBt6On3XJRoj4+FHGVmwbWjzHovgzJRoiooaaMFZXopGDD6zf8LSlL34uuNSqPCWXfnUwtsRXJ/hV2ZQZkIIyAhDKgNR9wSFB1VILolGXX7d1+ORp1gWcis0rJvmQeyaXEEJqmigIrVShwR35pd+gAMTPrTsXF2QQDa/xS69s27QT5kyfB+mpxRNxLDa/76GJ8MSM52DGlLmsJiTljHuNhVqehOD9FrzxFHz27SJ47rUnYfiVw9xqREr2AbErlmh5A3faURaA9w6OYsuiMJuwM/tAqUxBj6AObPespPyTcM7q/moiZiIGhnZjHcrR8YIUFkAo4cfCDAPWfXjaihcfv5McgCBc+oUBTEkN5OADt+PF4AG7uXuqTcHAA4vncctfT/B9O5tag1oOUgrhci5cNuYN5U5YygyIVrkEy1r1bBTxfzfcOrLKtVYlKX+mS8LMx4Gko2672xHvxMcdou8bIaRWyb/fRYOon8wv/QYFIH6ukck0WiWKLflluXDp1Mrl38MLT71RtBwHd1AaPf5WeOalx1ktSOr5tFLbuHbq0gHumz4Rln//MQs+MAgxmTxPcESV6DZZwU7AFaMMP1xZA8yIxOUecdvKFpdKYQPBlvrGbMKflHeS3+KCk/dLQnux7XjRBVsmHDDLkyRFdgU/UmdTG7YrVsleG/hxB4Z0Y4+PcKvf3Tmlazpw2RYGOdiQEHe8OuihZ0eo2gQdDC3L7DWCHx93zMJeJhbezBADEvz63L8bZdMpeoG4Z0CKxykDUj/gcrxJ94/1ertcb5TVw6Mw80GT6Mo5l3Ie8sxUrE8IqV2CBKPl3+PeTThqCAUgfiw6OlqjEcUF3kxSzbl5MP/xl+CLT74pCjAwo/Hokw/BPVPvBpUcODRpVtxHoGWbFjDpgbGw9NsP4J0lr8LtY26CiAbh/Nay4aSnKhkQTxLMx+C0YvKOS6Ew49BCnvxjLUac+TC/xQUn9NjBu3C5E2ZNYnIOuXVKx8foFRzFApQ9cmChxIIPOahopHV9vbjTlafaEsxOYIYGHwszG7vZfdzXv+PWur2DO0FCHi5Pcb8N3w/rUgaH9mCBzfH84u7IzXQNWU2Jt7SKDIhbAEJF6PXS9beOhAlT7uJXVZeZ7b6kEAOOJMp8VBnW4Z05RV3RCSG1SyOqm+zOOTCMX/oFCkD8mK5z2CNqQd2cX5YpJzsXnpj5HOzeuY+PuGDNR1zsQVj68dfw7Zc/wNBLB0Hvfj1g3OTRcP/0idC1R2dWJHnsyAk4c/qsVwXlpQKQKhahZ9nNcFTR6A+XVQ0J6wmRmlB2jbthKSf9GJTghF7Fd47Cnap2Zh1w27EKsxW4tCpCHcICE+X7B2HmRA5eCjMneBsu/VLWlmDAh8EHFr3jOQYWbFcsRdE5jmPRfC/54+zJTii1YxYGScPD+7LHwUAkOf9UUe0Lfo1Y01IRbrtglVUDQkXo9Qb+HN418XaW2QwJ9dzHpyJOnb0ABRbX8sd8+e2e+ESIT6548IHb+Wor0AeoPti1PYafEUJI7TEJphv4qV+gAMRP7cne09Ag6ubyy3Jhzw7saF7S4cSj8PuPf8EqOfhYvmSlHIh8BXt374evP18Fz85+idWJYIPBhybNhql3PwLPPPbiRQMKDD6UjQarmgHBkvRCODEfFNKtKDhAhUuicMLf0diKZTVwQl8IAwNlp3RcujUguCvLMGAfD2VNSeEuViZV8S5emLnApVWF8ON0MbUpCj7w43vaFQvrUroFtWfjyo+PS6sKsx7Kj1P4OeNj9pSDFvxaK8J9CVbx11S4jTJSbplM6odLhg+GDz5/Ezp26cBHKgeDjo279sGGnTHw37bdckDieTlheSLDQuGSvj2hfcuLvmZSr+zbs5+fEUJI7VGrVCNXSdLF9/2vIRSA+Cm9GHaPKIiu6uqLwEwG1nJUFi7ZwpoRDE6wRuRilB+r4jUg7rCWAyf82ONjSIhr0o49OgoPzGRg93AMPLBJIWYsCm/D3aiUndIxK4Lb+YZrguWgwAw59uLAADMqGNxggFL4/lhQrsy+YHDQydSafS6FH+ecNR3OWFL5PVwBBvYrcX0uDjCodGwMsQAnpDurK8GsSeHHwQODJ3xc/Frxc1HepszQlEVZhK5cgqVWZEB8sRyOBBg5rm3YuAG88s58uO2uG922a64oDEIyc3LB7qjYznYoyGiE/t06sizKUVpy5OZQfDKrzyOEkFolCZ3bmg8Wr8WvZcUvJROfiuo7aJA8od3ulIR7k2O2LeXDbrp2HR5k11tyQJLeSIzZMYcPw+YLB4MbmYJOqgXRtQ7JCyePn4KjycfZ8hxcd4yvkufl5ctv81l9CHbPxrfY5Ry33MW3OKZsajfk0oEw75U5bkusPMHtffFjIWxmOPruW9l5oUenPgUH+fa/d997J9x9z2h2jnCr3fUZu9nEG2E9Bvt4mOjAD+vlW1waUrIPB2YZ2C5THm7HwAOXZikfB293L1rHz0ee0Cs+DgYZygABgxQNW/4l38juhx/HwR6HfS1F4667ePPWAU72cRAGMZeGld5x+YO3lsCvP/zJzq+96SqYOfdBdr5r2x6WzUK4dfLK3zw+1Ug9gM/5g3GJ8OaL78GZU2f5aPXDn9/L+vcCvVYL22PjIUsOYoi79z57DTp2ds9SJScehemTZ8OceTPhipGX8VFCCKk+2TbztN4hHT/il7WKMiB+KNKoe64iwQdq2boFXHblMBh5w5UsIJhw310wdeZkeOSJafD0i7PhhTefZk0EP/jiTfjiuw9hxa+fwY9/fwV/bvkefvrna/juj2VeBR/ILQNSwVfd2QRdAYMArJ+wSvJRgbclgw+ENRZl3Y4BT8nHUQYfCK9KfpyS2Ql8H6wFKb5fcRDDvpYS7+/N25J9TzzRKmpALIou1L5cDkcCG/7sdu3RCd7+5BW47uarfbpLVlnwY3aPagtGvQ72Hkqm4KMM8bGlm6sSQkhN06u0t/HTWkcBiJ+JyzvcSiNoHuCXNUJv0LMGZ94EH0ijLZ4Me5r0KusSlMXTSCuqWSE48Qx31fJEuQTLqghA3BsRUgBCAELDQmD67PvhzQ9fZOfVqXFkOLRo0gjOpqbDOfkgnh2MowCEEFL71IJ6eLTkH13RvZtxkgqr7BKsg+Zjb+lEzWPsDjWksBYBX8k3iBdfQ/7UowtgD99x645xN8OUaRPYeaE9u/bB+298AkaTEea/MhcaNWnIb3HBTEWaNZO9JcVwCRfunuXJyuU/wBeffM3OBwzpyzJaKCE+CR657wl2jj1a1mz8jp0TgnDZ5ftvfgLbNu1iyy59SSWKcNmAXmxp46bd+8BKAXCZWrZuDh8tX8i2Ri9ES7AIIbUh1543umdwVK1PFigD4ke25cQ21oDqIX7pU7jUBxv9YdE2Fl7H5R5m289iPcZ/GbvYW+yF4Q2tIgPiqft2X3lS8tHyt+Gdxa+WCj4QLjNqqA2HxtoIOhRHWcEHUmaSlBkQtap4Qwunw+nWZJIQ7Jg+d/4j8MIbT0GzFk34qG90bNuS1X3sO5RMwcdFXDifBnnm4k0xCCGktmhEtV9sx0sBiP8QwsWQl0XRixSEAmYusLA715HPtpPFhn6H80/BfjnA2CEHGBsy9sBfadthbdoO2JgZw4IO7K1xrCCFBSP4flannT1OvsO7V0iV9QhlNb/T63VuS7FI1Wh1xUutlAFIyc70tNsOKQmfHz37doePli2EW0ZfX6Ud8wqFBpmgTbMmcCE9E9Iy3beoJqXhznWY8SCEkNqmBtXAOCnOfX18LaAAxE/szTocpRbUY/mlGyx0zna4shfHCs5AnBxA7MyOh/VycPFfRjTLXmyUz7dl7YeYnERcxgXH5QDjgnx/7FHhqWDbE8ySeHNf5avx1PyuZrgVoVsVAYjgHoA4qrgtcl2GPW5wq+m0C/WzVgG36J064x54fdECaN6yGR+tnA6tXb0+4o8cZ7tvkYvbvWMvPyOEkNojzxvaieYgr9o8VCcKQPyEXq2eLQqCnl8yGAxg5mJt2nY5wHBlL+Jyj8Cx/DNyMJIOuXJwgTspYfbCV/UUBYrGfWVxW4JVRgaE+JZO8T13y4CIAmVAyoDfi+NHTsIvq9fAM4+9ALdcORaemPEcTLzjQfg/e2cBGNWxheF/Le7BneDu7sVbWqBAKcWhSKFYgeIFCsWd4q4FWqi8FmiLFHf3AMFCSCDutrvvnskEEuLJeubru+/OmWyElXvnn2M/Lt6AsNAw/shchPRWKVO+FBSK7F/6XRwdkN/dDS98XyMySU8aQfrcvpG5EFeBQCDQJ9KawSpOE5u8f4IREEnoeiIrSeglyxTdv2rLko6SKk0Rs0QChDwThoKa9VF+RnqsW7EFv+79k40bNauPaXPGs3F2oUpa1Lgvt0KVrJKKiNQ4f/oSZkyYx8b58ufF9gNr2fjFs5f4qs83bHefoPLKrm4ubJwboRyYOzfv4/g/J3HhzBWEBIcwIeLo4IDmTRqhfu1aOPTvUZw+fwHFSxZlDfzc8qT/frc0/vv3NObNWMqtrEHv0/rVKsLBzhYnLlHiudiAyCwKhQK/Htn1NgROn0noGo0Wjz29mOh59dIXvq/8JMEdwb+a8Dkh7zV5U9Vi00IgYCHjtLmqkj6fifdjOlN/rQKF8qFQkYKoUbtKjr3HpkKsJv5gefviH3HTKAgBoieyIkA6de8QPXRk/2Tej0Qob4OSxw1FFYdSKG5TkFups2XdLuzdfoCN6zashe8XTmbj7LBiwVoc+uNIrg7jcHN3waxFU1GqbEk+kxKqLDZ59PdsnLTh4MsXrzC095i3nqidv65HnnxG96waDBIXb/z8WZnTk8fOsjM14qQbSRmPkmjSsD7q1q6JRvXq8u9IYPfP+zF74RJUrFIec5Z9l6ycsSVDPWSG9R0rvW98+EzWcHFyQINqlfDi1WvcfiRyGrLK4jWzUalqBTbWhwDxfv4Sf+w/jLMnLsD/TQCfFQgEuoB0SZFihdGiTVO0+7ildO82382reI0m6rpdiMtnssrvQioMjAjBMgFUCkWq4oOwkWctT0gdp0ZkUAT8n76Bz52XeHLhMe78cwuXf7mIE+uO4fDCv7B/4l7s/Gortg/ahAf/JQ8LiMxEInrScKCc5IBQKFFuFx9EYEAwjh4+wa3USRr2lrQRYW4NwXr44DE2r9mJwT1HYkiv0Vjw/XJcPn8N1StXxpI53+PEwd/wy47NGDN8aArxQXzepTNGDxuKW9fv4sjB//is5XP98k34eL/iVtYpxXf/vHLwM3Iz1KleH1CS+4oF6zC83zgWcijEh0Cge2ipQlEH2zf8hEFfjMS+Xb+ZbeVJpVxu6xGiaMFNoyAEiIljJ0+pTbQaLW4fvonD8//Eb9N+wb5vdmGbJCbWdluJNV1XYHO/9dgzaicOTN6Hv+b8geOrjuD8jjO4dfAGHp32xKt7Pgj2CULo61Cc33kW8THvRARV1MoIK5t3hbrSygGhXemgwBBupQ4lVjdoUpfVxqfwhNx6ODk7Mk9SeiTrPp80CV1OSejckFCrLS8JnS7wr33fsDA0Ehrd2vfFiAHf4sCe/8He2g6fdf4EG39cihtnjmP98sX4qG1ruLm6ptsJnL42oFcPlCnlgb07f+WzFo508/x59+/ZFvyO9nYs98Nbei0io0XuR3ag8EBd88rHD9+OmI6Dv/+TbHNCIBDoD+qxtHn1Dsz5bglCQ8wzn9BBZdeYD42CCMHSE5kJwdp0dH+1+eMXXu/2RUcMHJ68mV8ij6Ne4l5E8lCHF9ef4/fp+7mVMwqUL4RP53Rj5VwJd5UzGjhXYeO0+PPXw/hx0QY2LluhNFZsnM/Gifz569/SgnCb9DMVmL14CgtzSQvKXQgPi8jVXhASF/YO9txKHa+HTzG8/7i3z9Oh078wz8drvzcY9MWot03m1u9ahmIlirKxOUOiw+/VG5w8egYnpOOl9yv2byThUKt6NXzcvg1aNGksCQ2XZM3dssryNeuxZtNW7DiwzuJD1ygfYPzwadn+rJUrWRQeRQrhv4vXERWj26aGuYXCRQti7Y6lLORPFyFYjx54YdLomQgLDeczAoHA0FA+4cJVs9hmojkRr1GfKmtfzGhdUIUHxEhIiwB5tYrlE4L60yG1ECwbJxvIlam/dCQkVLYq2LnYwcHdAa6F3ZC3VD4UqVoUpRqURqW2VVDz09po2K8JWo5sg4+mfPJWfBAxmtgMK2qpVO/+JkpgfH9Bc/r4OURLi0VqvHX98i0+mzq0eKScBkqczq1HRuKDUCgVyXb0E3c6Ze+X4VWbpzuY3kMB/oGsTO7qpZvQr9sw9P9sGHZs2ou46Di0/aAF1ixZgLP//oWdG1aj+6edkC9vnhyJD4IEDP1uyhuxZEjQ7di0J9viw0paMBcvWADBYeGITuKBE2SNAP8gREXqxnsUKP2s2VMXCfEhEBiZZ09eYMaEuSwU0pyQ1g7lLgdeduamwRECxEjci3hW3cbKuj0308Q2FQGSp2RefDT5E9T5vD6aDm6BNmPbo/MP3dBrbX/02zwIfTcMRK81/dFzdT/0WNEL3Zf0RKdZXdF+4sdoMawVGvZtgpqda6NCy0qwdbLlPzUBVtI3g4pUSZviqdWSANEkX9TQXCJxokOyTqCyqTL5O6GRWIpXLomPpG5McxMgPt6++Ou3f/DN0Mn4sscIViaXYtid7R3xzddf4dAvP+GvfbuxcNZ0fNCsCVxddFvhKyAomJ2dXdLuQm8JPH/ijTs3sh/+Q8nnSkkEv/R7k20RI0jI1aD3fE6hDYjvvp0DXx8/PiMQCIzJ3VsP2OaZOV0fpVVFXqXKxWghE0KAGAlp0ThFWjpmWHrHWhIg8vdeJtrxLl6rJOr1aICqH1VH2ablUbhyEbgUdGGeDxtHW1jZWUFlo4JcWjSkhkZaqNLOcnxMcoGQKQGSpGIQiY33Hy9LslMvFiu6gXJFSGwkEsuT/5koSTKvSSL+TBHyNJCXgxLIqXrXgO7DsWrxBoQEhKJBnTpMaFw8/jf+3LcLQ/r3QbGiRZI1vtQ1Fy5dYaFXlh5+9dfvf78t1ZwdCuZ1Z59lX//c2cRRlzy4m/NE9BP/nmbhVwKBwHT4799TePzQfKoDSmtJmVKGLtw0OEKAGIHr4Z41rOTKTtxMF6Us+cIzPUhQhAeE483j1/C5+xJe5x/h1qEbuLTvAk6uP45/Fh/Er1N/xs6hW7B1wAaWuL5r+Fb2+ERIgMRk0HeE6mQnQjvu73tAkv69QoDoBhIgSYVdYiI6idGkbw+1CVbkoM7jx6UL83fj5zDBMXHUDPyy+3eoY9VMZPy6exsO/vITC7H65MN2cHYyjDfi4WMvXLt5C42b1+czlgnlWP3z53FuZR16j+Vzc0FASChihUczx1DuR06gzYdtG37ilkAgMBXos7lq8UZumQcqmbIVHxqczK1sBVkmrSR0aUGu8Ix8/rdKrmxJscCdW/dEeknoakkQHA26zDqeJyXULwSnNp1A+JtQRIZEISokEpr47C0+Szcsg3YTOnALqONUEfmt3LiVEsrroEUkUaBgPqzbtTzZLvWkUTNx7fJNNv6sV2cM+KoXGyfF99VrzJ22mJ11CS2WqtaohHFTR7AqW5YCLeIpRCmKx5iu27mMJb6FBIVIi/qvERERyeaT9hkwFpGRUXj6+BluXbuLS+evMtc0CdG8edzhUaIEWrdoig+aNkGhggX4dxge8twN++ZbXLh6DWu3L0F+6X1sqeze+gsrG5ld8rq6oE6V8rj90AvPdfx5zY1UqFQWS9fPzXYSOpXsXjhrBbcEAoGpQYV5qECPOaDRamKueoU4fVbZ8P1AhAfEwNwM82yolCmaczNDFDIFrGUpF9JX9l9iPT7eeL1BREB4tsUHhfAUq1WCWwlEqtNPpEpaEjYhByT5706aLJ2WB+SYdBN9cO8RC8nR5REsLcipId2Nq7f5b7IMqFBAcg9IWiFYxvGAUEnCU8fPsQ7b/bp8hXHDprGGlYGvg/BZ547Yvm4VDh/Yi21rV6JX925GFR/EqXPn2dH0g4YWLT6iJDH454HD3Moebi5OCVXJAoL4jCAnUEW3nPDvwex7swQCgf45e+oiH5k+cpncumRxRSNuGhThAdETaXlAHkQ8PaySq9rSODMeEOJS6F34xSaPvb7yy0XWwyPpAp9VSlLKYWVrxc5KaxUbK62VLDfEyt6aJZ3bOtvBWhpbO1jDKZ8z3Evk4T8hgRI2BVHZoRS3UkKxx18PGM/Gru4u2LTnR9jZvUtmnzbuB1w6d5WNu3z+CQaN6MvGSbl84RpmTV74tnysLqHKUrQDkTd/8n9XZqAKYF6RLxEUn7IqEuW6sJAnPXxsHBS2KGdfApLM4DPJoTrjAz4bjvDwhK74S9bOQcUq5VLMz185E9VqVmZjfULvXeq6fPXSTdy5eQ9XL95gOQaUJO5RojiaN2mI5o0boWzptN9HxiAmNhbPX3hj8KixiIiKxJptS+CWx3y72WbEOelG+P2kBTkKhWxUswo1S8XJKzfNtumWqbH/7+145fM6yx4Q2mAhjydVGMwM5HXs0+Mz6bol9hoFgowIDArCtl17chzKXKZ8KSzfMC/dXlSmRJw2dlw5u5KLuWkwhADRE6kJkCuRDxu4wPaMtIhlz3tmBcidCC88ifLhVgK00/3ytjdiwqJh7+7ADqWVUnrDyyBXUclW6UyJy2mU602PvFauqOdUiVspef5UWsD1HMXGVPd6y75VyUrJUjm686cvs3HnzzpgyKj+bJwUWhBRWFGQdEPVJfTUUliYg2PGpW1TIyAuBOdC0i8drC+qO5ZFEevUd+PJw9Cv21dvS24mCg2yqVwtxfkTc5dPR43aVdlYHxz/5xTry3H31n32O2lBmj9fXtSpWYP15qAeHQ72DkmdMibBk2fP8ftfh/DPsf/w3Psla6A5dsrXaP2hURvB6p2p38xmYj+7WKmUaF6nBsv/uHLnAZ8V5JSVmxeya1VWBQiV+xzWdyzzPGeGUiVL4I89O3JcrlogyA08fvIUn3zeO0cFO4g8ed2x8acVsLFN2UjaFInRxB2sYF/iI24aDLEtYiCOa48rHbSqBYniIys4KOz46B0UklO0WjGUblwWBSsUglM+p4QKWE623OtBFbBSf3mpd0dMeAwigiIQ4huCuKjkoX8ZdUNPmu9BSeia95PQ5e8qb6W1Y0pPA1UeKlPOQ6dH6bIlsy0+iMx0gtcX0eq0fzcrw5vkrfM2BIvNvZt/vyCArrh84ToGdv8a82cuYx3JyfPSrtUH2LVxDf776zcs/mEm83g4OpiG+CBPByWZr9+6HZ179kO7T7uzhoORUVFo0bQR25l68cybP9oyoRKtVy5e51b2sLayYu+9UO5hE+iG7JbPpY2IzIoPgUBgHKjcdlwORYwhUcmUZY8/OW5wtSQEiIFwCStaTylTNuBmlrBTZPy+iImIQdibUPg99GWd0h+e9sTNv67j/K6zOLbyXxyc8wf2jduN7YM2YdvAjdg+ZDN2fbUVP43Yjp3DtiIi8N0CI1qdflhU0uRulgPyXhleWrAkYs4hG9ZyFaykIzO8Xyo5kZI2heBhWxiK90IgCli5o7x9CTgmFZfpLNyZNyuJO/dtGV7pe5Iu+DMqoZxV4iWxumHlNkwfPweR4VEY9mV/tGzWhH3t9PkLcLC3T/Z3GRvydCxbvQ6dv+jLhMfilWvw2OsJunzSAQd2bsGhX/Zg5YK5KFPKA6eOncvxTpcp878Dh3MUekXYSJ91ErnhkVF8RqALXvu+4aOsERKsW4+xQCDQPdHR0Yg3q4qB2mJFi5c3eDMs01k5WDi2CsUk6UaeelOODEitGzpx+9BNbB+8Gas6LcOGL1Zj25eb8PO4n/D79P34e+FfrPTu5X0XcPfIbXhdeIzXD/0Q+joUkcGRiAmPRmxULOJj45n4eHn7Bf+pFA8Yj9h0SvFaWSURINICNYUHRFosJ2KKZWEzS6xGeh7eqz6WFhrpv6RQLkc1hzIsnM075jXUSYQB9Xap5OCBYtYFWJGBt6SzVkzhAYlL6gF5hy49ICRylsz5Efv3/IHGDerh4C+7MeqrwVi9ZIG0iJ/Deo4MHzcRIaHG6yKenqejfeuW0t86H9fPHMec6VNQqUJ52HKXOJX7feXjxyp0WSKUE3Tk0H/cyj72tgm5XUKA6Ba/bAoQut4KBALThtY9Od38MSRymdwqJCLE4PHI6ey5CnJC0hyQfce33HKycrggf2+1mNkcEBIEfwec51YCsZExTHxEh+W89b9LIRd0XdADNo7vPC1NXWrASZl6KBMp+w7Nu7Mx7X7v/G0D3Nzfdahe8P1yHPv7JBu3+7gVRk/8io3NgZcxb3AtLOeL0rJ2xVhPladRPiyxPRFbuTXqO1dh5ZUvht5JFvJFHpHStkW4lRy6lvXs+CUCeSUiKjPcqn1zREZEoW9Xyg0JY/PfL5yMug1rsXFOIM/H4h9WspyPL/v0xJjhQ5PFkdPF9cjxE/h6/CT0/rwbpo7/hn/FMKSW00HhQh3atUHPz7qwcr+JYiM1vJ4+Q8fPe6NBs3qYOGN0CiFn7lCY3IwJ87iVfSqWKoEShQvg79MXzXozwdSo37gOeg3snuUckNPHz2H21EXcyhhj5IAEBQUhIkKE7AlMF7reFyxYMIX3Xlc5IFSdchdbF5lPgZN4bfyqsnbFv+amQRACRE8kChClSjn412O7ulPfD/6lt2RWgBD/Bl6gRCFuJex0H17wJx6fe8RshUrBktCp4pVClXCmXBCqfGXnbMtyQmxd7KTxuwpYidWwnPI7J5RzTUJdp0rIZ5X2h+fDJt3ehldtP7AO+ZJUnFr8w49vS0W2+egDfDN5OBubAzkVIFQhi7weWum/N7HJy5baK2xRx6kCfGMC4Bn5PJkwIcrbSQLELnUBQvTt8hX8fBP6MIya8BXaf9KKCZB+kgAJ1bEA+evXv/Hj4g34otunTFykFmZFF+neg4czD8T5o4f0ushJrF51/NRpHPr3GO7eT3iNChbIzxLg27VqgRZNGmcpHGzg16Nx484dVsWNiilYErOnLMTp/5JvWmSHauVKsS7ohyUBItAdVCVn1LdDWTVBYwkQEuFXryf0a8oslP9HuV8qVdqhqY8ePYK3t2XnVwnMG/o81K9fP8XnIjcLkDhN3K1y9iX0V8EmFUQIlp6p37xuLaVM0Yyb2eb9MCx6g7cZ+yG++LEv+m8ehH6bvkTv9QPQa3U/aa4PPl/WC10XfI5PpndGq9Ht0PyrlqjXowGqfFgNZZuVR/FaJZGvdH44F3RJIT6ISE36nhVrG2s+IiGVPDyDunYnYgkJk/Tcv5/DkRb02MC4kBTiw1npgOoOZXFVEjf3I5+lEB+MDLYDrCQRmcjbCyR9T5Lv04XblxJdN63ZidIeJTF57Og0F/V08W7aqAHCwsPx9Pm7ED5dkpmcjoWzpqNls6ZZEh/EVwP6sSpif/32N5+xDCLCI3D+TEIVupxiJS00Y0T3c50TERaBOCM/r5euXsOUWXOydCxdtVYkwQsEFohCpihPxZK4aRCEANEz1atX7i2TyXL8otrI3y34EyGvh1tRN1aCl7wZNg42UFEFLCrHmyQRPDtEZZCIbm3zThAldudOhPqRJGKsxni6gBLQ6ztXRh6VS7IcjvSI0sSw0KukuKucmTfpXMhNhMYnD01I1vcjA+2QNPdGnwluv+z+nfVn+WHa5Ay9Gi7OCXlrwSG6SY7Nbk5HdqhdszqqVKqI3/b9xUSXpfDfkdM6e38oJFFnqb0/lArp+im9f40RfhcZGfU2j0sgEAiMjVwmVzmEFazHTYMgBIieUSlVKWvoZoPMVMLSJdHSQjo9bKzT9oDQjT0Rc94tU0m68Xm0H0sizy5UQplC5x5Gvkjh9Shqkx/uVu9yZzL2gLwTIG+T0Nn/6w5KPP/nr2OoUK6MtMAvx2fTJoSHfuXPm5eds4s+PR3pMXxQf1ZS+I9fDvIZ84Y8YAd//5dbgvQokNcd9apWYL1ODA2FTlqqAKFNCzs7O3GIw2QPGxvDrqfMBSeFbdoN4PSA4bd+cgmJOSBjJg1H2w4f8NnkZCUHxCvqJe5GPOGW/qFd+wbOVbiVkiG9RrOmWMR3cyegYdO6bEysX7kVB/b8j40bNa+PaT8kdE03B5LmgFA+B+VyJIU8FqmGT6VCQoUrbQrvCf3cErYFUdG+JC6H3nvb5T6jHJAJI6bjxtXbbNzny8/xRf9ubCeV5YBIi2hixoJJqN+oNhtnB79Xr1mTyS+6dcHEMSP5bNqMnTId/x77D1dPHc3QW5IUfeR0ZIeo6Gh07zcIrwP8sXrbYtZF35zx8X6Fob2/kYSkbvrZ1K9akcX9n7iUs34ipkixgvlQuYwHjp6/yt6PhmbS999g7ndLjJYDsvfAb/juh/ncyhyFCxbAwV9+Egs4gUWSm3NAiBhN7M4K9iV7c1PvCA+InnDP56rTK3RapXj1hfRGTHehnTQHhJruJCXpzc6cy0a+Lz4oibyg9btk+4ygSlepiY8K9iWY+IhURyMkPqGzOSOD7QCV1bsckLdNjqQ/MWnahzyH4SRBgcGIiYlFhbJl+Ez6XL1xEx7SIiez4sNYno60sJUWUnOnT2W5INTvxNy5eummzsQHEa9RszAsge4hsW9MyniURK+unbN0fNKujUE+lwKBwPAoZcryWq3WYI4JcSXRE/2H9R7ChzohtRwQfUJ5DOk1tUvaDT1FCFaSkIac7iSYAkqZAmXsiqKYTQHmIcku5D2p4lAKxW0KMo/WiaCryTuvZ+BYsUoiQNQ8xj9BJL37xpzGsye+Xpn5OSQ+fF754pMP2/KZlBgypyO7UKgZ9QU59s9JPPY0nJdRH1D5XV0SE0vljVUWV6bYFMhuLxBdUSBfXjRpUDdLR4M6NTPcbKDNEdpJPn3uAk6dO2/Sx8UrV/HGP4D/5QJB7kYGbfErQV4Ga0go7ip64GLIjXJvPAPvjBkySaGrEKwIdRROBF/TeafrtKBF9weutdPsBD5t3A+4dO4qGw8c1hvdenZiY+Knbfuxbf1uNq5RuyrmLp/OxubA+2V4KRSthmNZvI4Nwq3wRxlphDShKlo1HMvBXm6La+EPUiSjE+n1ASHmTl+CE0fOsPGn3T/G4JH9WMWjft2GsR18YvaSqahdrwYbZ4dXL/1YeF2vz7piwpgRfDZ1xk+bib+PHMPR/x1A3jzufDaBnPbpMDRUxYv6gpSrVAZzln2XrJKbuUCeyK7t+upU9FfwKI6SRQri37OX33ndLARjh2DVrl8Dl89fM1oIlo+PDzw9Pdk4OibmbT7X+zg62MOON6S0lc516tRJ0wvy+OlTTP1+Lm7fvYdYM8hxIWHtYG+PXt274ushXybLXxTkPnJ7CJZWq1XHatXFKtgX9+FTekV4QHQMua8cFc5zpQubTq9kJAiSVUzKIRSqQ+KCktupRGwBK3eUsCnIFsG1HMujnlNl9jvTImkIFiVUJiVpUic1tDNX6LmhPJgQSSzcifDKtvigZPaa0nMaHh+J0yHXUxUfjAx+QdLa+4kXSAq/Sh6ClbOPtHteN7i6OeO/02dYKFZakFfjsCQ+GjesD3c3V7PwdKRHiWJFMWRAX9y6fhdnT5pnz4tL567pVHwQ0XxhbpOkApulQIvohLLV2f1k5wwKdzQVpvywEN/NW5zqMW3uYv6o9Hnx8iUGDBvFPKPmID4Iev2pjPjazdswc95CxIsSw4JcDK1bI+MiMrcbogOEANExN8PvV7aSKz/ips5QSovYrC4uSbDQItpN5YRC1nlRzq44281v5FwVH7jWQQvXWmjmUhONXaqhtlMFVHYoxXbgKc/BVeWY7u+zSSpAIpOXMFUlCc+KjzffSi/0/FE/j6th9zNdhvd9rOVWqOpQGg8in7H+H+//HOukHqYM9GXSEKx3AiT5Aiq1ni5ZgX5H9z6f4smzZ/jf4bT7Y8xfupLlGnT+qD1WrN1gMjkdOWFwv97Mk7Ns3moEvEkoDGBOnDmR88aD7xMdnVANzzpJDxpLIUGASAPj6I8UoavGJDwiAqVLlsAXXTpKR6e3Z5qjr2UElWqes2g5fP2Mm9eSXeg6+stv/8OFy1f4jECQO7FT2tThQ70jBIiOsZLbjJNUpM63CymEJzERnRbGKrkStpK4cFLaI7+VG8srIIFR07EcExgtJYHRzr0hC6NqKNk0T3kMha3zSeLCif0s2pmnn0uJ0VklqQB5Pwk96U69sZtt5YRYbTwuh93Ltvig55heGwrpet/rkegVcVEm6cCdwUIouQckYaeObpxsEcXRRegQda8vVqIo5i1ZwVzSSaGFxrot20Dx0xTW8fX4SWbl6UgP+vcsmfM9YqJjsXb5ZrMqIU3eqsQKabokMiaGvS0d7BJCcAS6g0JwTYmC+fOhWcP60lHv7ZnmMkNAYKDZL97p2nbon6PcSh/afImIjDSbQ5eFKQSWjUymqMmHekfkgOiQ80H3S+a1dvCUBIjy/p2HGD14InSVA0L4xQZIC9eEsCkSDuw/GckHw7+MG1dtZw3riGYtG7GSkokcOfQfFs1eycYeZUpg1ZZFZpPE+n4OSHah14S8G8mSzDkkPuo6V4KrJD4uht5h+SVERjkgG1ZuxX5e3rhlu2YYP20kgoNCMLD714iISPBCLV7zAypVLc/GOeHBvUcY99UUlC9TBrs3rX3bBJHCrDr26MMW56ac05FdSNDNW7oC23/ah/HfjUSL1k34V0yb509f4Ks+Y3Uumuyk17Rprarw8n4FT+l3WBIeRQuhbPGiOH7hKmKMEDJkIz23tHljCjkgQ8ZOQpP6ddGrW2dmJ7Lz519x6vxFrFs8l9lp5YB4PX3GYufNvbdJI+k52LxqObdS5+mz5+gxcKhZNei0t7PF3q0bU+TqpQW9jv4Bpp+c7+zkDDsdbo7k9hwQIk6jDi5nX8wgf7gQILpCC9m9yCfbreVWvcjUhwAxJXZu3oedm/aycb1GtTFzwSQ2JihRmhKmiRIexbBq62IoctiZ3VDoSoCkBTUmrO1UHnFaNTwjnuFN3Ls48FKS+KASvWmxec1O7Nv5Kxs3b90YE2eMYXHkAz//+m0ezrIN81C+YuZK6GbEnwcOY/XSTfigWRNJUM5gJWspHOObSd8xD8jsaZNYqJWlQTefrn0GwsfPFwtWzkRx6T1s6hw5fAKLZq3glu6gfK7mdWrALzAIN+4/4rOWgbEFCG3KkOC1BAGiq4WbsWlQtw62rkn/c/Tn4X9Y/6Na1avCyclgBYOyTVBQMK7fuo09W9ajRtW0e3sl5c69+/i0V39umS5bJLHYUHrf6gohQBJ4EeZTqFm+Oq+4qTdECJaOuB39sJRKpurKTYsn6W53VFTyWGaV1bubHe3Iag1UucvUoXCryg4euB3uhXPBN5OJD4K8WumRtLyxWp3wnGo0yUOwdFnF5aPObdGzfzccOX4C46fOZBdlqhizavE8lC1dijUxO37yNH+05UCLtVlTJiJKEnUrFq4zi13d+7f1I5rj4tVQazSwSxJyKdANCflbAnNl1tRJWLt0ockfQwf25X+x+WLq+YOWhp21vUHCsMSrqiPkauXXcpnM/GNQMoltErdn9HuxzKokFXOYAJEWyZYEhVfZK2zYObNQro6L0gEXQ+7AXxIeqTV5pJC69FAq34kLDQ+1IXGXdCGjy/KxtEPbo19XfNylPf49/h/GT5vBOodTLsqqRfOQL28eTJr5A+4/tKydcaJKpQoYNmgA7t32xNrlW0w+3OLhAy8+0i303oqKiYGVJMpy2uRSkHtQWitR+7N6qN+rkUkfJet68L9YYCzy58vLCpac/fcgWjVP7gkk4TFr6kTcuXCKefKoJLRA/zgr7Q3i9hcCRAccf3k5j0qu0mnjQVPH1i6pByS5AKHGZYlQJ3RzipXNCMrfoIaElNvxfqf0tKBqYuHqKDyNfpVud/mM9IxCkdIDQuekAiSpl0QX0A1g6Kj++KRrexz85+hbT0iRwoWwYcUSNh45fhL8Xhu3qZo+GDqgL2uyePC3f/Dbvr/4rOlBIt/rUfJiAbokIjKKiU65mYRRCrLHjTt3MX/lGulY+/ZMc9lBoVSgRseaqN2trkkfhasU5X9x9qEE/Os3b5vcEWlCVdbSo02L5qxgCZVz79b5Ez6bgIMkONq2/IDdh8qVKY3yZcvyrwj0SRw0wgNiLuRzdpuiyEXeDyJp4tf75SStrN+Fa1BddY2FhBpQU8KydsXwIsYvS5WxqHlkag0kqTwyVSR7SwZPU9I8mkTRkeBhevezk5bq1RXkVRk6agA6d++QzBNS2qMk5s2YysTHyG8npxCi5g55gGZM+pZ1St+24ae3jTdNDe/nPoiL1V+YWLj0uiql955ChEFYLDWqVGI5XlTMIiIi4u2Z5qpUzHlRC0vmxu276N5/kMkdr/z8+F9o2pw+fwEvvF+yfizHTiQP6aX3IeWvUNXHV75+8Hqqv40WwTuUkOsmkTQDxB0lh1yLeFDYWq4ayM1cQ3IB8p4HxCZJCJYFeECoUHElew8Uts6LexFPdNKNnrwo1R3KJvNeZOQBSboDnSg6KBQrqcDThwAhaAdq8Ih+6PPl5zj07zGMHD+Z5Ua0bN4UXw8ZyG4SY6dOz3HynqlBC7Atq1bAxclJEltL4fXQ9G6ATx8/4yP9ECkJEHr9k3o2LQEKKSMvpmVsj+SMwX174rvxo/HdOOl47/y1BeQQ6BfxDsoJT549R8cv+qDlJ13w829/8NkEaINt+Nhv0ezDT/BRty8QEJhQMVKgXxQyecGDngf1nvgnBEgOsdKq+stl8iTNHHIHlAOSGBJOO99JF9JUXjIRWpCakwCJ0yRfQJOXoqlrDTa+Ff44/RCqTOKosEO4OhLHg64gOD6Mz0pk8KOT7kAnig4WgpUkx0alx0UieQQ+79uFHbRrNfDrMQgNC8Ogvr3Rv2cPHDtxEivXbbSokDvCyckRKxbMkcSeBot/+BGvfU0r3Mzz/mM+0g9RvBmho50dO1sK5FFMuG7l/DNt7pAYowIWlGf2/lmQ+3BzdUWf7l0MdnTp0B4d27VmVdje/1qPTzviw1Yt0OXj9im+VrBAfv4XC3SJdEUs4J6/hAM39YbIKswBZzXPbfNEwUcpV7jwqbdYehneZ09eYFjfd30Hfj2y621lLCoN2+PjBKcQNSzctn8tnF1Mv1whkbQMr63cGs1da7Eu5k+ifKQPpX4XKhn1Afnjl4OsLC5Rq251/LB0GtuRH95/3FsB+MfxPXrzgiRCv2vPtv3YvnEPKpYvh21rV7I+Id9MmoZjJ0/jh+8m49OPP+KPthyO/ncSIydMQaEiBbBw1SyTeU+PGzYVt2/c45busVKp0KpBLTx6/tKieoGUK1kUxQsVwH8XryHWiA1TTaEMb2bJbBlea3tr9Fk/ANYOph2ZfP2Pqzi96QS3slaG9+AvP7Hn99adu9i0Yzf/qukwfuRwFC5UEMdPncbQ0eOzVIY3LCwMV66YfmPJ6tWrw8UlxfIr24gyvAloNBpttCy2RGW7Us/5lF4QAiQH3Ar3mmqvsJ7FzWRYugB59dIXQ3qNRiyPPd/1+wa453Fj4+joGHRq+QUbU/7Azt/Ww9VNdxcJfZJUgNgrbFnex/NoX2brm/J2kgCxS0eA7D+E1Us2snGtepIAWTJNep95Su+zhB4s9Fz/dXIfG+sb8nJQI8pdW35GyWLFWEK6SqVkN7rb9+5j5YI5aNG0MfOaWBKH/j2KidNnoWiJwvh+0RSjv6/p89fn0yGsIaU+adOwDvyDQ3D1btYWrKaMECDvBMiK9Vvg/Sr161zxIoUwnIdhCQGSUoCYOkKAZB4hQN4RFBfatZZThf3c1AsiBCubXAi5624rV43mZq6DdryTlnyNCE/oxE2Q1yMxYZo8JDExKbuBmwOR6uhUxQeFUOUEyilJlQzW6ql9OWnid9LQN31DC5BuPTth5PgheOTlhUEjxkAhV2DZvNmsVOLU2XPZxdzSaNfqA8z//js8efwcE0ZMR0hwKP+KcaDfT4Jf30TGxMDG+l1ul8CyuPPAk12zSWwkPWju1j39NWYVCASmiVKmrMqHekMIkGzipLT7Qi6Tu3Mz16GyViUTIJER7wQIYWf/bpEeGpIkz8GMeD/kSiFToLhNQcRoU1YcovK81Mk8LXFBXydvSlWH0iiVlpcjgwivpHk2iT1IopMIkKTNIQ0BeTdatGmCYd8MwiNJbPQfPooVJ9i6ZiWoaslX33yL12/8+aMtA/o3kwiZMWk8fH38MHPifL17H9IjRPrdMQYQICRyHGzfFZ4QWB6VypVlno6kB80lve4Ich8nz13Eqk3bMnWs2bIDdx885N+ZNlTAZNcvv6b6M1I7tv70M6u8KDAcdnIbvfcCEQIkG+zTahVKmWIiN3Ml1uQBSZKgmNQDQjg6vcvLDw5M3vHbXKGmf94xfojVpBQgamjwLJ0+H/T10PgI3It4isdRL/nse2TgAUns/UEkVsRKKvyS9mYxFOQJaf9JKwz4qhfu3n+AwSPHsrAEygPxeeWL4eMmIDYbncQpxMuUFz5dPumAEUMGwfPeI3z79XdG84T4eL8yyPMUHhnFEpJVqYTyCAQCy+Wvf4/ijiQqnnn7ZHiQt+zcpYxDtwKDQ3D20lXcf/Q41Z+T9PB69gLnLl+Fr99r/t0CQ6CWaYQHxBSpEPl4sEImL8TNXImVtVWyuOKwsHA+SsDJ+Z0ACfC3jNJ5JC7S6v9BpXnjtQkJ+alBX4/TxrMjrTK+igw+jokJ/0Si+AsLjWBnwsFR70UrUoW8Ap0++wi9Bn6Gm3fu4tvvZqJxg3oYM3wobt+9jwmSndnKWFTOd9aCJWjY+iPU/aAt1m3ZxrwppgYJr8H9emP21Il4/eoNJo6cgRdPvflXDceLZ2mIWR0THZsQRmlro/fKjAYj0YsoNvgFOeVcyC3se30kR8ef/u96YNDmzX+nzmTruHL9Bv8puoE+H0UKFsCC6ZMyPLK2QaFF2xZNU/05SY++n3dNeLT4nBoUmVbmwYd6QwiQLHJbe9vBVm49hZu5Flp0Oru+qwIUHvZuIUwkTc41tbKl6eGosKUa2NwyHEqZAnms0k+mi+WLQIJKZBJJhZ+jk3EECEEL8h59u+KzXp1Zx/QlP65F/56fs4P6hixeuSbdnXpK+pu/dAV6fvkV9uz/FVUrVUTxIkWwdNVafDdnHn+U6dGpw4dYPOd7JgQmSCLE0H1CXnq/4iP9EsFD/ewNHOanT+gzpGElrMXKRpAzQtUR8IsNzNERHP/uWj5n8TIMGT0uW0evQcMQFGwZUQcC46GUyV2O+93W66JCCJCsEm7bUVKGhbmVq3FPUuEhPDS5ByR/wbx8BBYrby44KR3Q1KUGajtVQAPnKgY7qNxvRsntSZONrXm3+bAkz7sxBQhBovSL/t3QuHl97Nz7M/76+1+MGDoITRs2wNbde1j1mNQg78j38xdj886f0Kh+XRzevwfrVyxmVVuaN2mM/b//iZ9+OcAfbVrQv7lV86bs79XEqzF13Gw8euDFv6p/DOYBiY5lAtLOgjwgAoGpMmnsKKxZuiBbx471q+Cqw8pQgtwJ3dtsbGSVuKkXhADJIkq5cgq9MAJJgOR9l4P/fghWkaLvItS8Hj9lIsRckhmp/G4BK3eWNG6ow0aecYWhpHk21nwhmDQB2hRKHVMPknFTR6BMeQ9MmvkDHj72woqFc1DaoyQmzpiNU2fP80e+49iJU9h74Df06fEZVi+ej6JFEvQ9hfjNnT6FNZtasXajSccAN6pXFzs3rIE2XotvvpqCi2cNU8Ly5XMfPtIvceqEhqKWFIJlKuS05Keu8PZ5hb+Pn0x20JzA8BQuWBAfNG2SraN2jer8pwgEOcNapirKh3pBCJAscD300adWcmUFbuZ68uR7J0DeT8ItU6H021rxz7xeoF+3YejcuhdrXjhz4jz8uHgDftr6Cw798S/Onb7EknkpoZYW1OZYtpcWZ7/u/ZPlAlw4c5nP6pY3fu8qStk7JHhLAv0D2ZnIX+Cd18mYUDngCdPHwM7eFmMmTUNkZBRWLZoHV2dnjJ82k4mSpBw5cRKODg74evDAFP0KaCdv6dxZiIiIwLfffW8yi7XUKFPKAxt/XIq87u74YdpinDlxPtO5L9khMCCIPbeGIE563tUaLewtqBIWJdVTYQlj74tER+m/illG5HV3wwsfH/xx+J9kB825id10gSBX4qSy1WulVyFAMsll7WWVrUL1AzcFEvny5eGjlAKkZKnirGN0UqhkrNejpzh36hL+PHAY2zb8hOXz12LmhHkYNWgChvQegwHdv2aN1fp/NhzfjvgO82csw4Yft2H/nj9w7O+TuHz+Gh7ef8zySpKWoDU2Pi99sXnNDly/cgvzpL9Zl9Ai9vR/53Hr+l0+I4k/7n0KTJLgn79gPj4yPvTaj53yNbxf+mDSzNkoUrgQtq5dibDwcHw9bmKyGOVypUsjKjoKT5+n3mWbmmd92a8XLl65ip17f+GzpknlCuWxe+NaFC1UCHO/W4I92/frzfP38oXhdqepAltMbCysrVTMNS/QHdEmUF506tiRmDdtYqrHtHGj+KMEhoKKb7Tu1A2tO0pHFs+f9x+MmBjji1qB+ROnjivLh3pBCJBMoopwaaWUKfT6Ypgb7nkTOp8T7wsQCsWZtWgKatevgXz588I6gyZmtEaLi41jZWXpZ1Gn9ZtX7+D4v6ew/6c/sGHlNiz4frl0o5yNEQO/RZ8uQ9GpVU980uJz9O48BMP7j8PkMd8zwbJqyUZsXbcL+3b+ir9+/RvH/znFvBK3pQX8Y88neP7kBfv5/m8C2O+iXeT4HHZCJiEQx39Gdna96fdTIr//6wA8efwM509fZn//HGkR+9mH/TF7ykJE8d1uagJZvXYVaKRF4Rvp8YkULJSfj0yDeo1qo3ufT1lllk07drHyvMvnzWahVMPHTkQ0v0l26tAe9nb2mL+U+oek/joM7N2TeRg2bNth8mEhBfLnw7Z1P0pipAJ2btqH9Su36qVXx8sXhgm/SoRK8VKVGwX3bAp0gylspNhYWzMvZGqHnQUVHjAfZNLzbsv6KmX1bKVSmU24s8C0kd5Feq2EJbayMsmDiGdHVXLlB9zMkPt3HmL04IkYM2k42nZI/duiIqPRuXVPdPuiIwYO78NnzYfnT70xuGfC7liRYoWwZvtSqFTJQ2joQhgbE8sSqClkxPu5D55KC+znz14iwD+QNVILDAh+u7jWN7R7S6Fh1OFXrlCwMzVUpDkK/6HwIbqIU08NW7qo2ydc1N+N7aCSxNX7eN57iMP/O8rGLq7O6DOoBxu/RXoeqGs5CayIiCh2pryZ4MAQBAUGs0UIlZulBTg9X2mJGCpv/O13o5iwI6/LgM+Gs3lqQrht/9pk5Y9NAfq3jB48CT4vXmHv1g0oV6Y0Vm/cgpXrNqBtyw+w+IeZ7HlfvXEzy/P4cdFctGrejH93cjwfeeGzvgNRyqMk9m5ZnyJcy9SgZlsTZ8zCX38fYa/XxBmjYe9gz7+ac9Ys24Tffz7ILf1Tulhhdhy7cC1bvV1MjdqVy8NR+lyfvHwDaj2GymXEp90/xuCR/biVPqePn8PsqYu4lTEk+v/YsyPVz4qPjw88PT25lTlspUVunTp13obXJvL4yVN88nnvtxsI1vbW6LN+AKwdTFu8XP/jKk5vOsEtoEHdOti6ZgW3UoeKaYydMh0Hf/mJPb/E34Hn4Rn5nI2zi6vSCb0KtONW9jayCLrHJfVSHj91GkNHj2dFPcibnBnCwsJw5UpCHtu3M+fCxckRk8d8zez0GDV5BqpWLI+BvT7nM6nj98Yf3y9ahvYtm6NDm1Z8NnVu3r3PmhFOGPEVPEok741XvXp1uOgwRPD993F2kcll2PXbBrglKdRjjsRr1GfL2hdrxE2dIwRIJrgR4lnfQWV3LiuhB7lBgFCuRqeWXzCRQR+0jXtWssV6dqAFOe3mhwaHIjw8gnkDqMJTSEgomwsJDkOoNKZEbHIvk6ChXWU6TLFPhC6RSxczCq+qU78mukrvlXw814NC2SifhihQKD/W71zG+rOYGj7evhj71RQ42jvgp83rkMfNjfX62LXvZwwfNFA6BsA/MBCdevRBvrx58fO2jZKQTSnyCKqu9cOipejRtQumjh+TYiFkatCNbJUkuNZu2ooSpYrhuznfstdKF4wf/h1uXb/DLf1TII8balYsi7PXbiP4vaIT5kgdSYA4mIAAaf9Ja4yaMJRb6aMvAfLP8ZN48TJ1j1rhQgXR7oOETQEhQAwnQHSFLgSIjXRf6dWtM7PTY9m6zahVtXKmBUj9WjVRr1b6SfMPvZ7ij8P/CgFiBKS13d0jd32rD6ldWy87TkKAZID0AsjuRzw9aa2wasynMkVuECBEr06DWSgThQXtOLAWzq7O/Cv6gXaFSHCopQtEoscgMiKKeVcoDCogIJCdKbQqgoSMdJBoiZAETbh0JqGT3Z0lQ0EJ5oUKF0SxkkVQtUZlVK1ZiV3I3g9jW7N0E37/JWEHvGbdapiz9Ds2NkUoh2XOtMWsWtTaZQvZgo9yQU6fu4Dl839Amw+aY+P2nVi0YjVWLZ6Hls2a8u9MDnkV6PtOnj2PYV/2x4ghX/KvmDZ/HDzMqoI5Ojvgh8XT4FEmYeGSXSgno3fnwex9byhcHB3QUHo/3nrohRevzL8rsakIkCYtGmDK7HHcSh99CZCh4yYzUfF+IzkqPkDXy7WL5jBbCBDDCJCAwEA8eZa9n0dhc+RpTiSnAuS7eYuZYMgsjevXQe9un3IrdWjDacaCZex6nlm+GzcKhQsmzysVAkS/qLUa34DIl+Xq56mfPMZeRwgBkgHXIh7XdYTVGemCm6V4j9wiQKZ8MwtXLlxn4+69O6N6rSpwdHJki2UKZ6LQJcoHUaqUJrFbTd4aet5JnJAwSRAoCUKF5ikUKtG7QtVp4uJiWW4H5WjQRYlED100E+242IQLFVVpop1+gv6dpcqUZONEyHlGpXMTDxvpoOfGVRJsbnncWNiWm7sL2x13dnnX4DEt6O+jpP3EHiv9Bn+Bz/t2YWNThBYxG1dtx2/7/sLwQf3x9eAvWSL6wK/H4MHDR0yUUPnIdp92Z2L2kHRzTyvEip53yiE5ceYM84RMGDOCxbCbOqfOncdkSYSESDf3MRO/QrNWjZOFSmQFEtgDug9n72FDQVWjWjeojac+vrj3+BmfNV/qVKnAGiueMrIAoXyuectncCt99CVAhoydhCb166bY5d758684df4i1i2ey2whQAwjQEZNmILDR46xcVahkOLzRw/ByTEhHDenAuS1JD6eemeu3xA19yxXygP29un3tNJI9+EHDx8jTLpvZgYnSVSVLe0B+XvXSyFA9Itao44IUUeWqO1UPvMKNAsIAZIB9yOe7rKSq77gZqbJLQJkx8Y92LXlZ24lQIsqyq2gmx6F0shZvoWc5SlQrwo6nF2cpcMRTtJimy5W9DUSLEy0vB1bs++nnAtKrFNICyBT5cbV25gwYjob07//50Pb4OCY83h/EkwhQaHw9w9AwJtAlnj81Os5rl++xULW6OvEht0rULS4affHVKvVmD5+Dq5euvnW60EJ5Z/26ifduJQsPOvM+QuYOW8RZk7+Fp93SdvlTwns0+cswO9/HUTVSpWwbvkis2i+RSWIB48aC7/Xb/BZr07oOeCzNIVWelAu1dA+Y3JcPCGrtKxfC6GSWL90+z6fMV8aVK/EriunrtyQBLLxknZLlS2JVVsyJyqEANEtpipAXvn54b7nI+kGIBm0SsvC2UW6pyYVGjkVIKaMECD6RaPRqKO18UUqO5RM2F3VMfSWFaTBxeCbHu5Wbg+kBWWWVwi5RYBQ1+dvhk5GbKz+k1JpYZ8oRuhMXhUmUJKck85RkjndKEn8UOWexDGdaTeXSExAT/q1pOPMfkCCg0NZxa1EQdC5e4dUd4HipUW4moeOsRAyaQFJuTTRUVHM4xIlnZmHJoLCxWgclWHIWKNm9TFtznhumTYUHjdmyCRo1VrphriBudRv372Hfl+NRL68ebBy4Vz0HzYS9nZ2+G339gyrp1FVLEped3F2wpRxY5ioodfNlCHPz9TZ83D0vxOoXb8mvpk0DK5ZvFHdunYH4782fMhdw+qV2WeHwpbMHVMRIJTTtX3/Wm6ljxAgukXkgKSOECBCgCQSEh9ZuYZjGb0kGwoBkg53w7122Cise3EzS+QWAUILbqqGdfbEBXjep2aCviwsyBybCZojFOo1b+UMODo68Jnk+McF40mUD2zl1rBT2LDDWm4FG5mVdFZBLjP8Yp3KDFNlrBJFi7LKWLY2Nvjn2H/SZ2Ua6tSszqpjzZy3ADMnT0T3Tzvy70odev/dvH0X46bNwAvvl/i4fVvWPT07XgVDQmF9y9esx5ZdP8HFzRnfL5icpbyQf/48hiVzV3HLcFQt64HC+fPi8OmLb8W2udKoRhXmqT195SYLCTEWVLjjwL87uZU+QoDoFiFAUkcIECFAEgmMD+te27H8Pm7qFNPeKjQiN6MeeEgLtPQzqQTMK1G8ZFH06NcV0+dNxLqdy/D7sZ9YCNLaHUsxd9l0fDt9FIaOGsByFD7q1IYlXVKuSOlyHihWoghrWkdVnqizOn1gKQeCFtRU9paqOlEVqNwIPbeUP+PgYI+80nNTVHquKlergA87tsawb75kYRs/bl6YpvggwtVR8IsNxNPoV7gb8QSXQ+/hTPANHA26hEMB53Ak8BJOB1/HpdC7uB3uhUdR3vCOeY03cUEIi49ElCYGsdp4aKT/dAU1qRwu/f0UjjRpxmy2GCfPxeB+fXDh8lVclG58pT08sHTVWoSEpp/7Rs9RtSqVsE8SMu1bt2SLgw8+/hSXr1036QUyeejGjRyG+TOnITYqBmOHTcXxf05m6O1KhEowG4PI6Bj2nNvamH7OTUaQ+KD3iLHfJdSHiMITBYJEfv3fXxg08ptsHROmz2LFAwQCXaDQypMntOoQ4QFJg7thT+bbKK2+5WaWyS0ekJxC4Ui06KIdSO3bs3TQWSvZ0phuzpR0TYniLDE8No71IaAzOxLH0kKWxvQzKamU/Vy1hhKp2DnRpjAo+l0EhUFpKCwqyePpTFWGsrqApeaG5A0iSDhUrVmZhXglkigoEhPRKdeFHby/COszIh0UukX5IzTHwseUCladRqlSvQ0dyywPIp/hYWTqHcYzQib9R0l/cvpPJoeN3Ip7UuiQ/lZpTN6UhEPFHp9Z6DmmBn2///wXvuzTmy3G6fmetWAxdu3bj8oVK+Du/QcYOXQQvhqYuR4J9P1/Hz2OqbPmSu+PWHzRrQtGfTWYeVhMGRJioydOhdfTZ+j02UcYOKx3svdNalCX9RNHz3DLcBTM644aFcrgws17CAgO4bPmSdPa1dh75vTVW1n+rOuavX9tyVTxCX16QGpXr4pP2rVmdiJU/vTy9ZvCA5IEQ3hAlvy4Fr8fPMTGWYWSz/dt2/j2uic8IJlHeEBSEqOOWVLBwWMsN3WKECCpcDb4tlteldMzhVyR9tZyBggBkvt4cO8RRn05gY3pBr1i03yULqvXRqIZci3sAV7GvOGW/kgUKMVsCqC0bRE+mz50kZ81eSGrojZvxlR0aNeGJZcPG/MtLl69xhbhlNtx8OefmBcos1CC95zFy1hYF5WjnDVlIqpUqsC/appQWcqJ383CmQsXUbNOVXw9bnC6/UJGSu8zT+n9ZmicJWHcsEYV3H/8DE9emnZH+oxoVqc6E8KmIEA27VmJwkULcStt9CVAvp4wLc1dc9r8+HH+LDYWAkSEYJkSQoDoH41GvaG0fbHB3NQpIgQrFVwUdmNzIj4EuZOy5UuxjvAELWyO/X2KjY1JtMYwuTgarQaR6uh0dzToon79yi2cP32J5QrRouibycNZCB55LSgZnXbtViycg9IeJVnDyddv3uDqjZv8J2SO/PnyYsmc77Fw1nT4+r3GFwOHYOHyVTm+qegTas5IpYjHDB+Ca5dvYczQydI57X83eduMAXkZ6b1tCSFYSoU8weNqZPFBUONVYzJy8AB80aWTdHRMcR41ZAB/lEAgyG1oZUjefEWHCA/Ie1wPe5TPXmH9QCGT50hWCw9I7mT7xj3YzcsSU5jVlr2r4JbHeLsg/wVdYXkg7xMRGAGllULnO5S1HMujoHUebr3j/h1PLPx+BV56J+ya0w6qe143VKpagcXiH//3FPK4umHz6uUoU8qDhSX1/2ok3gQE4KO2rZmgyA7PX3hjzuLlbBewSYP6mDFpPIoUznin2ZhQv5AZcxfC+6UPuvf5FD37dUvW4T48LBxd2/XllmGhOv8t6tVAUEgYLt95wGfNk5b1ayI6Ng5nrt7iM8Zj9pKpqC09rxmhLw9IZhEekNQ9IL6xAdJ1NqEnT3b1rFKuQEkb3V+bsuMBodcxMDCQW6YLeT+ob5SuEB6QlMRqYq+Uty9Zm5s6RXhA3sNaIe+TU/EhyL18+ElrltdBUN7Kz7t/Y2NjEaNJWR75zNZT2DlsK7YP2czOhxf8iasHLuPJhccIeOrPcnCyC+WDvA81y5sxYR4rwfv9lAnYsX4Vy+0onK8ALpy6hKOHT7Dcm9f+/vis75fsBrBpx260admcff+Fy9kPBShWtAh+XDQX40cNx7lLl/F5/8E4L51NGRJKP2/bhBZNGmHv9gOsYlhik0vi1cuE5pPGgPKnqOS2nfQep5wmgW4IDzWuB0SQMwpYuaO0bVF2lLHL3qEP8ZFdSLDmy5fP5A9dig9BWshS7ijqCCFAknBc+8RGCdUYbgoEWYYqebXv+C6R88ih/+D36jW3DAtVr4qTjqTERsbi3pHbiIuKRUx4DIJfBuHRmYc4u+0U/przB34atQNruq1gwuT36ftxbvtp3D50E6/uvkTIq2BEh0enG7JCeSDv89+R0wgOCsHSebPQ/dNOqFurJksspxK8V08dZTu0VA2K5urWrskKCfx36gx2/3yAfb9/QCCePMt+fDXdTL/s04sJH/JKUff17HYZNhRuri5Yu2wRvh39NStrTb1T/vv3FAt/esW73xuL8Kgo5gmh3jrmSoJ4krHn0xQgr5Yx8ZI+Xxev3Uj1ePTkKX+UQCDIbchkcmc+1DlCgCQhT5i6v0ImN+34DIHJ02vAZ2yhS4SFhrOQCWPkH8Skkv9hZWeFUg3KcCt1NPEaJkxeXH+OK/sv4b+1R7F/0j7sHrEdOwZvxnbp+N/3v+Lp5Sf8OxKgKlipeUB8vF/Bwd4eNapW5TPvoFAOShTv1OFDjB42BGuXLpQEyU78+/vPOPTLT1gwazq+mzAOxYrkvMt7zWpVsW3NShQskJ91W6f8EFNnQK8vsGfzeuR1c8eC71dg0eyVeOaVs2TXnBIWEQkravRp1gIk4ciJt0+XGDsHZOnajdi0c0+qx/L1m/mjBAJBbkOuhd7yoYUA4Zx+c8/RWqmawk2BINvY2dthyMj+bxdoD+8/xtZ1uw2e7JqaACFaDG/F4rM/nPQxGvRpjMrtq6JgxcJwLujCBEpaqOPUiImIQdjrUDy78hQH5/6BwOcB/KuSuJGrIAl4br2DelZQaWHqOp0RtDNNPTIcHRxQskRxdPywHXp+1iXDsrSZhfI/ls2dhdCwMMxftpLPmi70fLi5uaJW9Wpst54qhlF+mTEJDY9k7207M05ET/SAUPltUyDMyB4QCqurWrECxg4blOygOfqaQCDInSjkCqWnxlMvF3shQDguNlafKKAQ3g+BTmjzUQvUrv8uqfSPXw7i2N8nuWUYqIlgWjjld4ZH/dKo1aUOmg9tiS5zP8MXK/tIwmQgeq7uJ4mTT1C7W12UrFeKCROldcokVvKUJCU17weFXt26egclihV9mxtjbKjHSNeOH+PQv0dZsrsps2HbDnzYpQf2HviNvZ9WblqAgADjJodGxyQIW0cHO3Y2R8hbRxLEFCpgERHhxs8BcXZyRNlSHskOmhMIBLmbl1FReflQpwgBIjFdO11upVCOkyVsiwkEOYbyDkZP+Ar5CiR8bmkXcenc1Tj+zylp1cOm9E6EOpqP3kELLvJgBL0MTMjnSBKColApYONoA9fCrpI4KYX6vRrho8mfoPfa/hi0axg7d5jaEQ37NkGVD6vhkxmfwq2YO/9uyv9I6eGgxozUQLJpowZ819k06NW9K3uNNmzbaTKL0EQoXO/oiZNo0/kzLF65BvkK5cXMBZMwe/FUuLg6IyggmD/SOIRFRrLnzMHOls+YH+y9KP1PbSKvvbFDsAQ5Iyw8nOWV/fX3v+8dRwx+HPznCALMoIKVwHxQxqjf3eh1iFhwS9yK8PzYXm7/Bzd1gijDKyC8Hj3FN0MmIzo6wRtB5VQHfNULnbp9xGx9ci3MEy9jkuc5eN96gYM//IH4ODVU1kpWJtOlkAvylsqPvB55mbeDvCNURjOrFLcpgCoOpbmVAFVsGtb3GxayM2b4UPTo0jnVkqCGhhbQg0eNZb1H/vn1Zzg6mkbbHyoDOW32PFy7eQu2djYYOnogWrRu/PY5o0piA3uMkK4dKUsrG5IW9WoiPCISl27f5zPmBeWwNKtTA28Cg3D9vuEbOr5P9VpVMG/FDG6ljT47oTepXxe9unVmdiI7f/4Vp85fFJ3Qk5BaGV7ypo6eOJWNTYGvBw/EiCFfsnF2yvDmVkQZ3tR5ExfcrJ5TJZ2HcOR6AXJbe9tKFel4WSVX6vSTKQSIIBHqWD1h5Ixki8b2n7RiQsQxEyEO8fFq6YYvS3HTz4izITcRGBfKrQSoqhUllqeHXCmHnYs9EyZ5SkiiRDo75nFkwsTGyZZ5SeSKlH9LRfuS8LBNmSzu9fApVi3ZiDs376FCubIm05n8n6PHMeLbySzRnXJNjAn1/Ni88ycWaqWyUqFD57boKl0XnF2c+CMSeP7kBb7qOxZqtZrPGIf61SrBVhLTxy9e4zPmBQmQ5pIA8ZMEyA0TECBlypdi4XUZIQSIbtGVAImNjcWN23dMIqeIFnUUZmpvlxAiKQRI5hECJHUCY0M+ru1c8U9u6gwRghVu01gpU1TilkCgc8pWKI3p8ybAPknM/KE/jmDcsGmsQV96XLl4A327DMWEEdOzVKpTK/0XpU6ZA1KueQU45k1f9FBuR7h/GLxvvmA36BNrj+HP2b9jz+id2PnVFuwYshmH5v2PlfFNiq08da+JR5kSmLvsOwz6ui98/HxZZ3KqQpXTi3xOadq4IUtKp0W/sYiRFi6bd+7Gx917Yde+X9CgSR1s+mklBg7rnUJ8EIGBwUYXH0R4ZCRsJAFirlGrMiqWQCFYatNIQo+NiTWJ11WQPagfRZ2aNVC/di2jH/WkI1F8CAS6wEqu0ssbKtcLEIVcOV66iQohJtArFGKx8MdZKFPOg88Az568wDdDp2D5/DWs10NqUPJ6gH8gbl2/i2H9xuHJo2f8K+kTr1Wz430oZ6P32gHot+lLdJrVFY0HNkOV9tVQpEpRlvth52KX5qKSmgVSH5GwN2F4fO4Rzu8+w7+SgK0i7bAtCj3r0uMTLF03F/Ua18ae/b/ig48/xcUrV43Wi8HG2hrtWn6AG7fuGDxmmnqdUNhG5y/6Yv7SlShaojAWrpqFKbPHpds5P633iaGJiIpm7xNzrYSVkAJiOn1AmACJN54AoSpzF65ew7cz5yY7aE4gEORulDKFXlyZuXrhfTX8QTWVTNGWmwKBXiFPwPwfv0fz1k34jLSolxZA5A0ZLomLDT9uYzH+SalYpdxbQfDa9w0mj5nJQpoyQq3VQJNGtjuFWDnkcUSRqkVR/ZOaaDb0A3Sa3RU9VvRGrzX9WejEx991ZiV6SzUsg/xlCqRaBcsp37v+RHLpb0zLA5KUQkUKYPKssZj0/TcIj4xAv69G4pff/8e/anjq1q7BPDFH/jNchTKqvPXFl0MxZtI0BIWFsOdi8do5qFK9In9E2vj6mEbvkkhJgBAOZrrTyj5T0v9MpQABFakwpgekfcvmKF+6FIoXKZTsoLmO7d81VhUIBLkPJZQZ19DPBrlWgFDlKztYz5JTsJ5AYCDs7GwxccZotugsXPRd1eeIiEjs/+kPlmA8d/pSli9BOSNdenRE9z6fvo25DgoMwZihk3H25MV0q2mR90MriZD3iQyOxMvb3gh8EYCIgPBkpXTlSgXrA+KYzwnFa5VgJXrbT+iAbot6YMier9GXe02obG+bse1R7eN3ZYYV0n/SZ4lb6UOLvyYtGmD9zuUoUqwQVq7dyEKRjEGVihXg6GCPo/+d0vti1MfXD5Nn/sBijL2ePUP33p9iy95VaNayEZTSc58ZjNVV/30io2N4JSzTjvFPi8SLvsl4QKT3vzHDwT5u2wrDB/ZN9fiwVeo5jAKBIHcgl8l004jrPXKtAOkU3quCSq4U3g+BUaBF5+pti/FFv27JFp8kOk4cOY3xw79jYmTNsk2o17AWvhze520zvhhp8TdvxlIc+zftXXtqQvi+B4SaCO4buwu/TvkZe0btxM5hW7Ft0CYcmPwzTm85ifvH7+LVPR/2uPchnU6J6OQ1ocaFZZuWT5aIrpSuT/IsXk7c87qhc/cOeO3vjz8OHuazhsXVxYUlbN66e4+JQH0QFR2NH9dvwkfdeuDXPw+iRZsm0mu/BP2GfPG2Y35m8TURARIXH88W77ZmG4KV0AlEYyIekDgje0AEOSMgLgR7/f5NOF5ncNbVQT8vjeNxlDf/ywQCnSByQHSJrUz1tXQTSrvts0CgZ6ytrdBn0OfY9stalh+RJ++7Utu0uKNwrL9+/RtjhkzGLz/9Dkend6ViKWZ8wczl2LNtf6q7uKl1QY8Jj0a4f0IiO+VzxEXHISIwHD53vHH9tys4suxv7J+4Fxu+WI3NfdfhwKR9OLL8b1zedwFeFx7D/+kb5jWJj02ZPM4ECA8VywoNmtRlvS12/3wAcXGGT0pn3piG9REcEqLzPBDy6lDFnPZdPseqDZtRrGRRzFn2HcZPG4l8+fPwR2UNU8kBiZVeq3jpPeRopiFY5FGkt2u8iSz6KQSLPpPGIjwiAn5v/FM9qNyyIH3I4/w6LijhiM3grKuDfl4aR1Qq13+BILtI7++My3Vmg1wpQK6GeuZVyZX9uSkQGBXyBFCFqA27V+Db70ahTLlS/CvvIDFCXcXfZ/vGPVi/cmuKilIxmjg+egeFVtX8tDYro5sRFKrlc/cl7h+7i/O7zuLgnD+wd8wu5jXZOXQL7vx9iz8yAeqCntBbOmtQpaeO3T6E56PHeORlnK7kTRs2YCLu0rXrfCbnUH+Rz/p+iXFTZyAmPpYlly9aPZsVI8guFKaT2ntAX5DHjSpdkchwdXJEHkkoFsqXB0UL5EPJIgWlr8thbaXKcnloQUro/RcVZbzeLrMXr8T3i5bh+4XS8d557vJV/FECgSA3opVp7flQp+TKO4eNXDVFJpOZZ+yAwGKhxnMftG2KlZsXYPPeVeg/pCfKVywDa+u036q0cPlt31/YuXkfn0kgOpUdMNrtpy7mX+78CgO2DXmbz1Gjc22UqOPBKmRRFazUenwQ1DWdvCbhAeG4/PNFxMe8Ezk2kgDJLh92bAOFUoFla9bzGcNSsngx5MubB38c/JuFS+WEJ8+eY8L0WejSewB837xGt16dmIerUbN6mc7zSAtKQM9snopSEg/UqdzR3g4uTg7I6+aCQnndUaxgfiYeypUshoqlSqCaJHZrVyrH+no0qVUVzetUR5uGddC+ST20bVQHH9SriSa1q6JB9UqoW6UCqpcvjSplPVCmWGHpb5HeZ7H0HjCNMKasQN46+jyYUthTaEgYHxmeoJAQFC5QAO1bNWcJ6YnnwgULwD9AdNUWvIOKaNx74GmU45HXk1Q9/gL9opXpJwQr1yVgX3lzr5CzvcM9uUyessi+DhGNCAW6gC62Vy/dwOH/HcXZExfSvPhWq1kZ81fO5Jb0Pg+7j1cx/tzKHBQCEh8Tz3JAwt6Ewv/JG/h5+iLYJ4j1BYkIjOCPBCvb2/H7Liw3hChlWwQV7BOacmWHHxdvYOFm/9u7E2VKvStVbCi2/7QXc5esQJMG9THt229QtEjKhorpQcJl6aq12HfgdzZu2bYZhozqDydn3XmuL527imnjfuBW+pBgcHZ0YBd4WminBb2f4uLVLKeDGl6qNWrExMWz90JsfBxiY+PZ12LjKEdBIwmOWBa2pJHEKIkh+n5TaL6WVUiUNaxeGTc9H8Pb9w2fNS7fL5qCug1qcit1RCNC3aKrRoR+sYHY9/oIG5sCLVxro7J9wnVU140Im7b7hOXtGQMSxH/9vBs2Nvp5X4lGhKkTpYndUMm+5GBu6oxc5wGxs7XuqW/xIRDkBFoIXjhzmXUP/7LHCEz9ZjZbeKQmPihMprhHUfT+8nM+k0BqOSAZQZ4PVgUrryMKVSyMqh9VR+sx7dBtYQ/02zQIX+76Cl0XfI72Ezug/aSP34oPIiceEOLjT9sxD8Hazdv0Xo0qNXp174Yh/fvi6o2baNflc+bFOHHmLIKCg/kjUofExu9/HcKHXXtg2+69qFClHH7cshDjvxuZpvig1zE6KhohwaF47eePF89e4pHnE9y4epu9zgd//xd7dxxgZZmXzFmFmRPnYexXU7F8/lr+EzLmEf3MZ9645/WcLbKv3vXEhZt3cfrqLZy4dB3/nr2Mw6cvsuPo+Ss4efkGzl6/LT3mHq7fe8i+5770vV7ePnjh+xp+AUHwDw5BeGQUomNimSAhYWKO4oNQyBO8UabSiJAIM6IHRCDILNTklq7Rujpog+TzLp3RsnnTZPMuzs4Y2LsnKlcon2xeYHhk0IoqWDnlsvaySiFXjuOmQGCS7Nn2C2ZMmIf/7T8EH29fPpucytUq4pvJw7Hl59X4cfMiya7Av5JAdgRIepDYsHGwQYFyBVGqQRm2w5mU9JoQZoZiJYqgdv2aOCkt+l/5GT7RmnZ0R301CL/u3oZP2rfF30eOYciocWjdsRu69h6AZavX4eTZcwgLf9eN/sbtO+jeb5AkVr5HvCYe46aOwKARfSVxEYNzpy7inz+PYd/OX7FuxRZWtWzCyBkY0ms0enUajD5dhmJA9+EY9MVIfNXnG4wYMJ51u6fd7RUL1mLL2l2sLPM/fx2TftYlVpbZ/00A/80Z8yYoGI+ev8TTl6/YDr+vfyACJMETGh7BmggmVrHKrVD+CmFSAiT03XtLIMgtVK9SGTMmjcfKBXPg7ubGZyGJjy8wftRwzJwygc8IjIVWIwRIjrEJdxuqlCnycVMgMEmuX7mVbKfHykqFosWLoPWHLTBr0RT8fnQ3Fq2ehTYffcCqKalUycMrtNJ/0akkoeuTnHpAaBeMytJSg7v1W3bwWcNCf0PRwoUwd8ZUnPr7f1g0ewbq1amFNwEB2LBtpyQuvkHdFm2Zi76jdJD4ePDwEfte8mQsmr2SiYlxw6Zi5sT5WDJ3FTav2Ylf9/6J//49jRvS60rd7wMDgli8f0R4JCupTO5+sbNnWBQ8LC1eYzo5IOFhQoAIch+U23Hq3Hn879DfySoRHj56HDfv3MX+3//kMwJjIdNTpZFcI0BOv7nnaK1QTuKmQGCyjJowFBWrlEftetUxcFhv5uVYs30Jxk75GnUa1Mywd0SsJD7UWsMurKx1UNGavCANm9bFb38eZDclY+Lo4IAO7drgx4VzcWj/Hvy5bxemfTuWzb3y9cN9SXgkigahHcwPuSJhQ48KK5gKwgMiMAeKFiqIEkWL6OzInzcPZs9fjNUbNiebDw8Lw7dTZ+CMJE4S5wrmz8//CoEhke51evGApJ2daGHcDnvc01ZhvTO9hExdIpLQBcYiND4CJ4OvcUv/yKXLSDv3BpnuhJ4eT72eY/zwabC1tsGUcWPQ5oPmJlXmlURHq0+6wNvnFZ8RmCNUDaxymZIsJ4bC0kyBVu2bszC+9NBnEnrePO4oKS3ykvLkhTfe+AeIJPQk5PYk9LNnz7KS4MYgrfefrhBJ6KkTpY7ZU8nBowc3dUau8YCo5IpJhhIfAoExSa0Erz6hHiC6EB9EiZLFMGfpd1BaKzF64lSMnjQNL7xf8q8an8jIKNGYzQJ4lwNiOiFYkRHG6wNSxqMEwsLCcfPu/WQHzRXPYkU4gUBgWcgkScWHOiVXCJDrEZ4fq+SqStwUCCwahXStyG/lBmelA+wUNpJAULE5fUECRGfIpMVQ+VJYuWkhPuvdmSV+U1WqKbPm4tkLb/4g40FJ6Mba/RPojsQdVI0Jxc9FRhpP2I4bPgTL58xI9Zg85mv+KIFAkEvRy4XS4gXIce1xpZ3MOnPF8wUCC8Bd5Yw6ThXR2KUamrvUZO74lq510My1Juo6VUIVh9Ksb0dBa3e4qpyYSMmJQCGBo2vsHexYI8aVmxagXqNa+OW3P/BJ916Y8v0cBAYF8UcZHhIgMUKAmD0qHpJE1cBMhahI43lABAKBIE1kWr1cKC1egLiGF20q18qF90OQ65BJ/1FolFKmgJUkEhwVdshn5YriNgVY08BajhXQyLkqPpAECuVwtHKriyYu1SWRUlESKaVQ2rYoitrkZ9/jpLSHndyG/Zz3w61oXl8UKVYI0+Z8i1VbFqFa7Sr47a9DaNLuE8xdvBy+fq/5owxHQGCQSYXtCLKHgvewMaUyvJQTaCwot4n6D6V2CASC3I20lhACJDvYyFXfyE0pi1UgMEFIrFApXQrbymflJomUgihvXxzVHMowrwkJE/KgtHCtxbwpTVxqoLZTBVSy90B+63e12/VFqbIlMWP+RCzfOA9ValTE1t17WPO/1Ru3IDLKcDvHL1+J5HNLQCaJaFp0J1YyMwWioownQFZt2oaJs+aleixfv5k/SiAQ5EbUGv2U1bTohfmlsHtVlDLFh9wUCATZhAQKhWmpZEoWcuWstEcBK3eUtC2EPCoX/ij9QkUkSpUpibnLpmPJ2h9QurwHVq7biHafdmeCxBDJ6j6+hm+SKNA9KqUCcSa2u0/d8Y3FrXsPWF5Mwfz5kh00d/fBQ/4ogUCQG5HLZHppLGbRAsReZjNbeuJE6SuBwMKgPilzln2HqbPHwdrOmoVkdejeEwO/Ho2/jx5HVLR+FnOvXqXemV5gXiiZADGd/A/CmB4QomrF8hg7bFCyg+YEAnPl9Rt/LF21Fkukg87LVq/DsjXrsZwfK9ZuwIp1G9lG1o/Ssevn/dBodBCWqQX++u0fHNjzh3T8jx3UkPbXfX/iN3b8hd9+/g41Q7sAAOxpSURBVAu//3wQf/wiHfsPseN/dBw4zL734O//JjvOnbrIf7jhkUE/OSAWuzi/FexZytbK7pYkQGz5lEERfUAEAsNANdtvXruDfw8ex42rtxHoHwR7Ozs0b9IILaSjetUqbDc3tV4IWaXfVyNw7uJlbgnMlfrVKjEvyKkrN/mMafDnib3pvk/12QekSf266NWtM7MT2fnzrzh1/qLoA5IE0QfEfPqAHD1xCsO++ZZb5k2L1k0wYcZobhmWGG3c0gp2Jb7hps6wWA+IUmXdx1jiQyAQGA5aXNWsUw0Tpo/G+l3L8f3CyahYrTwOHzmG8dNm4KNuX6Bjjz7YsHUHWyjlBB/hAbEIEkKwTMsDQkRHxfCRwJygIh1t3OqZzFHEOh//y3I3Dx978ZH5Q+XpjYVMq9VLt1aLFCBnn5+1Vchkw7gpEAhyCQ4O9qjbsBZmLZqC34/tlsTIFLRs1xQRMZFY/OMalrjesPWHkliZhb0HfsOTZ88RHZO5RR8lLBuj8pZA9ygVCpOqgJVITLQQIOaIrdwa5eyKm8zhonTgf1nuxpIESPlKZfjI8Mi1sjA+1CkWKUAcXPL1VsoUebgpEAhyIeQZqdOgJkZ+OxTrdi7D6m2LMXBYb+QtmBeHjhzFdz/Mx8fde6FNp26YMXchrt+6zb8zdfwDAkUPEAuB+oCYogckJpNiWCAQZMwjL8sQIFbWVihUpCC3DI9cYRXKhzrF4gTI5ZeX7WwUVhO5KRAIBLCyskLJUsXRrWcnLFs/F3v+twnzVsxA5887wN7JHr8dPITu/Qah5SddsHjlGly5fgPR7+1G+/iK8CtLISEJ3fR6XMREG0/gvgkIwMVrN5IdNCfIHHFx8dIRZxKHgHr8qOH19Dm3zBsXV2fY2hovn0qDeFEFKzPYuji3VsjkCZlhAoFAkAq2draoXqsKBgzthZWbF2DLvlUYMX4IXPI4Y+P2neg9eBjadO7GqqYkhl2J/A/LwBS7oCfyvug1FLY2Nrj/8DE27dyT7KA5+pogfa7dvIUPPu6MZh92lI5ORj//79A//C/LvTz39jZasryucXd3hZW1NbcMT7xaPxdLixMgCliPlYnSuwKBIJMoFAq2w/RRpzZYtHo2dhxYhy5fdIStgy02bNvJvCIDho3CwX9Mp8qNIPtQAjoRZYLhTsZaME0dOyJFCd7EY9rYkfxRgrSws7VlFbESjuJGPpeAs5Mj/8tyLw8fWU7+R7GSRWHMVW2cVqMXD4hFLdSvhz5u7Ki0PmkKAkSU4RUIzBsqKerz4hUO7P0Tp46fRUR4JP+KwJxxcXRAwxqVcfWuJ3z9A/msaTB7yVTUrleDWynRVxnezCLK8KZehtcQRKijoKUGE+kgl/6zUyR/znNrGV7q87F64xZumTdDRvZH5+4duGV4QuLCP63hVO5XbuoMi/GAaLVaua1C+b3wfggEAl1AizbaeRo98Sts378ORUsU4V8RmDMqVcJiPNYEY+XjYk0vLExgGhwMOIstr/5M9zgZcp0/WnDj9h0+Mn+KexTlI+MQp4kXVbDS41a4V2WlTNGYmwKBQKAzbO1sEBkhPCCWgJVKxc6RJljy1lgJxCfPXcTu/b9Lx28pzv+dOccfJRCYB+SJ87SgEKwSHsX5yDhooA7iQ51iMd6Ce+FPV1krVCbT+yMrIVit2jVDx88+4rMCgcDUiJY+q9MnzBMixALwKFoIZYoVxvGL1xAbZ1oeh2+/G4UP2jblVkr0FYI17NupkMtksLa2YnYiMTGx0Gi1WL1gNrNFCJbxQrB+fn0UvrHpVyUrY1cM7dzqcysBXYdgRUdHs55IxsLGxgYZBbq88fdH287dERFp/tdrJ2dH7Du4lVvG4Vn065ItXGvkrItvKliEADnud9uhiKOTn0KmsONTRiczAiQ2Ng4dW/aAVmO8D7NAIBDkJqqU9UB+d1f8d+m6tGA2rVK846aOQKv2zbmVEn0JkCFjJ6FBnVr4rGMHtiigOxKd9/7+J85duoJ1i+fSw4QAkcjtAsQcuO/5EJ179oNGY3rNRrNK1RqVsODH77llHHzfPLNrWKxhFDd1hkUIkNuhjybYqWzncdMkyIwAIS6du4o3r0WtdYHAlHnt+wZ7tu/nlsCcqVu1AmytrXHqyk2TW6BkdL/QpwBpUr8uenXrzOxEdv78K06dvygESBKEADF9Dv17FKMnTuWWedOp20fS6zeAW4ZHukaqS9sXTXkB0QFmL0Cua67b20e7P1TI5MZrE5kKmRUgAoHA9Ll68QYmjzHuLpRANzSvUx1xajXOXL3FZ0yHURO+QvtPWnErJUKA6BYhQCyTles24sf1m7hl3nw7fRQ+aJN2WKa+idfER5S1L+7ATZ1i9knoqij71nLICnBTIBAIdE4Jj2KoVrMylLyCksA8oSaEVAUrMiqaz5gYRoytFwgshRfeL/nI/ClVpiQfGQeNVhvChzrH7AWIAqqhovSuQCDQJ255XDF3+XSs2rwQLds1g42tae/sClLHShIfCrkcEaYqQMSdTCDIMS9e+vCReWNtY82a5BoVOd7wkc4xawFyNeROGel20oabAoFAoDco7KS4RzGMnzYSP/2xiVUsatSsPtzzuPFHCEwdqvJEr2N4pM7zKXWCMffSoqKj4ffGP9lBcwKBueHtYxkCxMHRHlbvVaYzNDKtTG9PplkLEBuF3VjpZiL2jAQCgUGhviBULnXanPHY+NNKLF4zGx92bIPCRQuKXWwTxs3JkZ2DQvTSVyvHGEuAWFmpcPXGLXy/cBm+XyQd/ExzAtPAw7YwKtt7pHsUtc7HH517odLRb/wto7CPo6MDrK2MK0AUMoU3H+ocs71VXg97lM9RYe0pk8mN7J9KncQk9JZtm6FClXJ8ViAQWDqB/kG4c+seXj5/hcDAIGjU5l8K0hKg0KsmtapCJpfh+IVrfNa0+GbycLT5yPBVsC5fvwnf16/Z+H2KFCqE6pUrsrFIQjdeEnp2yW1J6PRe/LBrD26ZN7XqVccPS6ZxyzhEqWOWVHLwGMtNnWK2AuR2hNdgO7n1Om6aHA/vP8aIgd9ySyAQCATGwsbaCtXKlYKbsxNuenrhpZ/ewppzxNgpX6P1hy24lRJ9CZDMklkBorRWokbHWlBYmXbRBj/PV3hy8V3HbCFAzJ8Tp89i8Ci9rJcNTofObfH1uMHcMg5h6sgp1RzKzOGmTjFbAeIZ+eyiUqasw02T4+EDSYAMEAJEIBAIjAFVvHJysEeRAnlRKK874tVq3PN6Bm9f0xQfBOUXUZGDtDAXAWKuZEWAzJo6EXnzuPNZ0+X6rTtYu2lrrhEg23/ahx8WLeWWefPl8D7o+kVHbhmHoNiwPrWcy+/gpk4xSwFyKehuTTdrp8umXP1KCBCBQCAwDHQrsLZSwdHODi5ODnB3cYKjvR0TIdExsczj8eTlK8TGmfYCecL00WjRpgm3UqIvAfLK7zXeBASy8fvkz5uHHYQQIMCJM2cxeKR57bDT60XvgzKlPPiM5TJj7kL89MsBbpk3034Yj0bNk/d1MTSh6oia1R3K6iVm1SwFyP2Ip5ut5Kr+3DRJhAARCASCnEELJ6VCIZ1l7EwHVbKyVqlga2PNQqvsbW2Y8FAo5NBqtUxkhEdGIig0HP5BwexM8+bApJlj0KxVY26lRF8CZMSk7xAbG8fG72NrY4NlP0xPGKchQLyePmMCJC4u9Z9hLjSqVxebVy/nVuqQyLp87bpZVQhzdHBAzWpVU7xulkjvQcNw8app5nhllVVbFxm1D4hGq1VHa+KKVHYo6cundIrZCZALfrcL5HF0uS+TyUwy+TwRIUAEAoExocU5eQHUmoQkeK1GC400lm4q7EzQmOaJeI1aelDCXOLXU4O8DZTQnRQSCHJZkjnpzpL0MSQcCIVSEhHyBEGhkOZINNDXVDSvULKzlSQuqF8Hnd/+XOnn0eJJnsTpTaIiKjoGUTExCA2PRHBYOAJDQqFWa1i4lTkyedZYNP2gIbdSoi8BQp3Qq1WuiHYtqOMyPcf0npDh8PETuHH7boad0F+/8Ue7T7sjQhJ+5kzXjh/jh+8mc0tgbtB1q/lHneD32nTDLLPCgX93ws7OlluGR61RR4SoI0vUdirvz6d0itkJkDvhXr1tFdbbuWmyCAEiEAiMSd0qFZAnh02saCGfKB70hYaEkVYSRiSOpDEJJhqTkIiNj0dMbCzbnY+Jkw7pHC3ZJDwotMrSmPrDeDROJ+RCnwKkSf266NWtM7MT2fnzrzh1/mKGAoRer+FjJ+DYydN8xvygf9OGlUvQuH49PiMwN0JCQtGqY1eEhplmme2s4OTsiH0Ht3LLOKiheeUXHl6ucd4KenlCzU6APIh4dlwlVzbnpskiBIhAIDAm5EFwsLNhngaCPAnkcSAvglw6E+SlSPRcKJUKdkNgnga+wFRKjyNBkDSCSSuJBRIHSUkQDe8eRN4J5lHhxMcnjOMkQUGiRi0d8dLPoHOi14X+Sxgn/D5zCZvSJdPnTkCDpnW5lRJTFSDEy1ev0K3PQAQEBvEZ86JLx4+l53Ziqv82gXnw3PslOnT7gm1amDvlKpbG8g3zuWUcpGvwnee2D6u3kLXQS3KXWX3SzgddL6mUKchHLBAIBIJ0iI2LQ2BIGN4EBrPDLyAQPq/94e33Bs99/NjxxPsVHr94yY4HT57jvnTcffwUtx96seP6/Ue45ZkwTjzuPHrKHpf0ePjM++3PocPL2+ft76CDfi8d9HdQE0AKmYqMimYeDfJsMGEiiRQSJyRkcqP4IGRmvPgtXLAgtq75EfVq14SNjWn3/0iEwgnd3VwxdEBfzJg4TogPMyc4JIRd9yyBAoXy85HxUGvVofoSH4RZeUDuRzyZZSW3mspNk0Z4QAQCgUCQFWYtmoI6DWpyKyWm7AFJhJK0qRP1i5c+0JCH611KiV7P2kw+LunZ3s4OJYsVg4ODvdG60At0x6F/j2L0RLNYImZIz/6fofeX3bllHGLUMb9VcPBIflHQIWbzibusvWznHJXvoUKmKMSnTBohQAQCgUCQFX5YOg216lbnVkr0KUAa16uDHp8m7znw04HfcfrCpSwJEIHAWGzZ9RPmLUm/jLK5MHHGGDRvnXZFPEMQq4lfWN6+uN4WsmZzFbEKc6ojh7wAN00euuCLi7RAIBAIMotCrt+E//S4cPU6Js6al+ygOYHAXPBPo5eNOZK/YF4+Mh4KrSxhh0JPmI0H5H7407VWCtUQbpo8VBXkwd2HCA0x/2oMAoHAsPz12z+4ePYKtwS5hQU/fo+qNSpxKyX68oDs/e1/8PZJvdR/vjzu6P3Zp2yc2RCs3JrDIzAuk7+fgz8OHuaW+ULhgNv2r0W+/AkNQI1FcFxYp5pO5X/nps4xCwEiXcxkD6NeBChlClc+JRAIBBbL95Pm4+zJi9wS5BYWr/kBlaqW51ZK9CVAMktmBMjjx4/x6tUrbgkEhmPJmg24c1+vm/YGwcbWBtslAUKleI2Jb7x/1YaO1W5xU+eYRYzQtQjP9kJ8CASC3ILfK8topCXIGlQm2VDQLmtWj8xA3g/ygohDHIY+QkJD+bvQvLGVBEhqmwaGRPoca7yfKR5wUy+YhQCxgZXZhF4JBAJBTvHzfc1HgtyEXM9NH5OSP39+NGjQIEtHzZo1RW6jwGQJDQ3nI/OGPCBKlXEFSLw2PvCzypX12lDF5K8kV0M981rLVc24KRAIBBZNZEQkwsMiuCXITSQ2jTQEJCSsrKyydKhUKv7dAoFpQXm34RGWcd20tbOBysgeEIn7/Kw3TD4H5HaE1yd2cmu9JcEIBAKBKeH16CmG9R3LLUFuYu2OpSjhUYxbKdFlDoi+CA8PT+hwLxAYEP+AAHzYrSe3zJsatati7vLp3DIOaq1mdRm7osO5qRdMXoDci3i6zVqu6sNNgUAgsGjOnbqEmRPncUuQm9iwewWKFi/MrZSYgwARCIzBvQee6PRFX26ZNx+0bYpvvxvFLeMQEhv+bQ3ncgu5qRdMOgRLq9XKlTJ5J24KBAKBxeP7yo+PBLkNhdJ4fUAEAnPmTUAAH5k/bu7Gr7mkluE8H+oNkxYg10M92ytkCiduCgQCgcXz/MkLPhLkNgyZAyIQWBJv/C1HgLi6ufCRcdBoNPGuMqXe6xmbtACxVlj150OBQCDIFTx/6s1HgtyGQlSYEgiyxevXllO63NXduAJEK9MGB8Uhmpt6w2RzQE4F33QtaOX2SC6TufEpgUAgsGgoebd35yEIDAjiM4LcxE9/bEp38ZHVHBArlQr58ubllkBguQSHhFhMFax5y6ejeu2q3DI8Gq3meinbIrVkMpmGT+kFkxUgd0K9mtoorf6TngCTT5QXCAQCXRAaEob+nw1HRLgow5sb2Xdwa7rdj7MqQAQCgfmxbucyFC9ZlFuGJ1od+7+KDiU/4abeMFl/r0wu/0SID4FAkJsICw1HbIxeez8JTBiRAyIQCIydAyKH7Aof6hWTFSAKmawjHwoEAkGuICQkFHFxcdwS5DYUCpEDIhDkdhwc7fnIOMRp4/TehJAwyavdhZC7ZVVyZWluCgQCQa7g5QsfPhLkRuTCAyIQ5GqoC7rcyMUoQmMj7vChXjFJAeKksBHeD4FAkOt4/kRUwMrNCA+IQJC7sbO34yPjoNaoY/9Z8etdbuoVk7vaabVamUwm781NgUAgyDVo1HotOiIwcUQOiECQu7E3sgCJh+b+zJkzDXIjMjkBciXoTlGlTFGKmwKBQJBraNCkjtHd7wKBQCAwDnb2tnxkHOQy+Rk+1Dsmd6ezs7KtKj0BxpWAAoFAYAQqVa2ADp+245YgN2HsyjcCgcD4GDsEKyI+8iof6h2TEyByyNvyoUAgEOQqZHIZylUU9TdyIyVLFecjgUCQWzFmCJZWq9U4K1X/cFPvmJwAkcnkHfhQIBAIch1eD5/ykSC3QGF3XXuK2isCQW7HqAIE2sDnMaGh3NQ7JiVATgffKqWUKUpwUyAQCHIdnvce8ZEgt1CrbjVUq1mZWwKBILdi72C8HiAyyJ795/Jb7hQgbkrHFqL5uUAgyK3ExcXjxbOX3BLkBooUK4SxU0dkqgKWaFIpEFg2js4OfGR4YrRx92fKDFMBizCp1f6diCf/2MqtWnNTIBAIchX+bwIwqMdIREVF8xmBpTNOEh+t2jfnVvoc+uNfLJ+/Fq1bNEPxYkX5rECQu3nk9QT/nTJY8Sa9MmLcYHzU2Tip0LGIG1TetsRGbuodkxEgp9/ccyzo4OAlgzwPnxIIBIJcxZPHzzC83zhoNKIfSG5h8vffoGnLRtxKn0QBsnbZQrRo0pjPCgS5mz37f8X0OQu4Zd5Mkq4HzTJ5PdA1AeqQWnUcKua+Klh5bKxKQitz5aZBiVBHITDOYGFvAoFAkCoUjtPny8/h7OLEZwSWjq2dcev+CwTmTnh4BB+ZP45OxgnBiteoI2vbV7jGTYNgMgIkFppmMpnMKG1gbeTWOHTrBLYe2IeAmBBooOVfEQgEAsOhUqnwed8u2Lx3FfoO6oEChfJB5MVZNtY21nwkEAiyQ3iEECA5RQPNJeleY9DFr8kIEGu5VT0+NDgKmRzhVwOxd8k+LPlxDS6H3EOEWsRgCwQC42DvYIce/bpi/c7lmLdiBipXqyA6pFsoKpWSjwQCQXaIirac9ZqdnXHK8MZrNAZPojGdO5pM1pKPjMIHXVugWM0SuP6/qzh38iJOBF/FnQgvRGli+CMEAoHAsFhZW7HyrItWz8aOA+vwWe/OKOFRDEqlWLRaCsYsuykQWAKxsbF8ZP5Y21jxkeHQSqjl8f/jpsEwCQFC/T9UMkUBbhoFV3sntBnbHjaOtji28h+E+YfiSZQPTgVdx/NoPxGWJRAIjIp7XjcMGNoLP25ZiLU7lqJ7709RtEQR/lWBuSI8IAJBzoixEAFCXm6F3PCZCNL6NkRmZ/2AmwbDJASIi9K2CR8aDRu5FWztbZgIiYuOw8U959l8rDYON8Mf4kLIbYTEh7M5gUAgMBbk/aBk9f5De2KdJETWbF/CPCNly5dioVsC8yFfgbxwdHLklkAgyA6xMZYhQKgXkExuhJw/mfbB/hmbQ7hlMExCgMgg/4QPjYaMKhLLZChUsTCK1SiO+8fvws/zFf8qEBAXgjPBN3A/4im1q+ezAoFAYDxox6xkqeLMM7J843yWvN65ewf2NXsjxRIL0oc8WS1aN8H3CydjrSQeHRxFCJZAkBMsxQOiUMiNUnRErVVfmDnTcA0IEzG6ADmuPa60lilrc9NoqLUaioNj6rPF8NZQWilxYfc5aDXvxAaFYT2K8saFkDuIFEnqAoHAhKAbF5XvzZPXnXlJDv7yE/Zu3YBvvh6K5k0aoUD+fCJ3xAjY2dmiao1K6D2wO5as/QE7f12PCTNGo27DWrCzFyJRIMgpFhOCpVAYpdhIXLzmJB8aFKMLENvggkWlVb/Rmw9SL5BEz4a9mz0qtamCF9ef49U9HzaXFP+4YJwJuQn/2GA+IxAIBKZBYEAQbG1sYGtrg+pVKmNI/75Yu3QhDu3fgz/37cK0b8eiZfOmcHFx5t8h0DX58+VlgrD9J62x9Zc1mL9yJnoO+AwVq5Q3yg6nQGDJWEoSujE8IBqNRhusiTjGTYNidAHiqLAqKj3dNtw0Gu/nd1SUBIjSRoWrBy4l84IkEqOJxcXQO/CJecNnBAKBwPiEhoQxT0fSnTS6qdnZ2qJk8WLo1b0rVi+ejwtHD+PoH/uxaPYMDO7XG/Vr10LRIoVhbW34KizmCj2v5FmqX6c2vuzTk3Uov3j8b8yaOpF51GvWrQYnZ0chOgQCPWJJSeiGzgFRQ323iUvVIG4aFKMLEI1c20S6OBv16kyhVd7vCQmXQi4o26QcvG+9QLBP6q8Nfd+1ME/4xgbwGYFAIDAuIcGhzPuhykS4VZHChfBx+7YYO2IYtq5dib/27cY/v/2MrWtWYuTQQcxTUryoqLSViJWVFcqXLYPOHT7ElPFjcPjAXuZZ2iY9d+NHfY0WTRrD2ckJ9x48ZI8vUbIoO+sKW0lEEvHx8ewsEAjIAxLHR+YNJaHLDbwcVkN7iA8NjtG3ZTwjnu9VyhWfcdMoeMe8xnVJSLxPyKtg7By2FRVaVsIHX7fmsymhRoYNnavCWWmcDpYCgUCQyLhhUxEWFI4/9+5kC2ZdQI2+nj1/gUdeT/D8hTe8fV7h/sNHCAkNRVhYGMLCI8iVzx9t3tAuJIkIdzdXFMyfHx4li6NyhfKoUK4sypTy4I9Kn7FTpuOfY8dx4N+dOs278bz3CCO/nIDJY0eh7xef81mBIHfzcfde8Hz0mFvmS5587ti4ewVsbA0TFET9P4LiIhvWdi6bUPbVwBhdgNyPfPrCSqYy2hYbJZ8fD7qMaE3qLry/5vwB7xvP0Wf9ANg6p50wSOKjkSRC5JIYEQgEAmPR/7PhcLZ3xK+7tkmLaf1d4inEiEIfqARmiCRCfP388ODhY9z3fIjA4GC8eeOP1/7+8Hv9hj3W1KCQtIIF8jMvUIliRVGqZAkUK1KEncmDZGtjK4mH7NXk79ijD+K08Vi1dRGf0Q1eD59ieP9xGNj7C+ZxEQgEQNvOn+Hp8xfcMl/yF8yH9buWGywMVqNV+7+ICSjTwrWGURKajSpATr857VjQvkSwTGa8VXta3o9EHp3xxOEFf6HFsFao1LYKn00JlfGt71wZ7iqR2CkQCIwDLfR7dhyEIgUK4uftm/iscaFwIV+/1/B9/Zp7TMKZQAkNDUNkVBQCg6SxJGACAoNYMmlc3Ltwilg+pn9XfFxC2JFao2bNupSqhDwXCjVjoQs0VqmYbWNjwxLB7SQhQec87u5wdHSAi5MTXF1ckC9vHnbWB/TvrdaoBVq1b47RE7/is7qBwusGdP8alcqVw/Z1P4rcEoFAokWHzvB55cst86Vg4QJYt3MZrKxUfEa/xGviT5a1L96MmwbHqFevy8H32rpZOx3mpsGhHI7/gq6kW1I3Jjwau4Zvg0MeR3Sd/znkyrS1UhHrfKjuWJZbAoFAYFiioqLRt8tQ1KxaFeuW6Xb33RCo1epkoVxk022KKhQmzlNREErUVFCSvbQApzMtxGkfi6rIGBvyAJEHZOS3Q/Fhx7RDd7PLhBHT8ei+F479eQAuzmLDSyBo1KYD/APMPxeXGsyu2b4UKpVhyqXHquOml3co8T03DY5Rr9YOVnaV+NAoeEf7ZdjPw9rBBmWalEPAM3+Evk6/UWSoOoKPBAKBwPBQOBQt2p0czbO7NnkymBeDH+TJsLGxZmWFqbEiHQ4O9uzMvmZtzR5HeRamID6IF94v2blMuczli2SVth99gIjISOzZ/yufEQhyN0m9puYMeXENmYQeo4k5zodGwahX7HiNuj0fGpx4rRoPIp9zK30qtq4MdZwa947e4TOpo9FaRhKmQCAwT+Ji4yQBooGjtEgXGIcLV66xBoMFCuXjM7qleesmKFSkANZv2cFybASC3E5snKX0AVEYrAyvtAYOPuC4+ww3jYLRBIhWq5VbyZTluGlw/GIDWS+PzOBePA9ci7jB6/zjVHuCJKKQZS9hUSAQCHQB5Uxo1GpJgIiKfMbi6o2bcHVz1lslG7lCjn5DerL8mZnzFiGO58YIBLkV2nixBFgfEAN5QKQ1+P9mymYaddfcaALkjP/VAgqZXD9ZgJmAks+zQpnGZRHkHYjA52nHGdopjN5PUSAQ5GLehmA5mWcIlrkTJYkCSobNky8PCw3TF42a1UPdhrVw9L8TWL5mPZ8VCHIfrEAFyxUzf2hzwVACJEobu5sPjYbRBIi7jbO7dEq7rq0eCVdH4k1s1ho/Fq9VkrnGPE/e5zMpcVWKm75AIDAeMUyAaMw2B8TcoYpeUdFRKOGh2waE70OhGlNmjUXVGpWxZddPTIQkJOwLBLkLS8n/IAyVfK7WagLD4qMucNNoGE2AxGtRRlJ6RolZ8o0J5KPMQ2FY9q72eHrZC5r4lF4rKsObR2U0h45AIBAgIjyhEAaVnBUYnld+rxEdHQOP0iX4jP6wsrbClNnjUKa8B9Zs2opRE6YgKNgo5fwFAqORWKrbEqDS4oZAo9XcauJcxegXC+Mlocu01fnI4ATFh/JR5lFaK1GqYRmEvg5DTETKylkquRK2CmtuCQQCgeEJDU64trnpqceFIH0ePHzIziVKFWdnfePk7IgFP36P5q0b48h/J9G2c3es37odgUFBLDRFILB0LMoDojSMANFC8ztkMqNfIIzWB+Rh5IstCpm8HzcNyqng6wiJD+dW5nlx4zl+/24/2k/owMRIUpyU9mjiUp15QgQCgcAYHPrjXyyfvxa/7NiMKhUr8FmBofhh0TJs/2kvfj+6G9Y2htuQorC7c6cuYtPqHXj10peVKi5bqhQ6tGuNokUKs34hojCBwBIhsf3FwKHcMm/qNaqNmQsmcUs/0MbEq9ig0o1dqjzmU0bDaKvlexFPr1vLVdW4aVCuhXniZRaT0In4mHhs7rsOJep4oM3Y5BWEqQN6A+e0O6ULBAKBvvl51+/SInQ7/vntZxQvWoTPCgxFjwFD8DrIHxt/WslnDAt1iz9y+D+cOHoGXg+fss7pAoHAPGjUvD6m/TCeW/ohThN3q5x9iarcNCpGEyCeEc/ClHKlUbZkqPkgeUHitFkvX/jbtF/g/+QNBmwdkqwruoPCFk1dakAuM15Um0AgyN1sXLUdv+z+HVdOHoGDvegFYgiioqNx5vxF/PbnQRw7eRqNpUXEpO+/4V81ElogIiISoSGhePnCVzp82DgpGqoeJAmW3J68Hh4WgX/+Osat3AE17mz3cUuWR2TuhIeG45+DRu2npzOat2qMiTPHcEs/RKgjp1ZxKPMDN42KUQTI5dD7edxUjm+4aRR8YwNwLewBVQPgM5njyv5LOLf9NHos7w33Enn4bALl7IqjtF0REYYlEAiMwroVW/Dr3j/RoV0bfPJhW9SsVlWE3ugQCl8ICAzEI68nuH7zNk6du8D6fmg0GtjZ2aJ0OQ8MHN4H5SqU5t8hMHW8n/vgyx4juJU7sJXeq9t+WcNyiMydZ09eYEiv0dwyb1q1b45xU/X3XtRotbER2shS1ezLevMpo2KU7XqtRlODD41GASt31HGqBEUWPRbFahRn5XipGtb7PIh8hpvhj1iXdYFAIDA0nbp9hAZN6uLPw/9gyKhxaNOpG6bPWYDb99IuHy5In/j4eFy+dh0r1m7A5wMGs0TvvkNHYOnqdfB68YwtGigRfKu0oJu/cqYQHwKBASEvnqWgVOq3MKxGq7kfaPfSl5tGxyhb9XfDvfraKKy3ctOoUEWsS6H3EKvJXCWF2IgY7PhqC/KXKYAO0zrx2eRQQnpF+5JwUzlLCk94QwQCgeF44+eP3p8OQZGqRREXHYeAZ/7QxGlQolhRfNC0CZo0rIdKFcoLz0gqxMTGIiAgEA8ePsLVG7eYdyPRw5EI7R4P+rovKlUpj+J67vch0D/CA2Le3L/7EKMHTeSWedPh03b4euwgbumeGE3s/Ar2JU3myTLK6vhexNM51nKVflP9s0CYOhJng29mOifk9+n7EfQiED1X94PKJvVutxSGlc/KVRIiHrAXHdIFAoGBeC0JkD6SAGnUvymqf1ITEUERrIHqg+P3mBihTruuLs6oU7MG2rX6AI3q14WzkxP/7twFCQvPR49x885dnDxzDleu32TdzCmvIy1atGmKCdNHcUtg7iQKkKKFC8Hd3Y3PWhZPnj5DSGgYtyxLgNy5cQ9jh03llnnT6bOPMHTUAG7pHv/o4Jp1XStd46bRMYoAuRPx5LCt3KotN02CN3HBuBx6N1M5IXf+voXjq4/gix/7wq1o+hcsSkovYVOQHXZCiAgEAj3z2vcN+nQZygRIjU61+GwCIa+C8eiMJ55dfYYg70BEhUSyhNTKFcqjXu1aqFm9CkqVLImC+fOxeUuBcjeCQ0Lg6/caT5+/YELj3gNP3Ll3P12xkRpUJpPKZQosg0QBMmPSePTo+imftSyGjhmP4ydPc8uyBMj1K7cwceQMbpk3Xb/oiC+H9+GWbonXxN8va1/cpGqzGyUHRAl5ST40GfKqXOBhW5hb6UOhDcSD/+6yc3poJEHjFfWSVd16HOUNDZUnEQgEAn0hS3tfybmgC2p1rYvOP3RF77X90fH7LijXsgIe+z7Dui3bMHT0OHzU7Qu07fwZRn47meWSPH9hEvmKWSIiMlISGTewbfdeTPjue7T7tDtad+yGT3v1x+iJU7Fjzz6W15FV8UGJ5hUql+OWQCAwNpSjZSnoc9MnVhu/nQ9NBoMLkLPPz9oqZQpXbpoUZeyKwTkTlYHpJl6wQiFoNZkXExTedS/iKU4FXUNAXIgkQ4QQEQgEuodCrIj0OmHTY6zsrFC0WjG0GNYKfdYPxIBtQ9D6mw9RtmV5xDloceLCOYydMh2tO3VDsw87ssTrxSvX4I+Dh3Ht5i3mTYiNjeU/0bDQouONfwCePnuOcxcvYde+X1gTwC+/HiMJja6o2aQla042Z/Ey/PbXIeb1CAsPT5bLkR2oypWjk8idEQhMhfg4yyn6o1TpR4BotNooOWJMIu86KQYPwboYcKuom63LPblMbpJF6r1jXuN6mCe30kYdGw+ZQg65dGQVyg8pZlMAFexLQBJjfFYgEAhyTsCbQPTsNAgN+zZGzU/r8NmsQZsrsVGxLNfN6+JjvHnsB/8n/ixki5DLZbCxtoG9vR1KFCsGjxLFULhQQRQtXBjubq7I4+4ON1cXuLq4sMdnFRI2IWFhCAwMgu/r13j9xp8JDsrXoHh2/4BARMVES4+LQ1xc5gqIJEVprWSNZbMKJZ936fEJtwSWgAjBMm9O/3ces6cs5JZ502/IF/i8Txdu6Y54jfrcrgWbGs+cOTNnOzA6xuAC5GqoZ0Vnpd11mUyWeva2kaEmhf8FX2WhU/qGqmVVdyjLzgKBQKALAvwlAdJxEBr0bsTCrXRJZHAkAp8HwP/pG4T4BMP/mT8igyIQEx7NKm6p39uNtLWxgaskRKytEhqeWUlnCjOwt7NjNkHeDKo+Rcnf0TExTHTQWa/QnS8bTug125agZOni3BJYAkKAmDf/HTmNedOXcsu8ofwPygPRNdGa2DEV7Usu46bJYPAQLEe5FWVim2x2o5VcRTkq3NIvofERuBB6m1XhEggEAl1AhS+IdCKwso2dix3LgaPqWs2GfoAucz/DFyv7oPe6Aei36Uv0WNEbH0/vzMK6SPwUqV0MWlcFXvj64Mmz56y8LSV+X7xy9e1BZW5pzuvpM/i88tW/+JCwtrPmo8zjntdNiA+BwMRQx1tOCJZCD31ANFpNfFh81A5umhQGFyDRsvgSssQgZROEdTE34J8Xo4nDuZBbQoQIBAKdkJkcEF2iUCnw9JIXbvzvGtyL50HxmiVQqW0V5oFpO/4jJlK+3PEVPpnxKapJwsWtmDtUtgkeEWMRG531sK0WrZvwkUAgMBUsqxGh7vfm4zTq/9VzrhjATZPC4AJEuit68JFJoqE6VQa6cSdCTRBvhHkaJOxLIBBYNm/3Twx4HXt05iHuHb3DrZRQzkWxGsXRZGAzfL60F/qs64/2EzqgcvuqyFsqH3+UYbB1toNWnfVr7QdtmvKRQGDeUDEGQ69z9EW82oKS0BW69YBIr7E2UhNjcqFXiRhcgChkyrx8aJJEqWMQrzX8Gzo4Phy+sYHcEggEguwhkydc1jVqwy0wqCFrXFTmvApypZyJgFINy6D50JbovqQnBu8Zjm4Le6DV6Lao0bk2StTxYJ4Sx7yOsHawYV4WXaHOxo6pWx5XFCycn1sCSyI0JJSd5fxzY4kkzbki4rJZvMEUsaQyvHIdCxCNVuMVExxwiZsmh8E/cSqZwqSznvzjgrNUIjc6NAo3/7wuSU0+kQOoT4jgHYERIbgZ8lB4hgSCLJBYmU+bw5KzWYEJkGyENSViZWuF/GULoHyLimjUrwk6TO2Iz5f1Qs9VfdGH55fQmPqWtB33IZoOboG6Peqj6kfVUbZZeRSvVRKFKxdhosXaIf38DhsnWz7KPGXLl2aJuwLLIyI8IfzZxdmZnS0RO9vk713ygIQGJwgvc8eickCyUVU1PeK0mt8aFmsYxU2Tw+ACRLolGtbfnkVexfjzUeZ4euUpTm44Du9bL/hM9gmJD0eMxjh19U0Jeh5+O/UP+nw0GBd+Pf82qVYgEGSM4q0HxHACRGmlZCEd71fBygkkpJTWKiYoyGPiWsSN9S0p06QcEx51P2/AhEibb9rj4+86ofMP3VhC/KBdw/Dlrq/QfWlPtJ/0MRoPaIaqHaqjZF0P9v3ZCb9q2FS31cQEpkNQYDA7F8xvuR4uN7eUrdeCgkL4yLxRW1AIlkKHHhBJZGojtFHbuGmSGHxlp4UmoY24CRKhjkJQfBi3MkeBcgVYeMDD0w/4TM7IzcnolAtzPdwTR56fx7a5O6CyVaFZq8b8qwKBIDMkhpJoDRiCRWFVhKnsRto42CCvRz6Uql8a1TvWRNNBLfDRlI5oN6EDYjMZKpaUOvVr8pHA0gjwD2KfmQL5TXpvNEcUKVSQj94RKP27LQHhAUkdDbSn6zhWuMVNk8TgAkRSICa7zfAoGyFQzgVc4FbEHS+uP0d8bM5jESkHJbeh1mrgFeWDY0GX8TzcF/8sO8zCOT6c/AkKFRRx1wJBVkgMwcpp1++sQJsFRGykaXtwI4MjshwqVrxkUbi6Z6+hosD08bz/CO6urinyJCyJ4kWLvK2Ol8jtG/f4yLyJV1tODoiuPCCUfB6hjjL55iiGFyCQpfQFmgBx2nj4ZSMJXCaXoWKbygh7HYqAZ1kL30qNrOSfWALUC+VMyA3cjfBiyf/Prz/D86tPUe3jGihYoRBs5Fmv1y8Q5GYSPSCGTUJPKKsbn4M8EEMQ8ioEmizumH7QVlS/slSok/79254sRMnWllqUWSaFChR42ww0ketXTHpzPNPEWVAZXoWOyvBqZNrnakeHv7lpshhcgCggM8lMPhIfFAKUHUo3Kst2HW8fuslnso9SZrI9GnUKeT08I58z8UEihNBqtLj40znYONqwsAkiu6+JQJBbeRuCZUAPCOWAEKZek9//yRs+yhwqlRJNP2jILYGl8eKZN8JCw1C3Vk2LroKVL28euLgkT7L3e/UaPi99uWW+WFQfEB1V+4vXqg/UlhU2+Xh+g37iLmsvqxRyRYKv3sTIavJ5UmydbVG0RnE8Ou2Z4zAsK7nlCxASH+dDbzMBQuNEnlz0wutHfqjTvT5seaUaY5REFgjMGQq1oFhiTbwBBYg1FyAxliVA8uTLA/e87twSWBoP73shPl6Nxg0su8iAlZUV2rX6gFvvuHYp55umxsaSBIhKBx4QKgYSHBm2gZsmjUEFSFiAyiQD+sPVkdkKv0pK2ablEBcTB68Lj/lM9rCRG7dDsL6JUEfjVPA1BMUlLwFI1XPO7TgNB3cHVGhZkc8Cb+IsI1FOIDAkFEts0CpY5iJAnmZNgFSqWl5avJnknplAB5w8eoaFJjWuX4/PWC6dPmrPR+84f/qS2TcktJR+JoQuQrBiNXFHG+SpYhYJPgYVIFYKrUk2IfSOztpNKTWKVCnKatl7nrjPZ7KOHDLYKyy31jx5Oy6F3pEEX8qy1C9uPEfwyyBUalsFKul5TORNbEKJRIFAkHkMLUBU1gmL9PgY010MkDgK8cna9aRJiwZ8JLA0Hnl64drlm+jWuSOUOoq9N2XKly2DMqU8uJXA9cu34Ovjxy3zxJJyQJTKnIVgSWJSEy9XT+emyWNQAaKAwuRKiVCTO++Y19zKPnau9igsiRDf+z6IDste3xdHpb0kQZJXqrAkroU9SFV8ELcO3oCVnRUqt6/GZxIIig/N1aWJBYLsoJBuZIYUIFb2CcUiYiJMt4ofFQnJym4vLUqr16rCLYElQRXiNq/eyV7jvl9057OWDYVmvv9vJe/Bjk17uWWeWFQOSA6FsBqam/e8ok228/n7GFaAyBUmV+eOFsS6av5HzbGiw6Lx+NwjPpM1XJWOfGR50POcVjhVREA4Xlx/Bo/6pd/mfiRCXpN7EU+5JRAIMoMIwUrJG6+sbTRVrVEJ1jaiCp8l8uLZS9y6fhcN69VB0cKF+Kzl07pFczg5JV9nnDlxAd4vfLhlfogQrHfExceu/6xyZbPpZm1QAaKSKU2uzl1AXIjOSt8WqVqU5TDc+Tt75e2cLViA+McFJ0s4T8rdo3dYOWMqvZsar2MDEfhezohAIEgbQ3tA6PfRZzg2ynTvfeSdzgqNRfiVxbJ9wx7WQXvk0EHMM5BbcHF2wsghX3IrgZjoGOzb8atB+wbpkrhYyxEgOQnBiteog6LCgk268/n7GFSAyGSm19SBBIiuoBtw2WblWSWnwOcBfDZzUOhVXivLbXZFXeZTgxYst/66Drdi7nAvnofPpuRh5HM+EggEGaFUKKE1sAChMqYm2wdEKwmQB5kvOWpnZ4uGTS27MlJu5djfJ3HmxHl0+aQDKlcoz2dzD107fYIK5cpyKwF6Ts6evMgt88KickBU2feAxEH9Y+3Ctc0qXt2wSegyhcmVeAqJD+cj3ZDYE+T+8bt8JnMoZQooZAZ9OQxKWrktVBYzKjQKHvVKMwGXFgEiF0QgyDR0I1NnseFeTlCoFJApZIgx0U7olJcXFZL560fe/Hng4OjALYGl4OPtixUL16FQwQKYNHYUn81d2NrYYOKYEcnyDeLj47F66Ub4v87axqkpQM0kLYXs5oBotNpAbZxiGTfNBoP6Hj2jng9UQrGRm0aHekwcDjjHLd1Atfd3jdgGuUyGz5f3ZjfmzGArt0Zz11oWK0KeRr/C7fCUJYrP7TiDK79cRM9VfeFaxI3Ppk4BK3fUdqrALYFAkBZDeo1GrI0aXeYZJsE23D8Mu4ZvQ4VWldB0UAs+azqQR3rP6J2ZDkv79POPMXhEP27lXigsx9fntdmG57zPqsUbWOWr7yaMRcN6udfDRcUYVq7biIP/HOEzCdRpUJO9780pLG3OtEXwevSMW+bNnv9thotb8oaRmSFGE7uhgn3Jwdw0Gwz6LvOKejlIOq1PsIxPtCYGRwJ1XzDgxh9XcXrLSXSd/znyly3AZ9PHTmGDZi41LVaAUA7H2ZCUTY9+GrWDiTYSIBlBZYpbu9ejXCI+IxAIUmN4/3EI00bis0Vf8Bn9Qt6FHUO3sEISrUa15bOmAxUGOTTvf9zKmEWrZ6FytXf9iHIre7btx9b1u7klEAj0yS+Ht8PB0Z5bmUMSk/EBcWGV6zpXeMCnzAaDCpBHEd5D5XLZGm4anWhNrCRAdB/3SJWwNvdbx8Kx2nyTsvlPapDwaORcDU7KrL35zAUSe8eDrkKdpLN5qF8Itg/ejPq9GqF2t8ztRtVwLIfC1ibZTkYgMBlGD54I/4hgfL68F5/RLzHhMdg+ZDOKViuKdt924LOmw4Xd53Bp73lupQ8tAPYd3MpyWnI7KxasxcHf/8WMieP5jEBgWqxcvwkBgTlrJG0q/HZ0N2yyWHkvRh27r4JDSbOsJW3YEKzoF6OVWvlSbhodqspEIVi6qoKVlEPz/8SzK0/Qf8tgWPMa+RnhoLBDXaeKzBtiaWik5/i/oCuIVEfzGeDar1dwdtsp9FzdFy6FXPls+pS1K8YOgUCQNuOHT4O3v2+mPIu6IC46DtsGbUJej7zoOLMLnzUdDs75A14XUoaApgY1H5wyexy3cjeJAuTBFd2GKgsEuuKDDp3x8lXmC0yYMn+d3MdKqGcWrVYbE6oOqVXDsdIdPmVWGHSLR6vRmFSbb/I66KvzePkWFVhN/IenMu8VC1dH4nTIDdYYkRbslgSFT1nLErolJ/L0shfs3R1g75b5ZE8RfiUQZAxLQo8zXBK6ykYl3TjlzBNiilCxi8zSvHUTPhIIBKaOpVTBorybrIgPIl4b/191h4pZq3hkQhhYgGhNbvWor3CeQhULw9bZFg9O3Kd/N5/NmFhNHK6HeeJiyJ10e2eYG3Ha+GSleKny1RtpUZC/TH62eMkM5BkS4VcCQcZYWakMKkAIpXXC78zK9c4QxEbGIPRN5voIOTk7olqtytwSCASmDPVy0VjIGkmVxRK8Gq1WG6WOni0JF7PdrTZoCNaDyGeTVTLlD9w0CaI0MTgVfE1a+OteRZ9cfxx3/rmFXqv7wTGfE5/NPFS61klph5I2hVHIJi/zIpgj5M25GfaQeXYSeXX3JfZP2ocWw1qhUtsqfDZtqEpYY5dqsJabXCVnQS4mMiISU8f+AN9XfnzGNAgPDYfMSoFBu77iM/qHqkzFx8ajx4rerC+IqeAjXWsOSNeazEB5Hy6uzga+M5ouEeGRrFFdvjx5Ep4TWuqIszibyJmqeQUEBllElTbygLi6Z6EXnBbaAP/AhNgzGVnS/+vrDNkDVUxo27t37+q0zjq9lAbDM/LpBKVMNY+bJoNPjD+uhT1gz7QuCXwRgJ9G7EDNT2ujQZ/GfDZ70O5/aduiKGjtblZhSMHxYbgV/jhFv5VLey/gwu6z6L22P5wLpv+hozC5+s6VmQgRCEyJVy99WclbZ0cn5MtnOt45n1evEBYZgaE/j+Az+ue37/YjzC8EPVb2gdLKdK5RN/53Dac2/set9ClSuBCcnbK+WSQQCAwPCQ/PR4+ZJ0SgP6SVcYRMFlfC88oVfz6lEwwqQB5EPh+nkikWctOkeBLlgzsRXtzSHfsn7EXwqyCWjE4NCnOKjbQIL29fHIWsTdsjQqFk9yOfwTvaL9V8FtqRDPENkZ4XqsycNiQ+GjlXhZU8c2FaAoEhSRQg/Xv2wDdfG87bkBHf/TAfew/8hq9/H8Nn9A8levs99GUeX5Wt6Xgq/150MNO5eP/buxNlS5filkAgMGXCIyLQ8uNPERySuRBLQfbQlwAxaA6IQisz2WyhkraFUMneg3Uk1yXlW1ZEVEgUnl7SjbihcraUI3Ih5LZJdganXI/HUS9xPOgKnkf7pio+YiJi4Ov5CkWrp1/NikRHXadKQnwIBFnE2jpBAFBIlKGwc7OHOk4DjQnlgFA+ip9n5irkUHdsIT4EAvOB5YCYWM6ZIPMYttC5XGaaJVI4JEJYqI9Cd6E+xWuVZEnW947qtkpaQFwITgdfh29sAJ8xPq9i/HEy6BruRTxhQiQtfG57s+aDHnXTvtlT8GENh7Kwt8CSxAKBvrGxTriGqQ0oQKztrKXPtWkloUeHRbEjMzRt2ICPBAKBOWBJSei5EcNWwYImjg9NFhelI5q71EIp2yI6ybVwcHdAserF4XPnJesWrEuoQhblrlCXcWNCDR0vh97DlbD7LKk/I/KVKYBqHWqgWK0SfCYlripH5LHKQkKWQCB4i41NgnCPizGcALGys0J8XDw0atNZEEQERbAeJRlBCaCdO3zILYFAYA7ESwLE1KruCTKPQQWI9GYxi0wh6g9Swb4EmrrWQCHrPHw2+1TrWJOFHVFJXl1DIuR6uKfR+oaQJ+Zk0NUseWLs3ezRZFDzdBNVC1nlYV4QgUCQdexsE/obxWdi8a0rbBxtmWfTkGFfGRHkHZSpBUr+fHlRtowIvxIIzAl1vPCAmDMGFSDSItl07kyZgKou1XQsz8q/uqmyXxmFeoK4FnbF7UM3Wdk4XUPdxb2j35W4NRQvov1wMfQOYvXwsjoq7flIIBBkFTu7BAGSmd1/XWFlnxD2FRel00qNOSLgaeYaEJbx8Hgr2gQCgXkQHx9vESV4cyuGFSBa0w/BSg0Ky6rvVJklqWe38lSFVpUR7BPEQrH0wcskPTYMAYV93Yp4bDGNEgUCSyJxMW1IAWJtn5D4Hh0Wzc6mQGY7oLf+oBkfCQQCcyFBgIgQLHPFsCFY2njTuTNlEblMzpLUG7hUhXU2qjKValCahRzdO6LbZPREqCJWeonfuoTCvW5L4kOfrs+kXdMFAkHWMIYHhDqhE7Em5AHJjACh5oNNGtTnlkAgMBcoB0R4QMwXwyahy2TJu9GZIa5KR9RwLJdlT4hzARfkL1sAz64+RWyk7m/Q1HcjSm2YImOvYwMRGh/BrcxDeTB3j9xmceIZYezEeoHAnLGzs2NnQ4ZD2ToliJ6IANO4zJMnJjwTfwuV3qUSvAKBwLyIo6IXQoCYLQYVINHqSItYVeZRuaCwTT5uZRJJr9ToXJtVwvI6/4hP6pZIjWEcTK9jg/goa9z44ypOrD0mCZGM/05Kbo/Xiu6mAkF2cLBPyKGK0cNmR1oorROKSsTHmEakrX8m8z+aNRLldwUCcyQ2LlYvebUCw2BQARIbq83eytUEKWydl48yT/GaJVhZ3hv/u8ZndEu4gcKWSBxkFfJ63D1yB65F3GDtkHFvDyrn+yY2mFsCgSArWFtZQaFQIDbScK2XrO0TPtfUeNUUePM447w4Cr/q/PFH3BIIBOZERKTpNWMWZB6DChCFlVKnbdyNiYPCLstd02VyGSq0qoQ3Xq/xOhM3x6xiqJ2A7Hgm/B76IjIoAiXrekCuyNzbzitaPwn7AoGlY8UEiNygAoT6gNA1LirUNASI730fPkqbIoULifArgcBMiYwUuaLmjGEbLWghexT1Il4ukxtU+OgDSvg+Fng5y4nfgS8CsHf0LiZEmn/Vks/qBmqeSP1L9M3RoMuIUmct3OvcjjO48stF9FzVl3lBMksL11qwV4jymALT5NVLXwzpNRod2rVBz8+68lnj4+8fgJETJqN8m0po8mVzPqt/1n++CsVqFEe7CR34jHGg3h/bBm1CuH8Yn0mdurVqYsKYEdwSCATmxMnTZ7F87QZuCfSFFoiQyeJKeF65olMngsE7vXlGPAtTypUO3DRbYjRxOC4txLPqDaAb4y8T9rBEzZ6r+0Flk/WKWmlhKAFyOvgGguPTv7Enhf7N2wdvgsrWCl+s7MNnMwdVHqPyxwKBKfLa9w0G9RyFmGjDeRqyQvkWFdFqdFtu6Z/tgzfDuaAzOs7swmeMA3lbd3611aQqcgkEAoF5og22jlN53Lp1WqdpFAYXIPcjn3pbyVSFuWm2UNnbk0HXJGWY9bCnh6c98ffCv9guYemGZfhsziljVxTl7IpzS39cDbsPn5jMC2GfO944MPlnNOjdCLW61uWzmcNBYYumLjVYGWSBwNSgsMdb1+8i0D+Qz6TPqiUbERZquCpRJWqXRIdpnbilf3aP2A5rO2t0md+dzxgHKr+795tdmeqCLhAIBLkFac16SVr6/yoNaf1PF8iMzzLt9YdXLhzits6gX2BQ7kU8vW4tV1XjptlCjf+uhXlyK2uo49XYOmAj2ynsOv9zPptzytuVQGm7ItzSH0+ifHAnwotbGXNk+d94eOoB+m36ErbOCeVBs0J958qs8phAYO706jQY/m8CuKV/CpQvqNNrTEb8OuVnRARFoNfqfnzGOHieuI9/ltD9UiAQCARv0WK957XzQ7hlVAy+rSyH7BUfmjVZ8QC8j0KpQPkPKsD3wSsEPNNdSJ1SnrWk+OzionLko4yhEIinl7xQtFox2PA+AVnlRbQfHwkEgqwQFxVnUC8AhZQasvlhWmS2A7pAIBAIjIPhBYhM8YwPzRbq0u0Xm7mQi7Qo16wCqwZ199/bfCbnGMqd5aSwJ58ct9LnyYXHrCFYqYZlIJNl7y+kpoTZCXUTCEwOA/uc42PioVEbrlEXldiOCTdMP6L00OXGjkAgEAh0j8FDsO6GPVlgo7Qaz02z5HqYJ7xjclZGl3Yl947ZxZryfbGqL1TWOU9Gpw7t2elPkh2OB11hQiwj/vrhd9b9fdCuYTlKuG/pVge2cmtuCQTmybC+Y+Hj7YtSJfVfLMLnlS9iEItea/qzErmG4PTmE7j++1UM2fu1TgtsZBVKhg/1S7tfka2NDTwM8BoIBAL98fTZc9ELJKuYUAiWwQXI7cjHY+1kNou4aXaExIfjTPANaHSwI3//2F2WH/HRlI6sP0ZOqe5YFkWss9ihPZtcCL2DNxl0RI+JiMGmPmtRplFZtP6mPZ/NHnWdKiGflSu3BALzZOSXE6DUyPHr7m18Rn8sW70OG3ftQt8NA7Md/phVzu88g8s/X8TAHUNha6Df+T60ubOm2wrW/DQtOnX4EPNnTuOWQCAwRz7t1R937t3nliBT5OYcEI1a85wPzZKHkS90Ij6IMk3KwdreGtd/u8JnckacJms9SXKCPBPa9dbBG2wxUOWj6nwm+0RqjB/WIRCYEwXz52chWPGxhrsuUAgWYcwwLGqEmJ74INq1bMFHAoHAXAkKDuYjgTlicAFiJbd+qjVUy24dExAXAt9Y3VWwUagUKNeiAl7e9UaQd85ySghDLdKp+WJQBn1A1HFqPPjvHlwKuSJvqZx7ZTIjeAQCwTvy5s3DygSHBxiu7G+i1yMqxHgdiqNC0g/JoPCr+nVrc0sgEJgrQUFCgJgzBhcgkeroCOlkuC05HaHWanAz/BG3dEeFDypCLpfjzj+3+Ez2oWRtfUPi43zIbcRq0q90E/g8AME+QSy0jKp+5RQrufHiyQUCc6Rg/gThH+xjuJu0kueykefFWFDRi/SoWa0qEyECgcB8CQsPR1S0iIwwZwwuQKJjI0K00Jpm2+B0oL4fmUm6ziruxfPCpbArvM49yvFNm/JT6NAHJDwo8f5E0NVM/Q7yfhAVWlZi55xAFbfclE7cEggEmaFggQLsTBsBhsLGMWFhH23EECzKPUuPtq1E+JVAYO68fi0q3Zk7hk9C1962sot2eS796vx8yiw4FnSZvDfc0i13j9zGsR//xcfTOqF4rZJ8Nnu4qZxQ36myzjqHa7QaPI/2xeOol4jSZE43Uvz15n7r4FYsDz6d043PZp9iNgVQ1aE0twQC84WS0ANfB6JLxw58Ro9ogQ3bdqJ04zJoM/ZDPqlf/L0SOpA3HdwCVT40Tr/Z+8fv4siyv7mVHPI29+jaGQ4O9nxGIBCYI698/fDHwdQ/54J0yM1VsIh74U/vWStU5blp8ryODcTF0Lvc0j3x0XHYMmADy5XoNKsrn80+ha3zsQW7IgcihDweJDyeRr3KtPBI5NEZTxxe8BdajWyD8jn0gDgq7NDYpZr0bzFMk0WBQJ/Mm74UF86mX3QiLjYOarUatrY2zPuXlOiYGGg0GtjZZq7CVHR0NPJI15Vui3rwGf1CuWw/jdqBup83QO1udfmsYbl58AZOrjvGreQoFHLYWBsu/IpycChMxFhpjwqFAlbWhinBLBDoC7omxsfHw87O9u01MS4+DrHSvIVAF4i0LhL0D87JWv3dz6YLkUw2y/Pq+ZnMNjJGESB3Irz+tJVbf8RNk+dy6D2dJp+nxgnphnn70E30XN0PLoVc+Gz2KWDlzsryKrO4cKeGf9R5/EHkM8RkkOeRGlT16vcZBxAsLUTo35KTXgDU96ORJD5s5OIGKrAM6IYZHZW+J3Xb+t04eeQsDuzaCidHBz6bwJiJ0/D4yVP8sXcHn0mfSTNm48zVyxi06ys+o19CX4di9/BtzPvRqH9TPmtYrvxyCed2nOZWcnp174YRQwZyS/+EhIaiS68BLF7dGNRpUBPjp43klkBgnuzYuAf/O3AYx//8lYkQYsXaDdi1bz8bmzsarXaAUhZ3mJvJ0MisPKRlWeoXtAyQ5EacXIZaMsSyeDW5QqG11WgCrly5YhLKzSgC5EH4s8kqhfIHbpo0VHL3aODFbC3Gs4Lvg1fYP3EfanSqhYZ9G/PZnOGqckJtx/KwzuQCPloTixvhDzPs75EetAO6Z9ROlG1WHi1HtuGzWSe/lRuqOZQRyeeCXMeWdbvw5y+HcezPA3BxduazCQwa+Q08Hz3GiYO/85n0WbxyDdZv3Y4vd371Nj9Dn1AFqh1Dt8Cjfmm0GtWWzxoWEh8kQlJjx/pVqFurJrf0T3BICFp37IbQsPSrBuqLBk3qYvq8CdwSCMyTret3Y8+2/Th/9BBcXRI2aIeMGof/Tp9hY3NHI5fVfHT53DVuJqNcjYaFtDLNS25mEW1MfLy8mNfNcznrnK0nDJ6ETsRq47z40OSJ16hJnXJLf+QrlR/OBZzx+NxDndXtD4oLZZW7MtO3JEYSHxdCbudIfBBPLj6GOl7NepxkB5VMycLHajtVEOJDIMghHiWKsXPgC/16cBNRWCkhV8iN2gckLir1zSKlUola1Y2TlyIQCLIPfXaJuPiEtRGFoT58bDbLyAzRaGMt5x+TBYwiQKLUUY/50OSRGchHJFfKUe3jGgjxDWbeEF3hFxuIgNiMy3A+iHyOMHX69fMzgsKvqPmgWzF3FKtRnM9mDgoVK25TEC1ca7Gk8/dj3wWC3IJCLmehurrY9yhRvJh0DZMh6EXO+wxlBqUqUYAYr9BhXEzqAqR544YsJ0IgEJg3wSGhRvMq6hrpSv/a68qVEG6mQGWlVvNh1tHK1EpVbPpdWY2IUQSI3DnmuqRg9e9W0AG0I2+vMEzSYvkPKkJppcQ1HXVGT+RVQvhfmlDoFeV95BTvWy8Q9iYM5Zplrb5APitXNHWpgSoOpYTXQ5DrsbWzZTt9tMuXU/LmcYe1lZVOGp1mBtpIoW7oVAqXNiSMARX1SI1OHdrzkUAgMCdsbKzZOTIyoRVCQGAgIqOM1+xUp2hl6VY4igtWZHtnWCvTquVyucmutY0iQGrLasepoTHJmLTUKGqTUE9f31DCdpnG5fD86lO2kNcVYfHpf1C9JfFByec5gXZs7x25DVtnu0yX36Tu5pXsPVDHqSLsDCTyBILchJuLK6umZagQLMLKzgrqOElAqY2z8ZZaPyVqPFi7RnVuCQQCc4K8uERiNTnKg6NKgZaB9jof5DqMIkA4qSbcmCLFbPKz/hqGoELLitL7Ebh39A6fyTnh6sh080AC4tL0/mWacEkweV14jAJlC0gLkITdivSgEKuqjmVQ0raQCLcSCN6DvB+6KN1KFWMK5MvHNjSoP48hsHe1R3ys2ngCRBI/71OmlEeKhH6BQGCeXLt5i48sglP8rHNkWpmGKl9x0+QwogDR6q+xho6hBXJNx3JwUuq/eVW+MgXgmNcRj057smRuXUA9PWLUsdxKDnk+QnOY+0G8uPGc7TxW7ZC5XUYXpQMKWefllkAgSMTewZ7t7mU1BCsiIgIvfV6lOCgPhKpTpZUboWsc8jhK14I4owkQtSR+3qdShXLweeWb6vOjq4Pi0gUCge6xskoIzY6NTVjHXLpiNvvX6SIpg1g5FOe5mSoPHpzNdjiM9PPjIqKijHMhzgRG23q+GfposIPKdh03zQJayF8P82SJ3frk6oHLrJRkt4U9kK+0bhrG13eujDyqlP1F4rVq1uU9NodlhncN24rYqDj03TiQJaFmRGV7D5SwLcQtgUCQyMHf/8WKBWtx6u//IV+ePHw2gfTK8PYd+jWu37rNrXfEx6sRr45H7zX94Vww5z2GMuLinvPSNeySdC34ErZOmWuYqEt+Hv8T/Dx9uZWASqViTQj1SV7ptTry+y/cSkCU4RUIck7iNXH/zi1wd3NFi48668RDbGykf8KTKGtU8j5/Pt04+bI162frHyv9fP9YTVSZZzduZFyJyAgYzQOiUqiuSm8gs3oHUUJ6LacKqOxQSq85CxSGRYt4XSajR6pTr0pDHpCcvgxvvF4j6GUQKraqlCnxQdgpDL8wEQjMAbk84TOUVQ+C19NnsLezR4+unyY7OrRrw7bC/B7mvNBEZnBwd2De0NhI41TCUsclf97s7e3Qq3vXFM+LLo/iRYvihXc2S/ULBIJMc+T4CYsQH4z/t3cegHEUVx9/e0Xlirrkqt7lpmJbcsOYHnoAQyihhEASQkgCJKQQCPABIYQQCBBa6CVgejHFFBtcJBfJ3VZxlW1Ztrp0/Xbnm9kb2bJ9Ol1vej9Y787c6frOzn9eE2DTSOLDAfHKHUYQiKRUqcL2wwqZBWRV97acjFjdFkFQaHhXRGEldthh3AetlnafrQfO+Pzvn8Cuup1w3cs3QpzOd7FTqMmEYs2JqXHZa/+2e51s3fGWT+77AA5s2Q9XPX0taJLcc1ObmVAGGTEpvIUgyCBLlyyHv/31UVj8zpuQn5vDex24soDMO+s8eRX+vdde5D0ODEYjVM47FcrPr4S518/nvYGjZWUzfP7QJ/Cjf10FabnBd7N84+ZXjgm6P+8HZ8I//u+vvBUY7rr/IXjrvQ+gcd0q3uMALSAI4jvffvk9PHTPv+CFpx6Dex58GPa07uO3RDYSgV+0NNQ+zZvDUlhZ3SeAoOdN9yHQGicaSzdu3GjgPWFFyCwg5qSSfVSW+Vb1LoTECCoo1ebA/KRKeWKv8/OKfskpk0AUJWhatp33+IZVci4wFALLReU9xh4jHNi6HzIKx8gZsNxlQIySFHoIEuZoNRqYMG4cdOw6zHsCiybJMQ70d4Rm0n285YjV/0AQJHIZrMe2em09tO4/4GhEPhJR2j/lx6OSkAmQBYJgtxB7xASiD0esQi1bF1gdC1a9W6f0j0FnfNkEiNPHQePSbX7Jp28lLqw0PlRb3LGyCaxGK0w7t4I+jPuP02ELS5dEBIlKigryoHOP63pA/mIw7sPQOSDvg83Q5B3M/WrurGreQhAkknnrvQ/9Uh8pHKCzuroda9e28mZAIALYuzSasP3AQiZAGEoBPueHEQ+zJIyNSYWTkh1ChGV58gWWS58V9GOrln3tvqfJtQ1nAQHfkuA2Lt0OsdpYyK7K5T3u0W3rD4jrGoJEOvEah8ulP912CgvywdRnAmN34C3xrBAhgz1fKCBDLCA5WVmQoPfccwFBkPBBHRMj77t7omfhUiDkKX7oDt5dDAixJvT1hW3BlJAKkH7JdGLKlgiHTeiZEJmdOBVYkT1fHJym/GAaiDYRtnzpe85rX2I8huNgY5u8lV9QJVdA9gT2evaYj81UgyBIYCjKz5f3wbCCxCfGy+NBf3sI0tIScozFuLqq4khQP4Igkcfh9g746rOlvBUtkP2CUXliIN8oI6Qjs6A1LickADPjMIBZRFiRPZY1y1sRkjQhGcaWjIft324LWhExT9j8+UZQqpVQetok3uMZO0370QqCIEEgPy9HnogHQ4AwV0yWOMPUH3wLCEuOM9Rh9SSM/0CQiMNkMsOWjdvhnw88CdcuvAlWfb+a3xId0HnvC77U93AbQbBs3bowbOfYIRUg04XpRhsRm3gzKhkTkwJJau9dAMpOnSS7TbRu2MN7vENiK4PHXJodsArpJ/aOzEDnAOxY2QyZ07JAm+JdgUZmBdlm3M1bCIIw4uIdLkwDA/5zl0pPTYH4uDjo3B2cOJC4hHgw94bABUtWII4RTaVSwYwK9wqjIggSWlhsx/YtTfDEP56F66jouP2mO+HLT7+Ri7JGE3TG1U3U8A/edAsBBG8vBjaAezAGZDiUAkSbbe0E4hWx/MhzMiuyQRWrlmMtfGG4+HCLZJOLEXpK6/o9YDPboHBesbzi6S0HLIcxIxaCDGHwfGKLBv4iOSkZ9HoddLV2sdU33hs4WCYsY6+Rt4LH0Hc2ubREFiEIgoQHLEFEX28/HNh/kIqNZrnA4NP/egH++Jt74JIzr4bf3PhH+OT9L6Cnuzco41TQIUQUCPl1y+rVHvmn0o8iCj8MJqxCzMaBHT/RKeP+y5tRB/vdfN+zHvrs3q9mfnj3u/LK5VX/uU4OTveGRJUO5iWduBq419xOv4Nm3nKfd+74H/Qf6odrnrve4/iP42FWohkJZbyFIKObjQ1b4Pc33wXPPv5PmD9nFu914E0dkEF+/tvfwZot6+HKp64FdZya9waGxX/7GPau2w0/X/Qr3hMc2ATnpeufB1OPEc4583T45wP38lsCC9YBcY7dbodHH3gKGtZt5D1HiY2NhcSkBJcLWLGxMRCviZf3ns5WWDrmzRu38dbwKJVKSEhMgJgYz88JtVolv764uFgQFO6/QCaM2d/E0k1FH8MXmGsl+3zY5xlD974sCI6EyWiCgf4BuURAX1+//P0NxWa1QW93H4iSY1HTbDJDd1ev/Bp7unto2wJWeh+b1Qo2mz06RYYL6Lv9rDk/8zxYtMijVd/CippG+rUW8abb0Odb21xfO4M3w46QC5Ct/S2TY5VxDfSkicqlKrNkhaXd67yyMgyya/UO+PT+j+CsO86FgtmFvNczUtQJcmD8UEySRRZHnsZhdFAx9L9fvwoVF1bBnOtO4r2+MTdpGiSpMFsNgjA3BLYS+PjfH4AzT13Aex34IkCeefEV+NfTz8qLBt66TbrL988thQ2fNMANb9wkZ8kLFixphyxAeo1w2UUXwr1/Ds7kGwWIc154+jV4+9X3eQtBRi9UbDUSop7Xsn65xwWZCitrNtDJ+rETODcgQNY019fN5M2wI+QuWO1G8276IUVtUYiD1k6fxAeDpbhlufU3fbqe93iOUjj2q2bCaHXvFq+CwDd8VA8x8TFy9it/sdvUxo8QZHTDVmQZNpt/EzRMKikGyS4GLRMWw2q0yHtk9LFnVyu88/qoT/SDIBSyX1SozvBGfHCiMltPyAXIgjGTB+gk+ET7bBTA3K/2mw/xlvcolAooPKkY9m/ZD/2HvEttqR5iYDKIJljRswH6Rc99tFnl8x2rmiE9PwM0yf4pusjosveBSIIXK3W4oxN6baEplIYgoaC4sEDeH9we+ErCmmSHhWWgI7jnmMOlY3S5dYQrn3/8VdQUjUMQL5HooLRaAuX8netW7OV9CCfkAoQhCMq3+WFU0WXrg267f0zvRSeV0M8JYPvSkX1anREjOPxbjaIZVvRulN2vvGFP/W5H5fPzPKt8PhKsUKJE/wsUTAyy995s2AsPPvoY3PCjW2DZ1yv4rQgSPhzJgmXwb9HA9LRUSElOhkMt7bwncMQnOhYnmCtUUBmiP4wmTG4RShq3tvAjBBl9EAKdQKRrVZb+eS31K3fwbq8QgHh7MQjrMhdhIUC6zT0r+WFU0Wr234U+LTcddKl6aFnR5FVNkHilww97l+mAT7U3tny+Ufbpzpmex3vCFyY6eu0DsN24R47D+erwanj6kRdg2TvfQWbRRJg7I2xdI5FRzKCwD0SAZklhgRzDFWj06Xr5ffR3hCb2gRFt6TsjDZ0+sHFGCBJ2ECLSUXsjHbpvUcQrcpsaVr+6detWK7/VawgIUWlKDAsBMjt12iarZPfWNy4sYXEfh6xdvOU7qhgVlJ5aBl17O6F7n+ePq1E4VlU7bN6H2/Qd6vO68vlIaJRxoBIcvu++wmqb7LMcgmXd9bKrWYuxFfotRvj68S9gyxebZOvNrx66CVJSk/lfIMjooLioAAY6+8E8YOY9gYFl2WJjhCnotUCOirb+fnSxDCUnnzaXHyFIdEMI6SdAXiWSMFtt7pvR3FD778aVQSg0GOGEhQBhKED4jB9GBczFyeZj8PnxlJ7KKo4LsHGx58HoWmU8SETyKu5jkLVv1flU+dwV2XFj6TvzzaVLjrmhwoNZO9b3N8n1RZgYYdS/vxYal22HSWdOgbk/mQ8Z8SlyP4KEG4PpQM1m/wdwlxQVynP0QBckZAsmLHaNFVENFSZzYEUW4pr5p82BSVNLeAtBogY6gpLD9J91dPuPQMgFAwr72Ob6uqubN9Su9ofF4wQI8e5iQISwHgTDRoBYifVbfhgV2CW7PCH2J/qMBJgweQI0fbcd7Fb3XfuouAO9SuNTwT+rySqnAx4/aYLfU3jmx0+EzLgxvOUdTFwx0dFANxbrMZRddTug7o2VMHFqJsy/8RQ5X7te6b8AegTxJ4PF86x+zoLFKMzLAwX9/XfuDqzBWa2JkRcrgh0DMtRrrau7mx8hoYBlc7vrwTtg9kno6opELvGaeDudy62hQ8trEoFfSJI02S7YC5vrz5zZXF97U2ND3Udt69YFdKATojQLlv+iiH1kY9/2Eq1Kt0EQBO8q7QURtqq+ce92SFcmwYQJ43jvsTBLw3fdDX4XIdu/2QpfPfYFnHHbD+TAdHfQKuNgQfJ0OSXw2j7vgtgHn/fUW87glhjfYamBC+IzoUAz0WfrxxbDTjm+5Xh69nfDW7e+Lou3ix68FOJ0Dle0s1Nng+K41MQIEg50dXTDFRf8FG69+Rfws+uu5r0OfKkDwjh0uAPOuugyyJ6dB6f86nTeGxhe/dmLoI5Xw2WPXunXhBWusJlt8PIN/wVznwnSUlNgxZef8lsCC9YBcU3b/oOwd/c+j66GrKgd2zQ6J4tFVGmaTGYw9Bvk35agcD2WS6IIFosVrHRjsUF2m10W+KwoXkKiXi6UNxIso9fga5IXB1zEaLFCfew5WCpt9hwpqUn8FtewR+xo74A1tQ2OjiCRlTNRLmQYrlhtVti7a5+cSIONcXLhxZhYuqnl7/+7lbXDxnyVV02BtPRUUMv35Z0ygpzwI14TJz+GWq0GHf2tsd9SUnIijBmXDuljUg+LOji7Slu6lv9RSCiqqP6YvshzedMDyFdN9XWBHeh9IGwEyFqyVp1kHrNDAYpM3hXW/PamP9ETohVu/cevobqs4oT4BRYDwlyBWL0Nf2LoHIDXfvkSjJ80Ec77y4W81zXjYtOgSl8CO0z7YJthN+/1jE/+70No27ofrn/l536J/0hTJ8EUXb7sGuYrLK3w0u56p2Lv/T8vgrbtB+CSv/8IMvKPWllOT5kJsYqw17rIKKS3pw8uO+c6uPHaH8Ntv7qJ9zrwVYCwi/SCcy8CSFLI50QghcF7f1oEhq4BuOLfV8vWkGAwVICw97a59rsjFqVAggIE8Rcb6jfDHb+6m7eCw5Mv/gPyi3J5K/w4QAXsz6/6Dfzkqivgt7/8Oe89ypRZ86nQcz7XevX9ZyE9I5W33EckorHXZj51emJRLe8KGUWVNe/SHR24PYSQT5oa6s7jrbAjbJaApwvTbRbRFjFViy674WJ5ZeO5f74ESw7WykHPzA1oECZImGuRryv7x6NN1cEEKj5YLn8Tvci6Qzqd7DMMx7kmuQsLfN+9ZqdscfFFfDCLQ3pMslyRvSZxsl/EB4NZdpyJD+Z2dWDLfqi5cs4x4oPRY8cAVSQ8GYwBkQKQBYu5xUwpK5EXMuyWwGZoZJmwmCAQ7aHJRsWyiPX0eVc3CUGQ8EGpUMgLCpZhRMZw4oPB/tZTqPjoNNssp4eD+JDxNgYkzAkbAcIw2gzv8cOwp2ByPsz/2SlUCLTB2k/XyvEHK3s3HRPknRM/TrY++Jsp55SDZcACO1eNnGedCaCMGEfAtY14N+FoXLZNjptg2aO8ZTz9HOYnVcDMhDJIUSfwXv/QZz8x0LVj92Gof28tjCsdD+XnV/Leo3TbcGKCjE4qp00FY69RjusKJAljEsFGn0OyhS4dbne391n/EAQZfYiSONBrM587JbEwKstDhBNhJUA++dc7y+ySGDFXjJJTymBM4Vh5pZ1ZI3rs/bC8Zz3sMO2XrSFs8j9NVwgTYjPkY3+RVZ4lVxre8uUm3jM8GmUsxPAq6GbRcxHNgt23Ltksv082ofAEZvFgweWnpsyASn2JbPHwt0WI4SzbWO1rjrGDiURnVpsOWy8/QpDwgvkqMwKRBYtRVlIs1xLq2BXYQPSk8UmyBcQQwkxY7YcO8SMEQSIV2VWUboGurC8RcV8/Mc0NG8vHIIJ32ayIAsK6GmtYCZB77rmH/bo+crTCG6vksCbMvmaufDFveH+d3Bap8Nhm2AWr+7bKFgcWaF2uL4RSbY7fJt8sSKpwXjEc2tE+Yk2QBJXuSLC1HTxfidy3Ya8srorme+Z+FaeIgTmJU2UBFq8IbnAbK9bIXMamnlMOqTnOLVBGySzH6SBIuDEYs8ACWANBSVGBvD+47cSkDf5El6qT9wOdQXR3ZPMUfsjo7MJMWAgS6bAxkSUKMHuYWtshXHhjBEQidvTZzWdW6oo38K7wgXiZBUuCwJq5fSSsBAjDCraP/Z05KhB02BwXtnGlEyA1OxUal24Fi+HoiiUr+LeyZ6NcD4QJj7z4CbL7ESu45w8K5xTKJ1fTd428xzljufuVtzQvb5KfhwkeT6hKKIVEKn6CgZl+xoMw17QVL34HSROSofqKWbz3RGxUQLLvBkFGG8lJSZCRni4vYAQSXZpe3ne3dsr7YHD8XONwZ/CeG0GQyMQuSS1dtoE5lQlFW3kXEgTCToBYwLqSEBLWEcIsDe9hq8NTjFkFZl97Ehi6DLBp8bHCmcWDrOGWEAYLwJ6XVA4T4zLkti+k5WXIblg7a1tAEp2bJVn9jzExR7M/MOuMJzDLTvPyRsiqyIH4BM8CxoMlPpglyjTEtWz7t1uh/3A/VP5wOqhiHa4szmAit98e3BoFCOIuLD2k0RQ46zmzgnQEuBghc9lk42PXCFbaQNJ+KLBuZgiCBB4Wg8qMGbYAJLSwSfaWLuhaUJ1Y1sS7wg46X/HSHC6Eta952AmQKm3pAatkC2nO5ZHYZ24/ZvU8c1oWpOWkwbavtwCRjrXesADpJuNe3gJQCyoo1xXJaXF9cU1ilYZLTymD7v1d0HvQ+W+MBZ8PTQ/M3ME8gRU8JCKByoum8x738SbexBNYjA2LuVnTt+WIwGMBr2vfroPkiSlQdvpkuc8VFj+nSEYQf8GsjiyLU6AoLiiQM2GZ+wNXKJdNGjRJWvo8wYwBOdYGcrAdY0AQJNJh2fuYK7mrbFfOcAiX4X2wqPhY1Wnrr67RTtvHu8IS+h68GqgFwcNV5yATdgKEYSPSc/ww7GCT3cYhgmKQsjOmQG9bD+xt2MN7jtJKBQuzmgyFZcean1wJOfHjZRctb2BB8MxKsXXJicHo7DFZFq6hqMD9XPxMSK3/sB506Xo5AN1TWGrcQMCsStsNu2FpTz2s6NkI3VSEDFL7+kowD5hhwS9P4z2uUSsCXx8AQcIRZgFhsGxxgSQhIwF6DoQuDmN/28GACjkEQSITi2Rb1t9z+LTZSZNDZ6Id5YSlACHagQ9FSQrL6P0DlsNOV85zZ+aBKlYlW0GOhwU7O7MIMOvEZG2e7JbFCvMxlylPSBqfDOn5GdD8feMJlheWcSpFdWy6W+VxxRJdwSYNLMB94pRM+X15ynC1OTzFKtmg3doFDf1N8EVnLSzrrocW0z4wiuZjHp+Jvy1fbobM8mwYVzKe9w4Pqw4/doh7GoKEE6wWiKerfZ6Qn5sjB3V2BjgTVsLYRLkY4fHjU8BgQ+iQYdRkMoHdHth6JwiCBBbZikH/9zQLFrOaOFvgtYq2N0XNwBnTJ0yPCD9siXhpySCK0FRAdZOwFCDlinKDRMSwy4bFrBgsxa4zWMBlem4GtG3bL7sCHc/xFpChJKi0UJ04SQ7cZhNjTyicWwwDHQNyte+hjItNPZL9ahBPAuB3rd4hFxBjVhZv6LH1U5HgvRsWCyxnlo5vutfKcTT7LYeOuFo5Y/1H9WC32GD6wpmy2dUVGTHJMCtxygnV6xEkXFCqVGAL4MQ5LTUV4uPjoGNPYONAksYlyQUPB6gICQbHn/msAvlwxcsQBIkMVCqlvGBi8jQLFpsLDBkUCJ3IWyTrvW3a7KsnC5MjZmBQCIJ3fqwCCZyPrR8ISwHCsEj2t+iPJUjLZu5x0NIhr7w7gyn00tMmycHoB5sO8l4HTIGPFO/B7jMmJgXmJ1fBFF0B6NysEp49PVcO9Nyxopn3OOJMcuNOtAKw1LjuwFYrm5Zth5SsVJgweSLv9QwmuHYNI9Zcwf6uxbgPvu1eJ1s63EmVy9IEs5ooeTUFML5sAu89EWYVYrE3MxMm0c8iuKmBESScSElOggS9Hrr2dgbURUnLU/H2HwpS4U/Z3/vojKO/fyCgliQEQSIDOs4ZzMT2y1Jt7l8XCAKaRcOAsBUgVrB/Ty+LYRXBv9fsOm1l3qwCWQxs+eLYmAy9SuN2ADgzGGbHjYWTkiqgXF9EhYiG3+Kc5AnJoE9PgL0Nu0HkFYdZyt8YxYkZoPQjPNYgzIrDMuQUzy/hPd7RbvPctZJZPbYb6XvxwOKojlPD7B/PhVNcxH6wgojM1S0QlekRxN+wFT+7LXDXSBbUOamkWF4wYRaKQMHq8LDFma49oUmHy6wfhzswFS+CjEYUdOxh449EpI5+m+HUSdrcp2l3WC1suwN9wV5lwRIIhHUWjrAVINMTSjqsknUJb4YckYjQJ7q2gsXp4mDC5EzYv6n1GJ9nFt/hKcx9amJsBpyUXEE/i1LZbciZy5BCqYCSBWVyJiy2ysisHLnxzmMgmAXAHbZ/sw2UaqVbmaRcwdLjunKbOh5WO2WnF1YTlhGs/MIqiHOSKphZltjnwQoiossVEimwGJBAuw6VT50Mph4jWI2Be55YTay8KNN70JG2POAcawCRad0f2IKLCIIEFpVaLbtgGQyehWwolEoW77HNaDfMK08sruPdkYdEvPJnlzALlveYJNsT/DAscCdIPLsyR3YJYq4Ng4xkxXAFe04WLM3chk5JmQEl2hzZkjH0tRTMLZJrgTQu2y7fPtxEm1liRnoPVpNVjv8YP2mC0wl9INlm2M2P/EeSSgel2lzeQhBkkLLiYjnOqzOAcSBx+jg5iUWwMmGxBYfjR7j9bW38CEGQ0YTFbDE9/tBzZ0xNKNnOu5AwIqwFSFVC8Xc2SdzBmyGFZZDKj5/o5PJ2LONKx8uBT7vW7OQ9AF22XvBHRqgYQQUF9DWw9L2npcyU4xmKNFkwLb8UxkzIgMPrDshWk+Fgrz1+hEB0lkaYCaiC2UWOzBM+wIoRsngUd2B1VQZEz1Y3mMVn0O1sODLjxrolHBEknBAUCo8zvnhKcaEjFe/BxsBN0GN1cRCfqIHett5hC6b6FSen+tbtYVtfDEEQN2BTEdmVysMxkY45toY1ayK+4jCdU3pbgTGs3c3CWoAwbKL1VX4YcpgrD5vwuyIlMwVitbGwb+PeI8Gd+y2HYYfRc9ciV7AYDxbPwF7PVF0BzJo9A/bsaIWOQ679ndPUifzIOY1Lt8kuE0U+xn+wSX+pNoe3RoZVJfck7qNnfzf87zevwYaPG3iPc1LUen6EIJFDXGyMxxlfPCUtNQVSU1Lg8A7XsW2+woq0mnqNYDd7WczXR7q6QleHBEEQ31GpVPLCrqdjIp2BWQ0mU1i7IbkDAeKViBJYFEgYE/YCRAI5G1bYpDEp0EyEEm02+2J5z7Go42MgLTdDdsGymRwXXGb9YIHVdX1b5MrogWD6rEp5v6a2Xt4PR4r62NogQ7EYLLBn3S7Iq86XA7u9hYmPYvoZeRL7YpLcH1hYfM13zy8Fm8Umu7y5QhH+P3EECRnFBfnQuTuwqXhZXR6L0SJbVkPBntZWfoQgCIKEC2E/O3tX/2aTDcQTS32HCCY8CuIzXVpCyk6bBKZe0wl+z4et3bC8dwNsHtghF9jzJ/kFOXJe/zWrXAuQJJX+hPogg+ysbZErq086Yyrv8RyW7Ytl72Luap5g8eDzaPpuO+yt3w3TF1bLWXZcYSWhWXVFEF9gdUCCUUCviAqQvsN9AQ1EH1M8Th5XDu8MbNFDhuw1epzrKAtCx2KECDL6oCOBqI6NjXwLCPEuC5ZEhLB+72EvQO4R7pFEu/X/eDNsyI+fAGNjnVfSHlc2Xv7l71jVwnuOIhEJdpvb4LueBnnvTp0Ld0hOTYLsvCxoadrFAq9474mwGBCNkxoYzF1s46frQZ+uh7El43ivZ7CCinMSp8H42HTe4z7ufg4DnQOw7JlvIHliClT+sIr3Dg+LLUGQSCPQldAHkeNACAQ0ED0tJ112n9i/JRiWiBMt08xvvKPT85TgCIKEDzqdFmw2G4iiR3Mmq8Zs9s8kK4QICoVX/riCEOBAQh+JCP+ULfqGj+kENaxSmTArQpkml36AJ17wWF2O8vMrIa8mn/eciFmyypaQFb0b5fgHfzD7pJlyDEhXx/A+z+z1Towbw1tH6W/vg+7WLsid6Z37Fas9MidxqixCvIGlOXaHutdWyKu18356MqhiR36dwxWORBAEoDA/Vw7uDKQAYVmwksYnw+GWIKSkP3E4ltm9dy8/QhAkshnmJEcijogQIJcKl1LNKz3Fm2GDRhknZ3pyxpzrToIxhWN5a3j67QZY3rtetob4Gi1UOWOavNpXt3It73HOhNh0egofexKz7Fd2qx0K5hTxHvdgLl1zkqZBmTZXzhTmLXY3AtBb1++Bbd9shSlnT4Osimze65oBMTR+5wjiCyznfaCzYDHS0lIhLi4uoAKEMaZoLHTsPjxi1jpfYWLKWfa+g+1hXY8LQRC3cX+mRAQiqdXqsA7EdgfBy4uBAoSw9kGPCAHCsNiMbxMp/PxpnFUc9xSW/WnLwE7Y5UURvqHkFeaAXq+DNatcZ4aKV8RCesyxAeJblmwCbYpOTiPsDqzWyBRdAcxOmgrJVIT4imEEoWDuN8OSRz+HxLFJMOvqubx3ZEZ6XAQJR2LjYgOeBYuRmpwCmvj4gFcqT89Nlyuus+x1gcaZBXf3XgxER5BIRqPVyC5YHs3FCZhNJlPEB4AJIHjlJiMRP/n4B4iIESDliWVN9Kf3FW+GDZ5U+naFnCnLsBt67QO8x3PYyt/UykmwddP2EYMuc+PGH7GCsEnB4R2HoOikYtlX2xWsrkd23Dg4JXk63funxgZzk+ob4X2venW5nEVn9nXzICY+hveODAv2l3y2LSFIdMJiTQrycmGgs1+2gAaKjAKH22d780F5H0jidCfGuO1vC/zzIggSOEaamyCRR8QIEEafre8efhgWsIltj62ft06Erfht/WqznAHGHdjjMRHiC5PLy8BkMsPOlj28xzkp6kTQ8qKE25duk0/uSWdMkdvOYDEvTHCclFwBU3T5frH8sPe713xQzgzmSiTsWbcbti7ZLNcmya9xFE9zFxbczgL/EQRxzrQpk8DI6nRYAmet149JlC0Th3cG3hWKFT48nh27dh+py4QgSORhs9m9ycphS09PH7UTADrBRxcsfzEzacoam2Rbzpshp93S6XLizFb7vvn3Emhe3sh7RqZPNPiUGau4tEC2hDRucV39l6XLLWGFAumpuWftLkgclwT6jBNrhMQpYuUCjAuSq2SXK+a+5Q1MBPSLRjhIPzMmsmp7N8PnHSth40CLy5TExh4jfPvUEjmw/+Sfn8p73Ye5t/mjCj2CBJN4TRwYDMEp4DuppFiuWdR/ePjFFF/RUFEQo4mVBUighYAm+cREGAMGg+y+gSBIZCERsdNoN968s3HXt1ZPs2AJgmXZsmWRn4NbIl4OzkLY1NBzRsTZtLYadl0UK6jfoZPskL52Nqmt690CHbYe3nMikijBi9c9J1dH/+H9C3mva5il4dTkGRDrpYWhs6MLfnr5r2D2SdXwu7/cwnuHZ0nTSnjsZ49B2emT4aQbF/BeVjE9SbZ4ZMQk+xRczkTHfvMh2GtpB5tk91gMLP3P17D5841w3t0/HLHooDOYy9gpKdPlPYJECn/766OwZkU91H//Ne9xcMMtt0JTyw5YtvhD3nOUeWedByaTCSqneVbHp3/AAPUbNsLJvzgVJp/lfQ2gkfjsoU+gvbENrnzqWp8KnY7E6jdXwer/1fKWgxi1GmZUVYBK6f1Y5oqmHTuh7WA7NK5bxXsc9PT2wukXLIS+/sCJO1fMmjcT7v7bHbyFRAIb6jfDHb+6m7eCw5Mv/gPyi3J5K3ygc4Zv+ojhqhm6srbCyprFE8eP+8HiRW9CXNzRhVAjHfMq5p7CW8dCZxvrmutrp/NmxFI8rfpkohS+5U23EQic39hQ+zFvhh0RZQFhtA8YvpQEEvKciiy4ucvex1vOUSgVkD+7APZv3gd97b281zXMUuDLin1yShIkJSfCzuZdbq0UKHfZZd/vWTUz5ExWMxMmwQ9SZ0FN4mQYF5vmtfhgsTGbBlpgWXc9tJj2yVYOT98Xy3rFxEfpqZO8Eh8MBcuKE3k6GxnleJMF6/QFJ0NCQgK07Nrt0dZ++DAo6fMdam7njxQYxpeOl129WJHWQOLMAsJWTlt27HL6/v2xse+rZkbEz3MQJCxgVg+zZP5VsTb7VCY+5M4j04dj5xHoWjk8kiK8g9Ajcma22bDzRo0i9hneDAnNxlZoNLqOs2C0btgLH939HtT8eA5UXTyD9w4Pc41iFhBfYiz++cCTsOq71fDioqdAp3ddl+Nff3sKvvpsGbzz+csQF++ICfEH9f3b4YDF+9SebJLyxq9ehpj4WLjsX1d6FHg+FK0yHuYnVQxb/R1BwpHH//40LP5wyQkr6q4sIOxCbLGwRIFsWGcXZff3l157PfQIBlj48OW0HRgONrbBO7//H/zgjnMhf3Yh7/U/O2tbYPGDJy76/ffJf8H08mn0yP3PxZN9TEyMLESGghYQxFNGuwXEKtm+HxDEq6Zr8o9ZaC6sqH5//LixF372zv8gfshcxWA0QuU85+7ZBMia5vq6mbwZsRRXzJhOBOUa3nQbQoT5zQ2rvuPNsCMiZ2VbdxlfEkHyLWetD7CV/D1m9+oijikYA3EJcfJFkUjsYuUaZnHw1bts0tQS6O8fgK5O1ykv2Qpr/ZqNUDKp0K/io40KD1/EB4NlvWKpd+f9dL7X4oPBCiOi+EBGA2zcYDU9mHuCp/vC/Hzo2tsZ0NXEwYro+zYHNiWuMwsIY/ee1hPetz/3x4sPBEHcRyKk2yyZb92oWb3gePHBoLMik2gfnUllBEERuIE5hETkiHnp5MlWq2j7F28GnS5bn1zJ3B1itLGQP6tQLvRl6Dbw3uGJFdRyjQ1fyCtwuCs1bm2W98Oxf+8BOHTwMMycXcV7fIcNDtvdsAy5YlfdDtj21RaYfOZUyJmRx3u9Iz9+Aj9CkMhBqXLELI2UTttfFOblgs0c2EB0VhE9JSs14BXRNUnOBcj2JtfjIYIgoYHO577tJ4YpZdr8R1nhad59LL6ty45OhPCrnTeUiF2yEQl5VSRS4KtaOWG/5TA/co/JP5gmVwDe/vUW3jM8WlU8Pc98O9OycjPl+JPtW1xfcFd+txpUdKIz9+RZvMd3WNA5q+vhLQOdA7DkX59D4vgkmH3tPN7rOaw+SZEmS67UjiCRBqvPwbBYg5PEJJ8KEAazggSS9LwMuSI6S1EeKDTJJ6bhZexp3cePEAQJB0SQ2o02089LdDmnVGiLXXq1EACjIwuWRxaQyM+ARSEgWIkXRQXpPCg4qRS9JGIFyFR9frtFsj3Gm0GDuV8dsnbxlnuk5aTJF97NX2wasSaIPybMsbExMH7CONjZ4rqmyLJvVkJqegrdknmP7xy2dcufkbd8++QSsBqtcNINC7zOlMPiZyoTSmQBgiDIyGRNnCAHone3BlaAjCkc66iIfiBwa0eqGBXEak9MF37gIBYjRJBwgE6miVm0ftRh7542OaHAvXheEt4pZQNNNBqAItppdcBsfzTYVhCLZAWbF4kFiueXwEBHP+wfwf95sDigr+TkZULrnuEXFHp7+qC9rR1KygqpYPGutoczmHuat2yhAo0VHZx2bgVkVWTzXvdgcR4s3mOSNk+u0j42JpXfgiCRx2A8gaeZsLwlNSUZ4uLjoavVs8UVT2GLMYz2psCKAW3KiW5Y+/YfAJPZe+ssgiC+Q+ds+w2i5cel2pwLZ+mnBjb1XhThzbKuREhYW4AiWoDUpBX1WUX747wZFKyS3asgqKzKHFCqldC4bDvvcU6M4J/8+OPGj4WB/gG6OY87aTvQLhc6m1Y1fPVzb+j0UoD07O+G5S8sk33EZ109h/eOTKJKB3Qgo6KjCuYllctFE32NoUGQUBMb51gUCNaEOSkxETTxcfJ5GEgGK6J37PLMjdVTNMk6fnQse/YGNgAeQRDnsAm0WbK+arJKU6bq818XBMHDObVktdttIEkeLAATITpWHBQKKwiCxyvfalVowhTcJaIFCMMomJ4JfiyI51o0eWIKjCudAPs27AWrcfi4oE6be/VCRiJ9jMMCcPiQ82xUzdta5LdRWOJbkPdQWG0U0QvrEMsO9t3zS4FluDjztrNBFetahLFUxUxoMEsHEx358RPliu1Y7wNBvIPFguXn5siJMlhdoEBxTEV0N7ICeoszCwijrR0XXBEk2NgkcYvBbjijTJt79dSkbK/ma/T6bhytJT8Eqy0q33nECxBWpMZst/yTNwMOm/wKXqZ1nXrONDnIevfaXbznRHaY9kGruR1YOUJfSMtwCJDOw85dKnY073JMOgr9l/u7xz7Ajzxj4ycNsLd+N8y+ei6kcheN4WDWjeqEybKrlcZP7moIggBMKikBc58poAHiCpUCxpaMk91RAyl0tCnOLSAtO4cfexEE8S+EEItZtNzVGQ8zpuqLlvBuJEhYBQxCDzj9PYcekYgYlBQn8XTSq1V4N/HNqsiRgyM3Ld7Ae05EJBJsGGiGVT0b4bC1W257Q1Jykrzv6eqR98fTuLUFMnMm+DV3fbvV8wBWVpxs5SvLYXzZBCrQKnjv8GTFjYUUdQJvIUh0Mlhoi7lJBouSogKwmqxgdCNduC8MVkQP5PPoUodzwcJMWAgSaKjwkGySfemAaJ5Rpsu7b7Yiy8Rv8hoBwCiKIkgeWE4FIIEdzIKEGBNrF+hnyptu07J6tfdBuUEganxWNve1/Eyjjn+aNwNKj70fVlKB4I2VYuXLy6Hh/bXw42d/AgkZrifSzKVIp4yXXYzGx6VTtej+17VnVyvcdM1tcN3ProBLrryQ9zpgtQXOX3A5nH3hGXDzbTfwXt9gcTFfd68Bi2TjPSPDMoK9devr0L2/C654/GpImjByNq4FyVVydXMEiWbeffMjeO6Jl+Hz996C3Oyj2dxcVUJ/Y9G7sPT7FbzlOT19fbBh0xY4/bdnQfHJpbzX/wxWRD/r9+dCwZzAVETfsaoZPvvbJ7x1lLTUFJhUUsxb/qUwPw9+9+ubecsBVkJHPCXSK6HTuUCfGey/OFy3++0FCxb4zcxZVFHze3WM+iE29rGkGYO4qoROldAnTQ115/FWxFI8rTqHKIQtdAroPMf4MDTV14b1HD8qLCCMAWvHm3ZJ3MmbAYWlyi3XF8vuWJ6SP7tArga82YUVZBCWzpbV1Vg/0ATfdzdAm6VT7nMHFsSqUimht/fEC19L4045u05xaQHv8Z02a6dH4oMQAite+g66Wjth3vUnuyU+mCBjFigEQU7kP/99CVauXgstu3Z7tXV0Otw1O3Y7jxvzF0cqom86odix3xjOBau7pxead+5y+v592dY2bICX3niLPwuCjD7onMJG5wCvtNoN+ZM1uW/4U3wg0UnUCJCatJo+g910C28GnPGxaTArcSrEKWJ4j3uk56aDPiMBdq3ZKRcndBcmROr7t8Pavm1gcyOzGqsFoqQCpG8YAcJcrypmTOU9vsFS7zK3MU9o23YANn22AfJrCmDyD9x7HUzweWIFQpBIJY67YBlNnnkusIrmixe9Sbc3vNqnp6ZCd4BT8R6piL4jcBXRY3VxoKDj3/FoNRp468XnTnjfvu5/cPqpQatajyDhhl2yb++zGeaUaLKvXZBQEpgVDMGLLFgChMb06GfsalEkgscuN8HJ4e4DUSNAGBWJxZ9aJduXvBlwklQ6mJtULscluGsNYRfFaedVQPe+Lti/2TN/ZGb9aLd2QUN/04giRBYgSucCZPPGbZCQqId4jW+uTKwmyuaBHVDbu8mj1MTmATN8/fiXEKuJhXk3LABBcE9U2InodUwMgkQSg+cEsxR6gqBQQFxcLN3ivNrnZGcFtEjgIKwgYeeejoAFvMfE0/FPfaIAGTAY5Ory7n4e7u7ZWIsgow16Pe4y2cx3rt9VN60yqWSN56l13YfwLFieDIn0vlExYVCJMSJ9M1E3+YkqAcIQCfkDvWi77wvkI8wCMlVXIFtDktXuVTEvOqlEzgbjKhjdFawS+16z60JeMTEOAcJqgRzP7p17ITEpQb5wess+yyFY2l0Pu81tHsXCyCl3n/kG+tp7ZV/z4dJlDkefl5m2EAQZmdzsTOg92AOSGNhrXXpeRkArosdonAsQ5np6EFPxIohP0DkWsUiWxX1kYMqkhPz7L518afCqlI9WJ4gofN9RJ0Am6XIbLMT+Gm8GDWYNmZM4jYqRQlALKt7rnDh9HBTNK4E99bvA2ONdlpsDlg7ZIjIcKrUKYuNiwGg0HbOKarXaoKerF5JTkrxeteuzG2Bjf7NbrmDH07y8kW5NsgjLLPes2jmjyx7WSR0QxC9oNNwFyxjcLIpZmZnyIkH/ocCeZ8mZKfK+Y3dgChKyYofMCuIMFmiPIIjnMOFhk+ybjZLl/FJt3rlV2tID/KbAIziKCprNw9dROx5BgLAuxOcuNpHYBSJ4tCpE54dh7xMadQKEIcSbfs1Mg7wZVLLixkBN4uQRYxWKF5QCEQls+9q7iyEr+kcHAt5yTkJiAlgtNmCp6wYxUUFis9kgNd0xAfAGVqvEmwxgpj4TfP/8MtCn6WH+z06RA1E9pcPqPK0wgiC+k505Ud73tgX2PGNjALNQdO7xPHW3uySOTeRHx9LYsoMfIQjiLiIRjWbR+hsh3jJ9ii6fpZjzfBLgE4Ls2cLmL6ONmFi7SKeUQf68A09UCpBSRWm/TRLvYGqddwWVRJUOijRHU2c6Y2zRWEgYkwg7VjZ75e7A4iGsIwhcfYJePlmHPr7FbAE7/S2zGBBvYHEfLA7FU1jK3a/+9QXYzDY4/dYfyC4S3tArGuT3jiCI/5kwfhwoBAF6AixANEka2UrR3RpAATLOUQvpePbtD96iLYJEOnQaZbFKtpc7xJ68Sfq8x4sURe6bIBA/EnX6IzoFCKNdS16jin07bwadjJgUKliHX+FXx8dA0fwSORNMxy7v3BCYGHCFPkEHNiuzgBwVIAMDBrkvMdG7Yn5MfHgjALZ8uUmuds4C8MeVjue9nkMHQrkOC4JEM95mwfKV5MREiI2Nhb6DvbwnMLDxjxULZJYWyR6YBYXhBAhWQ0cQ97AR2xpWTLBEm3PdLP3UkAZPEVGUTR9WDywghEDgVjiCiNEcy8oveqRABOJwWQtnolaALBByzWawXc1cFnlXUFEJSnkl0RWTz5oKglKAzZ9v5D2eMVJGKFmA0JNVHJK2zmwyy4GYSSnOL84jwYLPPYUFnLOaHymZKTDj0mre6z29GIiORDneZsHylYQEvZxBrzfAAoSRlpchu2XaApQJi6U7dwYrCtjRFRIPXQSJCOySvcUgGq8p1uTMnKYv2ES7Qr/8rlDyGBD359V0HPXcvSQMiddLdvAwBiQSiFoBwpiqLVhrlez/5s2gIoIE0giTB5YBKmd6Lmz/diuYev0fbKrXa2Vrx1AXrMEALq3Oo4KaMgOiSa754Ql2iw0WP/ixfHzWH86VawD4CnsdCIL4H1YnQ6fTwUBHf8DFz/iyCWAZsHidiGMkWJzJcLTsCErNWgSJKCQiGYyi+U99GtW0KbrCV3g3ggSEqBYgDINkflAk0n7eDBpsld6dquUlC8rk+IiWFU28x31Gqj2i0+vAZrfLFo9BWAYsRnKK8wBNV3TZPF8V3bh4g+xiNn1hNSRP8D7wfSisHCGCRDPqGLW8ZzUrggmzvOTnZIO53wyiNbCxVskTU2SR097Yxnv8iy7NeTV0BsaBIMhRREk0WST7q+3mvkmTdfkPThcmBDf9nhsIfCIz1KV8JOgczHW9gghB2aNmk0mPVoToezfww7Al6mdy0xNKOkyS5UbeDBptFveKgU6cmgXaZC1s/nyTLEQ8QTGCAGFWDrvNfkyF3kELCPPz9pT9Fs9iVXoO9EDtaytgXNl4qPzhdN7rO2kx3rmPIUikoFI5LIXs/A02ebk5YDGYwW4N7HOzauisHtKhlsC4lmvouKpQOh8jd+3Zy48QBHl/0ceXl2iyrpmTMmkP7wo7FARkUWQIcmry8OCwVRCwEGFEMlVXsNgiWV/lzYDDrB/uZopi2aAK5hZB9/4u6GnzLGW1ClzX8dDwSueGgaMnbF+vw4WKFSL0BBZ4zup/uAtzvfrsoY8hJi4Gzrj1B/JEwx/olRrIUCfzFoIg/iY7MxNsJpucsS6QxGpjQZeqlyuiBwJmzWGB7s7YtbeVHyEI8vWXK/YGsop5IBnq4YFEFqNCgDD6Bgy/F4kYmCvdEJjb1TbDbt5yj4oLq+R9/Xtr5b27jOTiNZhJZ6gAOWIB8bAKulE0e5T9asPHDdC5uwNmXjEL9OneZdw6Hq0yHqoSSkZ0PUOQSCdUWbAYLBUvc41iFdEDTVpuesCKETJ06c7jQPbvP4ATFyRsidfEOd08vW4fQXCMKfJjxMZIdO4wMHTj94pITK6D0iNSVB1Penq6RDwNQhcguP67XjBqZnLVYyYfNEnWa+iFNaCOzYetPdDpYayELk0PEyZnynEgFoP7KbZZMUJXHJnEGI5aLvp6vLOAMOvHSIJnELaiuebtOpg4NROmnlPOe72DZRNLUulhsi4f5idXgk7pefA8gkQagwn0gp0FizF+7Bh537s/8EWEkyckhyQQvbOrG0ymsM9SiYxCplVOhveXvO50e/z5h0CpdO354AyNRgMvLnrq0JtfvHD/P957PKG5vk4/dGtZu6qB3zVsoVMBOf9+f7/7afgFiEyrzvEsW7bMTt+KZwKEQNhn6xlVS8nMFcsG9ud4MyBsMex0e6I+lMlnTpGDPj2pjD5SStx4JxYQdtEdFCae0Ce6537FXK+WPPo5qGJUsuuVp6gFFaSoE6BAkwkzEsrglJQZMDdpGuTEjaM/VtdpjREE8Z1xYzLkfbBS8TK69gYmXf9wFpC+gX6wWLGeGjI6MJlMhleeebm6TJt355njysM+OBlxAom+CdCo82UZsJv/IkqiZz5SbsICz0eySgzHhKmZEKuP86gyOoszcZWZKo6baw2Go6/JarHKef49pd/u3gplwwf1ctar6itmy0Gg7qBVxkGJNke2cJyZWgOzE6dCiSYbxsSkQAwVJAgy2lCr1aBQKEIScKnVauWtvyPwBT9TJqaAoBDg8E7P6wu5w3DunxY6Du7bH5jsWwgSbhCRiEu+WOZZDv0ww65QyBMj0QPXSYlEj58lVR8eXQw8vX8oGHUChGXF6rUPXO5vVyxm9dhl9j61Y5wuDkpPKYP25nY5dsJd1vVvHzY4/IgL1pBJzEC/AXR694TBUEzSyO4KbVsPwJq3aiG7MkcusugO8YpYmJtUDgXxE+UAcwRBOCFc7xqbkQ6GzsC7hrNFF2YtDVS8iX4YCwhj45at/AhBkHBHJTgmOkPnMyMRLYUIZQTBs5gOQQh7E++ojOadnlhWaya2/6MixG/+gTbJ7raVYDjYpJ0J9q1fbeY9I2ORbLCqdxMctp7orz0YsGYaYgExGoxHsmN5go24Tslp6DLAF498CvGJ8bDg5tPlVU13SFLrZbcrBEGOI4TeyxlpaWDoDrynhiZRAzGaWNlqGoh4F22Kjk1CeOtYNmx2390VQRAkxERFPMtQRqUAYfR2tj0kguS3wCuWIYpVP/eFxHFJkFWeDdu/2Qp2i/s5+Jk4WD/QJIuRoQxaQEzGo9YLu10EJa8x4Am2EQxG3zzxJQx0DMApvzpj2NSXCIK4B3O/YiJ+aA2fYJKWmgLGIAgQlp6bjXsDh/s9GvPcJUYbC8oY50G7ezAVL4JENQKB0AyggcEjmzjBIPTwZXbWbNNhc/9Fkp9S88Yo1KAWPM9OcTylp02S8+83Lt3Ge9yDiY/js2/FxDj8yE1DUnkaDEbQ6TxzdZKIJG/OYKuW695ZA3vr90DVJTNk9ytPsEhhnykOQYIOK6CnEASwBrkS+iCpKSnyOBToWiCMcaXjwWK0ygks/E2shgoQtfMFl7b2dkzFiyARArGrZZ/Qvn73XUMJRI8AoXMtz9ISChD26ZVHrQBhsKqfRmK9kX6xPseDsHSxE2IdGV18IXNaFmiSNNC8vNFjl4R+J5mqWCD6YO0PhoUee5pLXHJh+WvbdgDq3lwpTyKqL5/Ne93HTAWIGH0FPhEkoklNcRT7NPUGPo5xTOEYsJms0Nfu/xhZVuhVNYwF5NDhDujqDnytEwRBEJ8RQhkVGBhGtQBhTNUUfGCVbE/zpk+wTE7jY9N4yztidXFQOK9Yntj3tnl2cXQWjM7EhsV8dBWViRFPBYhimMJ/pj4TLPnn5/Iq4+m3nuVVtXMWOyP56LqGINGGUqEEgZ53LFtTKEhKSpT35v7A18pIHJsk7/dv3ifv/QlzY0sY43gvzth3wPvEIQgSLAghdrskrmpqar5TFEPklxkmiKIH68UREIjtLgIRPP3ewz7r2agXIFRTEsP2zt9aRdsq3uM1rE5Fub4YijVZ8rG3sGB00eZZTRDGgHjiaiVLuWuxHGsBGUzP6y7O3otkl6j4+AwM3QNUfPzA62rnTHx4aulBkGhHQSfOLHbaFqK5RlJi8ARISlYqqOPUcHhHYFLxJk1wWHOcsa2xiR8hSPjBvDOskn3xgM04b72mdt7f7378g9F6uRTVdtmlyJPU5IooigEhHrpUCQTT8EYE06dPt1ntlqskIh3mXV7DJuuFVICwmhbjY9NBOYz1wBXJE1Nkl6atX24Gq8n9FVDmznR8rIbDAuIQICajIxZEq/M8DW+c4ljR0vDhOtjbsAfKz6uErIps3us5akHt1WeEIEjgSEx0LCiY+wMfx8isFKnZadC1LzDFCJPGDy9A9rb63+qCIL4iEfGwVbQ93WHqnVaizT5nWmJR7aXCpX4tHRBpKHtVo3ulMgrfPc78OFOTineaRPNl/ipco1XGQ6W+GE5OroKc+HEeT7JLFpTJLk571u7iPSPDYimOj6dwWEAcIoZlwGKwImeeEqc4WryQ1fuoe30ljCsbDzVXzeG93sGKDSr9ELyPINGEnAVLCF0WrASdI31tMCwgDJYJq/dAj2xZ9TeJLlywWnYFpCYtgniFjdj3DdiNt/eYbYUlupxfVKdOwlzRvuBp7YxwxlOnGiH8bWUoQIYwRV/4rVmy3kn86BPECu1N1ubDguTpkBs/3u2aF9lVuXIAJQtG94Tj63XExB61gAzu4zWO9LyeoFE6LCBD632cefs5XsV9DJIekwxl2lzeQhBkEKVSCQIVIaHKghVLxw2VSgWWIAkQZqWwW+0w0On/6uv6jOHdQw+0HQyZyEMQhkSkPqtoe7/Paji/KD4ra6q+8JHpKfnHprREoLFxpTw49HuQBUuKgFS07kL1hEdBwcRV9qAwAQXIcRzW5j1sk+yf8KbfYBaESdo8mJM0jU7mRxYAujQdZJZnw76NrR4VBDv+N8csIFZuARnMhhXvRSHCBJWjtoc/6n2wz6JcXwQzEsrQ/QpBwhAWJ6aiIsg8ECQBwuM0etv8P+9yVQ29s6sbTObgvEcEGYpdEncb7Kbf9tgN+SW6nIvKE4s+FgQhCh1tEL/gqQUkAqZWOPs7jgWCYB/o7fiRnYhreZdf0SnjYYoun7dcM+UH08BqtMKu2h28Z2TsJ1hA1EdcsAZjQDytA8JIVunloPg963bDtHMrPK73wSw/zN2qQl8Mp6bMgImxGfTH532gPoJEM4N1QCzWwNfhcEYct4AEywUrZWKKHAvSudcvZZmOQZOsBWWMc8tz/8AAmEwoQJDgQOcVh8yi7Y0+e/+phZrMvCn6gn9NTyjx/48+aiGiJ7V7BIXvJRbCBQKCZ++FhL+YRQHihOkTphuNgnSpSCTPCr+4iZL+5w4TJk8EbYoOtizZxHtGhhxnAYmJOWoBGUxfp/IiBsTYPgDLn18mZ6yZdbV7cR9MYKSoE2TLzykp02WLx4TYdNqLwgNBXBHqGJC42DgqQJRBEyCxevp8VCSwOJBAoE9zbgVhn++eVqyIjgQOdkW2EduaAbvhKogzF5bpcq4s15d8g9YOz6EfmNETiyX9hMM+Fa3bEPDIP5UIEJrVKw9AATIM5fE5uwbslvMkIvm9mmTXcRXLh4OtCJYsKJXTU3btdS9DjIr+N5SYIUHoR12wPI8BeeXpN8FqtsJJNywAVaxzAcOsHAkqLWTGjYFKfQmcnloNsxOnehT7giBI6GGum0qlCixBcsGK0zkESPe+Lt7jX1zFgdRvcH+BB0HcgRBiE4m40SLZ7ztk6yor1uTMnKover1IURQ9E2IE8REUIC6oSChYYRAtfqmUPgjLUrXb3MZbI1M0v1QO9G76bjvvcY1acZwAiVHLq3zMbDkYhK7xMAZkbW0DLF9aC+dceCZcPPcsyIufIKcYZm5UBZpMOZ5jQXKVbOWYl1QO03SFckFGFB0I4h3MAsIKgYTKAsKC4BP0erCZbUCkwC/UqmJVoE3RgqFrACSerc+fuIoDwVogiL+wE7HdLFoeGbD1T9kXn1lVqs2+a1bClG38ZiTIKKMoCN1TBPpz5IdhCwqQEZimL3jTZDffI/kpM1avfQAskvuWseQJyZA0LpkKkEY5S8xIxCiOtU4wCwiDuWFZuT/5YJ87sL954T+vQXJqEvzk51ceyVzFUgwz4VGiyZaFCEs7zAQHulchiO8oWQyIgsWAhCYLFmPsmHRZgIgBEATOSMvLAIvBQse5QAiQ4S0gO3fv4UcI4hl0WmAVibTJIloe7TD1nlykyRpbpsu7fVpiaSOLJ+V3Q/xHvyeFCEEl+t2DJVQI4FkWLCAQuouHm6AAcYNJ+vz/sxH7o7zpE/ssh+jvwn0tw6wfzA2r/1DfiJWCmQA4PrCbuVIwmJDwxgKytrYedu3YA2eeeypotJ4HryMIEpmMHZMhC5BA1OZwBltsYTEnTIT4G33G8BaQPXtbMRUv4jZUdBA6H9hotJnuMoO1qHdre1WpLu/WmSlly/hdECT0RMBaMAoQN2DBYgc15M9WYn+Xd3lNp83zIMvS0yeDOk4tZ6FyBcuwdTwsCJ0x1ALCcvy7A3Pbevu1D6jwiIdLLr+A9yIIEmhYADrDk4wv/mZshkOABMsCkpKZCpIoQf9h/7vJu7KAmC0WONjuenEHGd2IRDpklWxfmm3mX7YTQ2axJnva5ISC+yZp8vZMnz497IN9RyvdkjRqY27oFSQ4A7cPoABxkwVCrnnjzv4rLKJ1Ce/yiuMrlbtDfEI8ZJZnQfP3jWDqHd78mMhrdQzliACh4sNoMMqpNVmKT3fYsnE7bN/SBBdffj5ovUjdiyCIdyjZeapQhDRFLLOA2C1UgFiCYx1gGfYYHbsOy3t/wgqnuhr39u7bx48QRBb+xCraWmzE9mivrX9ur7m9qESbc2ZZQv5Ts7XF+/ndkCAjgGAw8nIC7tC2bp0H/lphjocZvVjGMH4YtqAA8YBLJ0+2mm1wqU20reFdHsOyRHlD4bxieTVy1+qdvOdEnBU4ZHVAGKyiMgtj4QurbvHlp9/IwuO8i37AexAEGS2kpqTI+4Gu4LhRs5TjLPNfd6v/M2HFamNBGTN8+vPN29xL8oFEJyzbpUQIi+V400ws13SYurJKdDmFxZqcWysSSlZMT5mOlcnDADqFYR5wvDXKEITQmcMDBAoQD6lIzu05bDKdapPsXuVuLNJkg8KL6t8TJk2EGE2MbAVxdgKy4O+MGMeEYShOLSAsw84IDPQbYNX3a2DytDLQJ3hX8RxBEO9gAeihrAPCSBsUIB3BESAsE5YuVQd97f6f68VoqABRD5+V70BbOz9CRgNUcFhsom2tRbL+vdfet6DHbshtjW+uLNXlXVGmyXulJm0amsQin1GqVCIHFCBeMDe9tN9oMv/ALomNvMttklQ6KNcVgUpwrxjhIPFJGsiqyIH2lnYw953olhGniIF4xYmxHeoYhwXEZrWCyWQBpUopT25GoqVpJxUhAzBnfjXvQRAkWLA0uMwaEMosWKmpgwLEo/pXPsGsIIGwuLAYOmYFGY6mlh1OF3aQyIZ+p5JIpC4qOBpMouVNi2T/eYe1a059/ERtsS5nRqk2944KfelSVo18gbAAMxGEOwKYmTfHUAYLLTshqk5oIniYBUsA94rHhRAUIF5SkVa8v7O/Z74oScP7RA0Dq5FRkzgZ4pXuBYMPMuWcaWA1WGDHqmbecxTm2qV0YllhdUAYzAJit9lk68dggKsrVn63Wt7PqKmU9wiCjC4y0tLkfd+h4HmfJI5PClg19MRxSfzoRNoPHw6p2EP8gyRJFqtk22QVbc902wZ+bhfEwoPW7oL6+FUzJunyrijVZj8zM3HKyksFIewDdBGn2GzHWYWPbyMOqPrywOE+NKAA8YFZY6e299v7zhIlcS/vcpsklR7mJZbDhNgM+iW49zthbljsIrp1yeYTioONjXEEcB7PUQuIDQYGDKBSu+eC1bStBcZPHCvX/0AQJPiwbHWiKIYsExZL4Z2clBg0FyxGQkaCXO/I2OP/+MkkFwKku7sHzObQBfwj7kHPBclOxB6JSNttkn2ZWbK8YJXEm3ts/RcetBwsLNBmxpVoc6aW6HJ+XpVQ/ExxfPbOeUlTuy8VLkXBMcoYvcEiDugsL+yzs6EA8ZHKxEnNfUL/SXYvRAgrGliuL4QZiZOcuk85o2BOERxqaYeetqOrhEzAjIt1rFYez1AB4i7M75wJkOKyIt6DIEiwUatVsvgI5WV0TEZGcF2wkh3xZqwiur9xJUBYcbP2Q/7PvoV4h51IJoto22uV7EtFQp41SOZ7uq195yuJfYI5nuTVx/dOK9Zmn1ymzbu+RJv1ZGVCyYezk6pa+J8jUYoAxGAyuZkFSwj/NLSeQEDwaFAkEunmh2ELChA/UKWZtMdoHzhdlMTdvMttWPB4ujoJ5idXQoFmolxM0BV51fmyb/j2ITVBxsemDxtTMtQFyzBgpJMa9YhpeNv2HZQnPqWTCnkPgiChI3QKhNUCGegMngVEk+LIEmjsNsh7f6LLGL4WCGPrdo9D+pARkIhkF4lkEInYIUrSHiqnN9HjOotk/cYkWt4zE+u/6bXmt2bRcg0TGG2WrpmHYg2JRZpMTakuJ7tEm72gUDPxZ1O0+X+tSiz9OFeXe3CqkN19qTAZ/eVGIXQSLo1WwwarR8cPowYUIH6iPLGs6bCpcy4VIbt4l0cwAVGiyZGFyEQXblmp2WmgTdbC7rU75QrFTMAUaDL5rSfCBAfDZrMx58kj2XVcsa+1Td7nFebKewRBQknoXHnHjkkHY49BLhAYDPRpenl86jsUiGKEw1dDZ6xbv5EfjV6Y2wqd4Yn0OmZnmaLskt1kk+wDVsnWZRVtB+h+BxUPmy2irc4miV9SUfEGFRj/sYiWRw1243091oHbe+2Gq/ps5nn09omCaJ1I2zn7LJ2FvT3tZfVxEyoKNVk1pdrcUyfp8i4u0+TeUqDN/FeZLu8VJjDmJE1ZU6MoGrXF4xBkNIECxI/MTqvYb7AaT6WD9zbe5TEsm1W5vgjmJVfIQuR4iwhLVZk/uxB6DvRAf0c/pKoTQeuk/scgLOaDwQSIxWJxZNcZIQ3wwbZ2+X4TMsfxHgRBgo1Wr5XPW0kKnScBc8FiBhhDkKwgqjgVCEqF00x/vqJLdS1A9rRGX+bV9Q2bvj5g7Sg5YbN0FbQau7J29u4du8d8KPng4T2avPgJinzNREWBZqKqUJulLtBkxhVpszXF2mx9iTYntUSXM4HuC6h4mFKqy6kp1madWajNvLJQk3lTqS7v1in6wrsqE4sfqdAXvV6ekL+c3r4/X5/fLmeYSq7omT5huhGDvxGfIMTibrIIgQjRFdQlSRZ+5B4ChH3BTBQgfqY8uWRXr8Y2y0bEdbzLK/RKjSxETk6uhCJN1jExIiULykC0idCyognoxUG2ggyHUsHS7ip4Fiw7CG5kwWrdvQ/iNfFHrCcIgkQGRqMRVq+r99s2YHC4QgXLDUsdqwalSgEWg2fXWneIT4gHpXr49OdNLS1OPwN3tkMdHfxRwgtjv3FgbuK0xhO2pCk75qdOaT1t7Kx2Jg5mZ81mjvWj07cFiRjozMUWytpIoYQICo/cDgn9C34YtoT9C4xUGsiupHij8EGMQj2fd/mERH9OvbZ+6Lb3Q79ohIevfRjGjR8LDz9+L7+Hc/bsaoWbrrkNrrnxCvjqs29lMfLUS4+4jAO5+/cPwq4de+C51x+D2DjPUgUjCOIfbr/pTujvHoBP3nrtSEHRG265Va5ZsWzxh3J7KBdecTVsazwxRbc/OP3Ws6B4filvBQ7zgBlevfEFuebRmb87m/f6j5dv+C/0B8C9ixEfFwfrV3zLWw56envh9AsWQl9/8AL5h0II+bC5oe5C3kQinPxpMybRa/h6QRghWPR4CPSpYiF3a21tF++JSIoqqj/OyEg/9/vPP+Y9ALv27IWzLrqMt4ZCupvq606szhyhFFTOOlcB5OgbHwFJIVS2rF3VwJthCQqQALK4qSk2d0LMy7EKtbOzwyceuucxWPbVcnh78Uug0zsCN52xb+8B+PnVv4XLr7kEPvvwS0hKSYInXniY3+qcn1x2M8RR4fHEiw+7lbIXQRD/85fb74cDe9pg8aI35fOR4UqAdHV3w6at23nLPxxsPwT3/O1hmH5ZNcygW6CxW+zw8k+fhzHF4+DcOy/gvf7j7dvekLMIDsftt9wERQUFvOUZ+TnZMHHCeN5ygAIE8SejXoBU1rybkpx00aqvPuM9wwsQ+ttvo7/9Y0/ICKa4cuYCAopveHNEFKAev73+e0dAb5iCs8sAcnZRkUXUDFxtFa2PSYT4NYpz5qxKOVPVts2uM7cwS4dCEOQ0vPQ1uHTXYtjtIpiMJoiLj0PxgSBhgXueMSnJyTB/ziy/bqecNFcWP33twSlGyFykWAyIzRSYJEdx+uHj5RjpqalOPwd3tuPFB4IgfobFgAxf+Ty6ETELFuIhk4XJ1mJtzm/NovU3VJH7LQCvqLRAjtFYvaqe9zhHKcd8KGRRwTLZMGHhCovZItcBSUpO5D0IggQTOk4Qq2RrNxiNvNhP6AzVCQl6iI2hAuRgcAQISzHOQtQClXUrLiGeHzmnecdOfoQgCIIEEhQgQUAQBDJZn/dvg2i6QiTS0QqCPjBmXAbd0mFTwxbZEjIcCpb1il7UWRA6Y4T4czCbzHKwOlZAR5DAQnUGnWdLXRKRGsyi9V0rsd/WYx04p9m6N61EmzN26/ptnzHLpRjCLFixMTGQkZYKxl6jnPY70knNSuVHztmxew8/QhAk7BAEs9tZsARws2JhZCApPVrAZrkL+WH4ggIkiEzVF75tlUyn2CWxk3d5jUqlhMqZ5dC2vx26OofXNEqlI+uViQoLJlRGsoCYZQuIiBYQBPEzVGhIVsnWIkr2/3bb+n5hBFPOgNWenx8/cXqZLveSEk32PysTixeflTTb4acdJhF6BXm5YBmg44It8NlnRDr2EInI6cYDQVpuBj9yzoEDbS4XdBAECSHE/SxYhEBU+WopQTDyw6gBBUiQmaQraugx91bYiX0N7/KamrnT5doeu1qGL8DO4jjkGBDboAXE9azGbDY7XLCSXFcNRhBkeERJNNCJ7FazaP2QWTY6Lb1nHopr1ZVocwoLtdk/rUoofXqKprC1Ijm3h56TTme8BASRsKq/Ifb8LcjPA/OACexmxxgSSEw9RrCZbJAwJjALIInjEl2m4h0wGo9YixEEQZDAgQIkBMxMndLaZz58ulWyLeZdXlFUUgAqlQo2NmzhPSciFx5UCGA2umcBMRqMzDUEdHod70EQZCRY1WiraFtttlv/3mvvW9ArGnN6trWXl+lyL2SWjRlJZV/OVsi1FtyHQL/NbqdiJrQr8vm5ObL7VU+bX7xHXXJ452GwWWwwrjQwAd2aJC2o44avb9R28KCcTQxBkPCDCCAXJDKaRh5KBRCCE7gWJCQCbq+MMPdehVIZ9kHrKEBCxPSU6b0l2pxzjJLlAfpj8WrJjaXfTctIhcatw+f+ZxYQZvWQLSD05ziiBcTkKAA2klBBkNEKFRs2uu2w2K2fWCX7bztsvSf3bG3Xl+hyqsv0uXdU6EuXsurP06dPj4ql9JysLHnfseuwvA8kO2tb5AWT7Kpc3uNfYjQxLgWIRK/yXy1dxlsIgoQTdPYiT6ply/BICBBVvpQKleRRZffwjwBBARJyJmly7zRI5h/SCY1XpYaLSvJhZ8tu2W3KGUdiQIxmeSU1Pt51YcHeHkeRrsQkvbxHEASACo1DNsn+Wp9ouL6XDOS0xtsnl+pzzyvRZv9rZkLZsmgRG87IyZooL2R07Ay8ANm3cS+MKRorVy0PFHF6149du8Z1ZkEEQRDEd1CAhBgqDshUXcGnBtEy2y6J20RRhB3Nu6G5cYdbG7OCDPQbYF3deqe372zZI7teGQwGed/X2+/0foMbK1zIOHjgkNPb3dl2NO+S0/kiSCTCLBwikZrMonWRSbRe325tL6JCY0yxNvvH5bqiF6q0pQcWCLkerUZ5gwCkh1kupRBmwWKwKuyZEydAV6vPuTNc0r2vC/oP90PBrELe43/Yyqm537X7xsq61WAyB/zrRRDEUwiRJxZWdzJhEQhN9c8AYbMr3bfoCIKoMCnC3gUrTPKsIIy1+9dqPnj3m08Wvfz+ArdMjGEKs7jMWzAL/nDPb7GYIRIRiETsp6P7Nya7+YtYZeyHynhLZ5GiKKQquqii+gGtVvvHbz55D5ISHUHZriqhB5Kbbr0Dvl9TCze++Uve43/WvbsGal9bAVc/+xPQpwcmCYaxxwiv/fxFsI5Q6PDDN1+BkiLfhRBWQkf8CVZCr7mb7v76/RcfQ0Zamtw3bCV0gI+a62sv4M2Ip7hi9ngiSPt5cwSIxW5XZO3cuOoQ7whLUICEEQUzZ05U2BSbCwvyEn/8o4W8N/JYva4BFn/5Ffzpvlth7smzeC+ChA+sHg+dnG2RBOnLXrNh6czksuX0oh5WPsPhJEAe+8+z8NTzL8LVz10PCRn+FwdsweWDO9+RK65f+eQ1oIodPk7DF/ZvaoX3//KOPDtxxV133AZXXnoJb3kPChDEn6AAQQHCmyOAAgTxgKqqKnW/pP46Pj5u3v9efNYvq2+hgmWouPCKa6Cjqwuee/0xSElL5rcgSOiwEfEQIdInBpt5kRri66YkZrEUuGFraiwqr/5DTFzMg0s//RBSUxznUKgEyBdffwu3/P5PcPYfz4O8mgLe6z8sA2Z45WcvwPiyCXDOnwM3Z1j58vdQ/95a3hqeKxZeDHf/4Xbe8h4UIIg/Ge0CpLCy5k900nr/t5+8D+PHjZX7hhUghDxPf/s38GbE44kAIUAGlEopZ/uaNYH1m/UR9I8JE/olFT2DyOzLL7koosUHQxMfD/f+6fdyHMgzj78ox54gSLARJbHfLonLbaL1T92WvulF8ZljS7Q511cllXw+NSm7O5zFh4wgSM48MSVRgkOHO4K6JSboQalQwKEdgVlQ697fDVajFTKnOTJuBYpddTv4kWu2bN/u9HPwdOvo7GIxRfxREQTxCckRA+JONXQBwsui7TNGj2JawvvaxkELSBiQV1WVqJTULTnZmWmfvv06qNWBcT8IJsyl4s77HoQPPv0MHnzsbphSXsZvQZDAQUWHkQjkc6NofTtGsn1VmlDaFfZCYxiKKmp+r45RP8SsHYMWkJ/9+jZYtmKVLPKDCVtEYIHZs348B6oumcl7/cfGTxrgu+eWwsKHL5ezYAWCHipyXrvpJd5yDYtdi4/zPRU5GwfZ58b2IYGQ95sa6i7iLSTCGfUWkPLq2wSF8I/P33sLcrMdixXDWUDoe362qaH2Z7wV8RQXz9YTreRIUzoCBEi/UinlhrsFBAVIGFBQUf13tUr1u//88+8wf+5s3hv5dPf0wPk/+jHoknTw+PN/B5Vq+ArECOINEpHYUlizXbIvN4Ptkyat9ctLhclupEgJfworq28UQHjm+88/hox0h7/zR599Ab//yz0nTGhpaxeVWUt4029QMaekD36BQqlIm3ZuBcz5yUlykgl/s/hvH8P+ja1wwxs38R7/w4LcV72ynLdGgpjpZ7qUfqaO/OYCVCiVqgknza6Rm4wDB9uhsbmFt45Cv5tN9BPaw5vsb+m3JXTQx/IqVTOdTGTTz/xM3nQJfaJ2+tzcP0+iz618q6l+1TeONhLpYAxIzW/o7tHF77wpF0hlDOuCJZGnm9fX/YI3I56qqipNP1G7Vd6DjhndcTZ1/qZNy8O6qioKkBBTMnVGkahUNtTMqNK8+NTjct2OaOL1t9+Bex96BH71u5/BOReewXsRxHvoBM9uI/ZVVsn2Qawi9q1+zaFD04Xoq8NxRIAMCbhk8R8XXnE1iOKx3gX0M3m9uaHuKt70G0VVMy8ASXi3YE6R8szfnSMXCQwEz1/1H8goGAvn//WHvMf/LLr9TWhvPshbrqET+Q6rZCrcs2GDXP69qKL6Da1We3n991/LtzPeeu8DuOv+h3jrKJIAv2hZV/s0b/pMceXMBQQUbokIOvFY1VxfFz2rWMgxYAyIY0x897UXYXJpidzXvGMnnHvplfLxUOi58DQ9F6JGgDCoAHPLlHr8+BWuYAxIiBFVyr+o1SrNrTf/POrEB+P8s8+CzAnj4Z03PgAz1gZBvEAiErFL4l6LaH3LYDf+qM3Qn1KizTlpqr7wn8XarP3RKD6OIUTeO9nz58cRoviXLiNBefJNpwVMfDDXKHO/GbLKAxf/wWp/9BzwZDGQ2OLM2iEFWIR+g9HIj10jSMS/gTJiZLoQIkgwGDYeBEOvwh4UICGkZMaMIoGQy8876wwonzKZ90YXep0Ofvfrm6Ftfzt88fHR1UMEGQk7sbeZRevjRtFavquvq6xUl/ujKfrCt+aml0ZVganhICAMsP2AwQ2ruyD4Xd3H9FoupZIj56QbFkCc3vd4iOHYt7FVFjcTAyhAjN1GsJnd16kCCCZDsuRwv4okiIAVFJGohXA3RrvdjVNTiL7sD4PvfyTouC2qY2PD/v2jAAkhkl35x7i4OOUvb7ye90Qnp86fBznZWfDu/z6iA0doqzoj4YtEJIudiPU2yX5fp7WnpjA+a0KZLvfXU/X5G88cV+6W72s0IfDgeXcCmAUg7i3Pe4JArtCl6gKemerA1n0Qp4uDhAAVH2T0H+6Ts4e5CxGge19t7ZHJPG3LA1coMvqJSoKiAkEogkIhnwvuVEIngiLyFhBGQnB7LLBqzOawn2yhAAkRhdNqJhCBXFJVMQ0mjh/He6MTlUoFN1x9JRw6eBi++3oF70UQWXRINmJfM2A33tZrGMjbX7ejulibfdeMxEl1gxNwJEQIQlFcYjyoYj1zN/cEu9UO+zbtg4SxiRCjjeW9/sfUZ+JHbkLITvavo8EEHsgCj2W0GgmFUuFeoImbqECIbhdDJChIohgYH0oE8RIUIKFCCdcIIOiuufyygGSVCTdOPfkkOZXoR+8uds98ikQtrAq5XbJ/bZasv+yCnpxiTfZMFs9RlV56YMGCBfjjGESSZLcq85BJr81mOyEAnUEGszX5EwK7rQYriLbALaQZOgfkIoTjSsbznsDg8XsQ4Ct+5DGSJIVs5VEAMuoshYgbCKBnHhcskxLviUgEboJ0xxKpICQqsiEORSDu1TYhApHUanXYL+ChAAkdNxQV5MNJc2bxZnSTnJQE5/3gTGhp3AmHDnbwXmS0wNyrrJL90z77wOUWa29+kTb79DJt7lMzNVNa+V2Q4yCCQr6AWqnoGAlBEPyfbpFOwpnrUm9b4BKpdLV2yuKAuZltWrwBGj5YB1u+2ATNy5uga28nSHb/uDypYz2rraRSqrw21RLmsOVHJEGBogKRUSkUP/Q4A5YDgf53az9RL2J1x3hfxEHfhNuWSCIIUbeYRYWFe2MBAbPJZAr7948CJAQUVs6cR69QOT887+xRYf0Y5MqFF9N/BVj84ZeODiRqoRNKIoHUZiW2941281UdRlNGiTb73HJ98f8mJ01mqSDRvSrMURDFS5JIbOs/quc9/qf3YK+83/AxK0T4LdS+ugK+feor+OLhT+GNX70CL13/HHz/32Vg7PEtxEWTouVHbkCgd9uaFVt4ywFxVGB2x/dcBbFHa4D4AYXCTyoMiViKK2aPL6yo+YBOqu/jXd7AJhtnK4l6TVFV9Vzejl7wChP2oAAJBUT4WWxMDJx3llu1paKGrMyJUDltKnzz5fdgwZS8UYlIpAGrZHujVzScYYsdKC7R5Fw0WZ//ek1akVsVXJGjKEGUV7sGBkZe9CJ8ZdCfNDasPEB3i5uWbfcog5QnlJxcCj/4w3lyBfRr/3sD3X4K1710I1z6zyvgpBtOBm2KDjZScfLRX98Dy4D3Y4YmUcNiM3jLNUSAZn54FEGQlYct3N1HBRgVGeJGE0WVs04hINUJAlzAu3yCqo5CkOBLKmju4V1RCpGzCI5SbOnp6WG/cIECJMhw8+cPZlZVQlpqiqNzFHH+2WdCV0cXrK1bz3uQSIYZOkRJ3GsVbW/02QYubt63Ka1Em3Nlpb74q1LF6EiXGzB4/QfJjSxY9F4BEXgEyIfMRaq9ya9x1UeIS4iH/FkFMKZoLBUbWohP0oA2WQsZ+WNg6rkVsjCpumQGdOw6DFuWbJJdtVjMCKvpsWfdbli7aDV8+c/P4O1bX4e36LbsmW+g9+CJLmPsedwOpicwraSyuoq3Qo5gV7mtvOjHg9aSKKGspialsKL6CSDSl1Q1TOTd/kEQ4qmg+UtRRc0qVtyQ94Y/EpGvKQaDG+st0ZjEhDhSs4+IIFiWLVuGLljIsaiJslIQhOSzzziV/kZGj/vVILNmTIe4uFhY9f1q3oNEInYitltE65O9ZKCmV6MsLdHlXFmeUPze2UVno2krilCCtInuiLNJfTBg9UHyZxdS8aCG9R/Ww+s3vQyv/OwFePNXr8LH974Pta+tAGahObTjEBymG4sjefu2N2Bv/W7+CA7iqQCJ0biXZYsOy2qRwGvZ06Yl8S6qSSTZDGU0jphNi056/BuyIWEWrFFHUdXMC+xW2ErnCL+kP0gl7/Y/AtQolcp1BRXVf6+qqvIsUApBfAQFSJAhRDiN7oTpFeWOjlHG+HFjIXPCBNjRvAtrgkQQEiFWURI3miXrP7ps/fOKNFljS3W5N1dqS9ZMFyb43f0HOVr/YWgWrGAjKFVmQojIsmEFGqvJCod3HobGpdvgu+eWwnt/fBue+dET8NZvXwe7xQbGboNs+WCuWKKLsYPd/s2TX4F5SOpdJmQy8jN4a2ToxK8kRoh7EGChY/InuV+TJZQMBukikUlB5cyaoorqT4AoPqDNMY5e76C/VHdP2liFIPyun6h2FVXM/HFZWVkM7w87JCWRT3x3smDRMzbqgtCjDRQgQYYIsIBlv2LxEKMRhUIBp5w0F/a3toHBDd92JHSwyZZNsm8yiOY7zWZL4T7Njqoybe7vpieULOd3QQLIYP0Hlnp3JOjEMyCuN0QU4uhkXKmOC8ziaPe+Ltj02QZ4/8+L4JUb/gtv3/Y6LHn0c9j4SQMc2LqfCg/v5hADHf2w5zgryLhJE/iRe1DR8rPiir3n8GbIIAqL++pPcATLI5FFwcyZEwsrqt8SiOI7qn7d/s1RkbGWAPmYN4+FwHN0DH+SDuRurvQJE+iP/iV7bMKygvKa+bwzrFB6kAVLUkDUxR0Kbse1REYVeBQgQSS3unoMVSDTZ1SOTuvHIKfMnwdWek1dW9fAe5BwQSJSn10Sl1uI9fZOqyG/WJs9dYou//7JKfl7FwhYo2O0QcBeSndC0vgj3kg+weJJWtfvgWXPfAuv3PgCvP7Ll2HZ09/A/s37wNxvppdN/1kYbKZj5+0Zee5bQDgCEYQHi4tn692vwEyIQqn0q5lEGIhFURGl5M+YM6mwouZJwabYSYX+pcz9j9/kEvoD20WFx3XN9bUzBELaePcx0MfqaW6ou5nO8k6mf7DUTSGiYG5ZCgX5urCyZnFBefXp4WwRcYUgf0zRBR2Pouo9oQAJIjE2RTkbYM467RTeMzopKSqE+Lg4WL1iHe9BQokkSRYbsX3EanR02vrzCjWZJ5Vqch+ZmVTMqkEjIWKw/sOAIXSWQnrBq2D71Nx0ue0LrKbIot+9CR/99X3YtHg99LU7UvAGAk2SBvJnF/GWg+TMVH7kEaVSvHgjAclhjRqSBctZdjJCZ4UhtesS8LDkOxIKCqbPqiiqqPlEIYr1dE5wk9vCg4CNbn+Lt+unNNfXvcS7nUMc9Wia1tUtH5cQezqduV5K/9bNIlyCkv7xD+jrWmyP1a8qqKi+bv78+d7UH/ErolLJRBRxq5gxgdD5riJugQIkiIhA5sbFxkJBXh7vGZ2wz2BSaQk0bmvhPUgwkYgk2iWpxSJZXx2QjD9sijclFmtyLmA1OqoTyzqFaMweEoEM1n9wJ+6AznsDYp2iv4TTkyemyEHcvvLZ3z6Rs1kFKo6CxXmwTFqF84rhh/cvhPjEY18zEyVuZ8I6ikAf93pBghMCgYMVD6LTWdyfSAluZslBgk7x7Nn6wqpZlxdWVH+ukEg9CHAOneS7ZV2gPzUb/edTAcj05obaP27cuGRknTtkHGcZkZob6t4TFbYC+jgP0gHDLfVPrwUq+k+lQhBeaOs37y6srL6laOrMXH5z0FGIkkjPO8niRj0e+j6jMQuju+8pIrwVUIAEETrYzE1LSwWNxveLeaRTkJcL7W2HsB5IkGCDtlWybTCKlruMVmPRfo19Sqk29+qp2sIPzlYU4ZeAnEDBlJkT6eRjUs4M/yyYVF48wy9CZhCFSgH69AQomF0Is348By579Eq46qlr4czbzwYmmpzB6op4QSlRQA47MJlcGxgEAexKi8qv/tfr1q3DLFgRTPG06hw6cX9eMkk7BULeoJN6zwqAEbIeBDKvqaHuPLpt5L0jwy0gQ9m5bl0vfYw/KQmZQW9/k3e7iTBBAOExUCo2F1XUfFFcUX0+vyGonPCmkIgFBUiQYH6UApCytJQUYEUIRztFBXlsUgx79+zjPYg/kSgiSHstou1Di2j9SRvpzyzR5pRP1uXdNzWpeOcCIRfN02HOYP0Hc4hEuqBSnEMnS0Lh3GNdmbyFCYVrX7gBLn/sx3DGbT+AWVfPhbLTJ0PBnEIYVzb+SKFAdXwMjCsdDxMmT4S86nyYdMZkmHZ+Jcz76clw2q/PhAvuvRiufPIa+MWiW+Ca56+Hs+44F6oumQlpOeny37pCFeOlFwkB2X8rWFYP7wlMPRjEExYqCyuqS4sqqm9ldTaIUthFJ+7XU3Gaxu/gDvSnRholQn7SVJA1vbm+ro71OW5yExeW7G3r65qpELlCsguVtPkufTYPrGygodsZRBA+LKys2Um3B1lldWbh4fcIKO5+CERQuJ+8IdqIkHpAKECCBIlNHEeIoCvMz2NmTd47emFxIIydzcdmqkG8h1k5bMTeYJDM9/WJpik7ezrLSnU5F5bqcl+cqy1lVa2RCGKw/oPVjSxY9ILjd0FJR6krdWk6SMn0X8FUpVoJqTlpUHRSCVRdPANOufl0qPjhdBjoGABJlGDCpImyJePiv10mu1Gd/afzYcEvT4d518+HaedVQMkpZZA5LUu2cDCXK09hqX4jEdkFxw0CUREfcQcqOspnTqOT8T8WVu7dQS/y6+n2CD2JavgdPIDsp5Ps60yxQkVLQ92LsGiRm1msjsOJBeR4Wjauamiqr11Irx30dZLveLfb0CfIpdsf6GC1VDKL2+n7f6qwvOa0qqoqDb+Lf1FQUSEI4kiWSAeim/EukYNA3A0xEyJioEMBEiREkBIFgcQW5ofMfTKsYJagmBg1tB88zHsQT5EkySoScZtZtLxmJtbL9/ccGlusya6cos2/qzKhaOuZ48pDGg+LRC484LRQl6aXiwAGApbxilUyf+f3/wPJLsKCm06DHz6wEJLG+Sfj1vEwgWPq9W5+LgjCZrYfKQsWnThaY2IDUOBI8GCFGgk42dnz44pmzswtqqi+qrCi+nkmOgSFYj2djD8ggJBN9566OcgWD/pF36wX7LnN9bUv76ut9S2hgPuxfKR5/eoNTfV18+lEZS5tfuyRRYQhsKB1YTx9378QFLCkj6gO0s/m4+LKmt+xSut5VVWJ/J4+IVht8nuin5XcdgV9Pe6+/0giqt4TCpAgQQRCT0BBqdd55YMcdWi1WohRx0Dn4S7eg7iDnYi9VtH+Xp9o+Gm3oT/HsrOvvEyX9+MyTe7/ThpfiWouihis/+BOHRB/w4JWiQD7mGWCFQEMBGverpMrmY8tGQcL/3EFTDpzCr8lMLBK6d7VFSH76VRmBzsamgUrTInGSVcY4HCrKqysvoFOrN+LTTXvAZuwhU68X6Xi9HomOvgdPYZ+YbuJJF3JLB5N9aue9FvMjxsWkONp2lC7ggqRC+hrqqR//z7v9hj6eejpZ3MufZy/KxTKBhVRNdPPra6osvovrNhiwCwkQxAV4qhdgKNffPAvGl6AAiRICMQxQLFK4AjIgfhqtQq6Ort5D3I8LIxDlMQ9Fsn2mdluvbXd2lNTpMlKKtFlX1yuK/rvjIyytsmTJ49eP9coZ7D+gztFtxQg+P1iS0C4h6XOXfXaSt7jP1iNDlZsMCUzFS689xLQpQZ+YWb7t1v5kYcQeIUfhQx6/XDLpztKV32DBpsYl1bMyi6snDmvqLLmp0UVNY/R7bvCitY+KjS20s/3WTqx/iH9pDPo3oeMCsRMJ/if0kH+wub62rzm9avf9NnicTzeZzMkzQ1125oa6i6SY0QIPEuAeO3C60gxLKTTg5l0f68CFKv6JPVh+vmup4LkZSrs7iysnHVO8fTZxQUzZyawP3H85YmwuA76ruwDhpEtmTFSfCc/jB4EwU3LFEEXLGQo9ASkZKT7nk8/GmCB+HFxcdDd2eOWOXU0wD4HK7Htt0n213rtxl/RGUdOb8+hslJtztll+txHZyVOYoGICBIUWupXfUrPzI+YUOjYeYj3+gdVnBqSJ6RAz4Fu2PBRPUiOjMMBw9A1AI1Lt/GW+9Bzsstmg8fohV++oI9Uf4AJBX8XImQQIbTlRaKRKVPmJjuERvVNVGQ8Q/cNdGK8xw6ECg0Fi4d4jk6Fb6HbPDqJ9s+KPUt/S8gDko0Uylmt1q/+UO4NBF5YQI5HjhFpqP2ZVTRPopenW+iD+iV3Pv88p9Gjq6mwu08A8rEkSRsFm7CLCpKtdHufbn8uKp95QX5FTYHjrxD6nUaEZcNdUIAECTrCJLN9YkJQEkWEPUqlEsaOyQCz2Uwv6v53mQ535PgNSdxjk2xLLZLlb302wyUHxY4xJZqcicXa7B9X6AufKNJm7ps+YToGlY5SBus/hCoLFoUQSfqjJBHDd88v9atIYIk4zv7z+TCuZDysfGU5fPXYF2AxBO591r+/DqxGLxYFBfjjrs117SBK8ouzOLzihoWO8zaDyRS6DDRSgCazEQrLPplXNSdrqEWjsLL6K7rtt6jtXQ6hITxJv+cb6Z4VCk7zm9jgUBHbT7+V7+kE/ld2hS2bCo8/t2xazdI/Bva78t4CcgJ7NmzoaW6o/XdTfVYJSORs+p4W0Zfvz1UJ+rFDDB0XUuhWQrcL6fZ/oFB8oBSgubCixsAsJpICHiVAYtoPHYadu/eAwYiXx0gGBUiQGBzU2Ko/cpTOjq62PkvffTZJ/NIu2aO2iBZ9b/02yb7CKtkf7rIazgPJksmsG8XanAWl2rw/licUvTtHX+7fZWYkohn0BXcnBsSuCEzRrZb1q7fSicHf27YegG3fbOG9/oHVBDn/novk7FZN322Hd//wFnS1+t9rYtfqHbK7l8cQ8nBzftZ/eSvUuLXySRRk9K3mDIEFOzOxIWejqqj+2B6nb1VK4rahFg0BhFPpNt7xF4GE7Ke/oQeVQkxxU0HmAjqBf4LV4eA3Bh4/WEBOZJHYtL7us+aGusskFSmkQuRiKgj876N5HHz+NI0LE9VnS76C8390FZxy7kVw25/udtzpWKj4ikajoZuFRgW3CxaGFBQgSMhgFdFNBpPpkktufqBYm3VmkTZb327qnMbqVphFy9N0wr5MIqRFJJKBDnRhvbJHX6ckErFfItIuuySuMkvW122S7dfd1r7zDxoOTaTvLaFYmz23RJv9++mJRZ8U6AsOoXUD8RcKSRGwVXe9YHuQ/rzXf/fst3Bwu3+zObO0vIP1PQydA/DOHW/BjlUtcoYsf7BvYyss+efnHj0eHWlYqp2/NRVk/XEwBaqodGQFGikLFsUWp9X6XwQQIWRmsDBFkF2optXMLKyouZkKjv8VVdZsVRF1DxMbdOb9AJ2onkvvluFvi8ZwsN8N/XcLnZD/nU4A5zbV12Wyon/b679v8zqVri/40QLiBNKyenUfq67eXF83B+xSHr0I/pFbegIee8FmAzabHXp6e2H33r289xgEEWJuZ7ElrKBqVVVVYFL5BR+3vlP6+YTOCusBKECCh3wCqFVeFsKKQmLUanpdFRTWgYEjv8NZKVM3sroVZbq8X9AJ+8mt7c1Teu2GHLPNXNwrDlxntJv/YSfihxbJto1O8LvphD9oA7skScQq2fuskq2Zbktsovh0v2j8c6e191wqkrK6bAO5h+JaJxVps2aXaXOvKtbmPF6VWPrx7LSK/fwhEMQj2KQm1JmXmCWGiMrrRJto+fSBj6G96SC/xX+w+h6s9ocuRQdfPPwprHjpOzltrreweh/LX1gGH9/7vke1P+jnbaRq5Zrm+to/DZ00qnhNlpG+CzrxtccODITs4s8CdPlh1MEmkcWVs84sLK/5GxUcKyxq2w5BQVZSgfFv+rlfRu9S6rhnMGEWJ7KK/m5ukZT2fL1gr6AT8jua1tWuYDc67hMiAmIBcU7TxtW7mtbXUdGeucAqmQqo3mdV0t+ln0vIanHQN38riy0R1ML2fqLayqrRF1TNvKRkxgy5qCgSeoL2Ax3tsCA3+mnf2LhuFe9BbrzlVli6YtXuAcE2qW3dOq+sAYQOsks7N06IV6snUmmXFqNQJcar4uLphTjZRkgqIRKLvWE5yJXyHxxFpN8HW7GyURVkI3RPtZCZ/l1PrDLmsB3sVqvdarEp7EaL1d4nCbD3i8RFO+8R7omIlQUkOqAXzb7zzjpT/8j998jtLdu2w0VXXScfD0Ug4ozGhjVredPvFFfWTKHnWoNSpVJS0Q+TzpgCU86eBonjkryvLu4EY49RjgdpXb8HMsuz4czbz4ZYbSy/9ViYQGFpdUWbHWxmG5j6TNDd2gV76nfDXrp5F1NCVtNPcyd9r50KgC8bG7I+ZW4nJZXVVRIIa+/98x1w2UUXyvd8/uXX4OHHn5SPj0CgNU40lm7cuNGv/h9sdZ/uRpxg09d9eXND3f94M6JhlbXtBiFLoRAX0InkmXQ6TfeClt8cEtiEmk6adtDrxSoQFF8lCNZvqUAPqSW7qGImnVsobuTNodzfVF97Jz8OEQuV+ZV7yxUEzqONefSzywFByKHHIVv8Zos69HWso0ffEoF8JtqVjTs3rooI92c6DjxGd7c4Wq4gTzTV1/2KN8IWFCBBYlCAbKn7HlRoBZHxhwBBkGjGbQECMLWxvnYTb/qd7BkzxsbSC/Ws6ukJSYmJ8MXX38pTiDhdHCRNTIH03HSIT9SAOl4N6jg1FQ1xdIuBmPgY+uKOvcwQKhwkicgCgm1ym26iTQQ73ViK3k2fbYDO3R2y0InRxMgCg23MmmEzWsHUbwJTr0kuYCg/jp2KESpERlpzVigUEB9HX1tszLDjsNFoArPFQh/PJooglOxoqG0pnDG7XBCl+j/ceotw3ZWXy/dzJkDo0+8yxcAkf6dULaysWUs/xSreHJbIFyCsonjrAvqTWUhV9YWECMn0OGTuM1RoHKA/YCbsa0EpfiZK0q6d69b1yTeFCcMKEEIeYAHvvBUOCNnz58dq+qxj7ILExOQZ9EOcJBAyiY4Rxy8QBgfCLFjCABUiaxWC4hk6wnwZ1DgdD6EC5B90d5uj5QoUIMgQBn849d9/DVpNUFxSw57rb/4NfL+qLiAXbASJBooqanrOPvO0xEcfvE9uh0qAyBPDytZtxQX5hR+88TIc6uikIuQbWL22Hvbu2y/7YrN6JSxj10ipat1BoLNOlVIJSioS2J6JBZXKsWdurCo1FTp0HxcXCxlp6TBu7BjInDAeFi/5ChqbW+CVZ54EnVYrx5klJOjlrHtMeLjLV98ug5t/9wcAUVrYuH71O8wCJBHSQAWI8idXXSHfx6kAIaRRbemfunXrVi9Sbg2P2wIE4KLm+lqvC8iFAmbpIGYyg354l7HXT7/6NH5TkCAiFTrd9HnZKvh2KnzWEAma1Cpp5dY1a/zvb+hnwtsCMjIslsekthbT3/dcARRl9DcwVSCQQb8XVjskqFl7qODsp8JoiQTwHtikZTxbWdiAAgTxisKKmgfpAPeH1d9+AYkJrNYO8qOf3Aj1GzY1qc19U/x9wUaQaIClCz3lpHnjn370Ybm9ftNmuOzaG+TjoQhEMaGxYaV/I8SPo7CielFSYuIlX330DiTo9bwXwC6KYKHCg8VHMPHBNqPJYUVobz8Ev/njX2BGRTlcdvEFYLXaZDFwREjwjRUlHawNFB8fL9+mUNCpgKCQrRbs2LFXgHJwTx+H7Yfyn/++BP966hn46H+vQnGh9+UD9rTug3MvvRIsFsuTzQ11Nw+6oN0RIgFChegqerWu4c1hoRO38xsbaj/mzbCGZauiv9uf0AnnefTaGCS/fCLSWeYeerCV/rg2MFEpSEKtqLINZOp0hmXLlkVcDE0EWUDcRZg6darGSOKSBTXkAlFME4DMpr//fCoUJ9PfSjBWcAkVI8wro5aOQU/owfqp3yrU+8DgPJI3h4WOQ/fQceuvvBm2hMwPb7RBfxCyi5E7VY1HC6wGCFXA9vT0dIyrQBA3GC4Lk1JlC/g5RC983/T29UFnVzfvccAsFFqtBpISEyAtNUWu75OXkw1lxUVQPaMK4uNiQaFUwOkLToZzzjwdzjrtFDjt5JNg/tzZMKdmJlRPr4TKaVNhUmkJ5OfmwPixYyA9LRVSU1IgJTlJflwmeJhFQ0PFSWxsLBUs6hPEB6Ny2hT2OmWh5gvsPbCaTVQCVTHrj12pZHm0iCSN8DELgmXr1oV+n8QSAaLiwpE7uXpMUWXNb5igklPjCnCtv8UH/Z7YSbKPHrDCre9RVfZHSZAW0u9ukl6wJ9BJeT7dzmPWgZaGunebN9TuZ243kSg+XBLYLFiBhLAYKmZ9aK5f/T1LX0y/ryua6uuqRYVtPJ1LdU2mY8Xvfv1LuPj8c31aaHAB/VkKWrqdSidv7/dJ6tbCypp72UIEvS1k82b6otwaBwRBiIg5FQqQIEF/EHKQ0/EX79FMV7dcBd0cdQM/gvgPmxzbEAbQ2Uw92zMXJ3dhbk+aeA0c7uhk5zrvDRzZmZn0OeNhe5NvBZuZNYaJIjp5zSwrOxSvtlhtdBCX2KLJCNgAMFHF8RRVVE+l28dqtdBEm4+6Y81xD7nuyT762/qC7u+mc+4FdivJUpljS5saamdRkXFx07q6v7WsW/0Oq2kT6oDxoBLELFjBQh0bS88tgaSnp8FPr74KHrj7z3Dn7b/ltw6BxXYQ0sACznmPT9CJ/xj6Yf6FPvnawsrq7wsqqi+GhQtDE7cSRaAACRrkMPu3uxsFCIO5aLDVXAGEsPexRZCQQQSLZeTaExAMX/UEwb6JviDz9ytrec/IsFiO3Jws6OvvB3feh68wC0xaWiqsbVgPouhbhu5ZM6fTf4UJtlhzpqMnhBDilqiRQAijANqFyoLKmTWFFdXv0x/CBrqdSwd8H/yPiUiA7KEy9iP6eTxAQDhXSRT5VGRkNjfUnUX39zauq1vKKtdv3bqMFWyLVAuAf4hcC8iwGCTJTt+WdIwl2InMotLLqFBJpyuMilSqV+YRidxOP4y36E3b6G/H63hT+lQxdM4yWyEI7xTtaN1GxcgNBTNnBs+nXiJupfaj50lEzKtQgAQJhUBk5dHbFxEFKgMOc0Vz5NQnIcsTjiCI+7DVYzrpa2resZP3uEdudjb0UwFitQRegLB4kpmVFdB+6DAYjL4tdk+vKOdHwqk2pVISqAhgxc9GICCTPjrxiaiV+8IqViBw7zKBKL6jItSRt9gLiFyXBZbS/S1MbFARXNZcX3sBi21orl/16baGVSyeA3FGFFpAEvr62KoCceM8lGlsXNnftK5uefP6ukfo7+ZHesE2jUhCoUTIJfTmdx1ZzrymkIqRZwSbYjtzKwxGsUM6uIQ8DsWfoAAJEnZRfYgQYm9rb+c9o5uB/gHZAkIEIaCBswgS6YwYdxBEBCDrm1p2uFMR/Ah5OVlUDDiC0oMBs1ywWJX9B3xbBCzMz5MzFtJZ3HyVROiMR5BGtuIEwc/MBYJCdkkKEQuVxdOqTy6qrF4iEKijwmOO4EUKXXqd7Kcf4lJ68CPm89/UULuguaH230xsjCoXKl+JQguIr7BAchbzw2J/muprL2muz8qiw+vJdGb/Ev3dtfG7eQIz8o6j+0f7iWoX/e3fxLJ6OW5CRgIFSJBQgNhDr2Tm3Xtaec/opqe3T86IoyBCM+9CEOQ46IR/wI3EFUGcaChWs9eza89e3h6ZiRPGy5mx9rQGZ+ybOqlM3q9bv0He+8IU9lgCGTSFhD10yslqVASdkumzJhdW7v1CUsAS+ipO490eQX/EuwmQn4mioqC5vvaUpoa6t8K5JkPYE4UWkK1bt9qoxBeZC7dLiGA1Wa1uiPFFYsv62mVU5P5EYVQWswru9Hf4Eb/RQ4QJdHvCrLLLrlkhjhGJCPGJAiRImOKhi44Gpn37ccGfsWuPw3JOJNIoHyAIcgLEvVXM4F1sBInN6smmLawwt3vkZDpCKDwJXveFrMyJcvD7mvoG3uM9JXKGHaFAAmUS+5BHskbRbytQ30VY+u4WTZ2ZW1RR86IkkU0sY5AgCJ5V2R0MFhbgmvH62MLm+rpneVXqiJhAhTXRaQEhbFWGwpvD4ul7J8xdq6Wh9mPm4ifZhUra967sAugZzCLCAtb/U9TS+m1+VfXJzDLIb/MdhXvjAD0XI+K7RwESJPbV1prpmdN2oL1dXvkf7exuddT3kWIl9OFFkGGglxEbsx6EC6LEkkYQ69ZG9w2XGRnp8r41iIsv2VmZcKDN9zjM7KyJjgOVOJ5+GeJIWbDoRDqELlDBI3v+/LjCiup7iErYRGc71/JuzyDwvSSQueMS4mY2r6t9BbMh+pkotIDIMAkSYFo2rmpoqq9dKCiEKvo5vkmFiIeTNkFJX+U8hQRLiir2flBcMXs8vwEZAgqQ4EGASN92d/dgLRDK1m2N7BNpb1kdXpVGESScoFMI80jxFsTNDEn+QBWvYEFsvdubmtnzOjpHgFUjHz9uLDQ175ArprOto7MLDh3uOLLtP9B2ZGvdtx9279l7ZGNB7yzuhG3bGpvkavCD2+p19Ue2FXWr4dvvl8tbjFoNu/cefQy27di1+8jjMGvM0Mep37DxmMcafByWPphB32qhx2uqIUCpFOVsiwFj4UJlYXn12TH9FhbjcZcAgpbf4jb0Y2wiknBFU0Pt/Jb61bUoPAJElMaAUPVhtNlsLrPcMW+TREJ8XeklTetWbWc1SIgoVNPx7gva5dECg2wRFIRzCUhbiyqq76iqqvKxiKLgViCdRMIocNAF0amQwxT6A7yMKur/vf7801BVPo33jk7K5yxgqXi/YOkTeReCIMdRWFnzbV521smfv8cySII8Of7xjb+UjwchQKzN9XWxvBlwiiqrl40fN+6kxe+8Kbs6ucONv74Nlq+qBY0jqBskib7qIQJGlI5e11k/u53dj93D4fbkuO/xfzcSrGDh4OOwvxvUauwhPAnup393nwCKX190wbkJD97tKC7NKq6zyuvHQOB7OrE+ibf8RlFFzbP0jZxYAv84VEpxXKBSMhdVVaUBUT9DD1lWK48XL+lnbqPfxX/iROOfWKE53o34SBRWQndJUWXN1qKC/NIP3niFCm6F0zGRnoet9HdW6s/f2fz581UHe00XEoXwJJ06Z/BuT6BDEGkCSbi6eUPtat7nEYVVsy4XCHmDN4eFjnTX0WvCcYNT+IECJIgUzZyZC3bFzj/d9hu45orLeO/og8XBnHr+xWxS8Kfm+toHeTeCIMdRWFH9dU5W5ilffrBIboeHAKm5LzYm5s6vP35PrljuDvc+9A94/e135SroLFVuTEwMqFVHXaOZMBlETW+PjY3hLYD4+HjZsZrBCgSyvx+EZakaRKWmf0dvZ3z6xVfw8WdfyONsgl4n9w0+L0OpUEDcEPF0wuNqHY/LrDP3PvQI2G32x0Ag15x71plJj9x/j3zbP5/4Dzzz4ivy8SB0kv1tc0PtKbzpN6gAoZNMOHGSeRwKpZi2fc0ah9nGbzCrx75LBYX0Ly8nXuw3ukKplH5CXxsrRIj4kWEFCMD9TfW1d/LjqIGOP1uoACn74I2XqQBRBk2ADJJXVZWoIup7qZi4yeOYJwoT4nT3nFIl3uXpuYoCBPEFobCiZse82dW5/32CjuWjlI8Wfw6/+8s9QJRiRfOaNet5N4Igx8GqR2dkpJ/7/ecfy22nAoSAkU56PXaF8ZaiqpkXAFF88NpzT8GMygre65pFH3wEd973ICyhQooFiQeaN995D/764MPAJimlxUW813NYPZGzLr4MDAbjIjrZOP3cs844KkCepALkhfASIHTC6ddrOrN6EEn1Gn3Q06gK9CKYlogCCA8ozX3/t3Xr1sAXghmFjEILSENBXm75h2++CiqVcwFCmJtfX8fUlpaWQOX+Fgoray6kT/SsIEAa7/MEZpA9RLfLWBYu3jcixVUzLyFE4ViNcgUhP6bf/Wu8FbZgDEhwYX4FK2rXrBvVcSBffP0t+yRa4y0WTMGLID5CJ4dB9aEXJNUatl/b4H6a22wqOpgVY/O27bwnsOTlZNPn8z3zVnJSoqMWiCBMYoPWMW5bzjzBBPcqFXuMEOQsWAsXKovL6WRHUm+j7/1ML8XHYQUoLmysr70LxUcIiNIYEDpzN7L4D5ehb/ROMTExgXz/pLm+9n1BLc0kQOTx0EPYcDiGbkuokHnQ7dgQSeFmJfTgXhO8BQVIsKE/OJbVpnbNWt4xumAFwtY2rGcnSDP6ASNI5NHYsPIAvcQdql+/kfeMzPixY2U3JxZEHgzS09Jkl6rde32rPcJctsaNHUOPSCIQQXHMwpETWwOd8kV8QDWr6FzY0voIUSje8nJ1l82AvrdZYcr2+lWf8B4k2ERrFizB2ZkXGppWr95F+jrn0c/6Ydr0WPDQ80tN38wf+oh6WX5FDcv5PapAARJkJLtyHf2VWpctX8l7Rhd7WvdBX/8AGxwX8y4EQYan32AYIRV9oFbdXSKsbdqxgx+PTEZ6GiQlJcKmLdt4T2BJSNBTwRMrjze+kp+bS4crSKCf87FxNoFcX/UO96Pqh4FNgvqIagWdGP2aNr2ZH9BPhXysV9jO2rW5jmVMQ0JF9FZCN9pF0XUSCUEYCJbVjbl5NTVk/ZFI5DfMHZZ3ewQVIdPpybaqqGoWS/AwrMCSFG5m4RLcy5YValCABJmJSapGAcjeFXVrwGIZfVbpr5Z+Jw8cKkHxDu9CEMQH6EUvqKvuLAiTPut0dzNgMZglYW5NNezdvx/M5sBfG1OTkyGRipBdu/d4lO3KGVXlU5m/hI5e1Y8VIEFchyWEBNxaXFRVPVchkGUCCDN4l8cQIM/oBfvF69at82oihviRaLWAgGBl5zQd98KIRWLz+rp/0w/9x/R1eZX+V7Y2StIbRZXVwyYOUNjdEziKCLHEogAJMiznORukWSaoHbt28d7RA8tMQy+mK7Y1rMIChAgyAkQQRF8n0P4kO3t+nFJSv6xSqTPu/sPtvNc95s+ZBW0H2+HF19+Ades3QMvOXXLND1YThLlmGoxGYPn9WXSmrzAH64K8XPmxTSbf4u1Y/ApFnswdY41y8jJpVy8/9Cv0/QT0R8CCW+mLX0LFh1cF0+h3Zqfbv5rr635BxQdW2g0HotUCcuRdhd3bI80Nde/R3Y/oudDF+zxDEOLpP/eytNsTa2rocXQTpQo5vGFVMYkg7b9i4cXg6UU8klm1eg1c+4tbQCDC9Y0Nq17g3QiCDMNg9qPGdavktvMsWKSNXviCUmmXpeCluz9feeklwl9+f6s80XcXJqR+evNv5YKB7M9YCk22qVVqUCgU8sby+isUrF8hp8JV0mPHnraHpNxlaLVaULAHYi+BzkV0Oh0IiqOvhxUfrFu7DrIyM+W/1/PbdYN/x2G1QlixxMHHUcfQ9hDrDvvb195yGGxnVlXCq88+KR87z4JFXqffxVW86Tfo53433f3V0XIOfenW5vpaj9MxF1bW/I6+8Afod+lxStFBCJC/U/HxR3oYPmp5lDDasmAVVlS/P37c2As/e+d/EB8fN1xq8rX09+i1Jc9XCqfVzBSUZBkdVNw3Ex8LHUrgowSF7Yqh1sTiadUnE6XwLW8OiwDCWY31q77gzbAFLSAhgAdxfvz+x59CZ5d3QjnSYGfTcy+zrHCkO8aufN/RiyCIHwjIqvsxsKxIldUsLuDOk+fNEe664zaPxAeDCYwXnnoMVi5ZDM//+1G483e3ws9/cg0s/OH5cMr8eVBZPlWOtxiTkQ4Jej27iMoWkc6ubmhrPwQtu3bDtsbmIxtb0FheuxqWr6Ib3X/+1Tfw2ZdfH9l2yu5XRH4MJn6YlYXV9WD9jc2sqrrjcdZv3HzM43z73YpjHmcx3QbrlBxjjXKyAEs/Eo8qJbuN5E6cj+crwlTY/EYg5EEfxAehH/HjdLJ3Bz1G8RFORG8ldJNoF1m1b97jlJC+d7nQoKC4nE57vHVFZMPrBX1E/Wbx7Nl63geC0r1sePScNPHDsMazKwjiNwoqqi9WCMI79/75DrjsIhZ3FN0wV4tzLr2Cxb282VRfewXvRhDEBW5aQLY3N9SV8mZAoK/jYfo6bp1bU6148p8POSwGAcSRZpO9N4leTAmd5bLJBp3dD6mYLomSPMvghosT9u2HDsG5l14Jf779t3D5JT+kPY7HZfdgkxe2KMJg+6GV14/fM2vJL2//g5y5cFJpCbz32ou017kFhP7FE031db/iDb9RWF59m6AQ/sGbTqGfkkcFKZnlg4kPOtXxIsXuIORjHvOBblchYvTVAal+IyMt/fLP339LtooOYwFZQ8+FmbwZMoorZv2Eji7P+nCOseFpaYLCdi6zhJRUVldJIIyYQpUQYX5zw6rveDNsQQtIiJAU9q/oD+vgm++8L6/QRTvvffypHHRPL/SOqzeCICPD6z+w+IjhCNiqO4Xlp6fi40U6+b197qxqxROP/C3g4oPBXLNYkTHmHsXS9zKXqLi4WHnCMbjp9Tq5yvlw+8L8PGCB8izehD2O7GrFH0cTH3/kcZhLlqvH0em0UFLoJEOmQ7+EE25fSAorq2/0VXzQSd7XVHz8CMVHmBKtdUB4FixmemM4i5ETSGBjptylsWHiy/R7eJA3vYFZQhb0SaqXysrKYmws0bcbI48C7N5aXoIKCpAQsXPdul46ufjn9qZmWBXlNUH6BwbgjXdYbBbUtayv+4p3IwjiF4Q+fuBXcipmZfcR1Zd0nLrmovPPgaceeUie0EcS2VmZcKDtIG95T3aWk+rtzEQSPEac5NNJl1tCtKhy1ilAhCd8Ex+w22JTLxzqn46EGdGaBYs4smAxyyjDWVFnIrj2zwoei8Sm+tq76Ct9lXd4BVUhl9hiEx5VsXHAZQVGjqDENLyIaxIE25MSkQ488cx/nar4aOG1txZBd3ePnY4XLL3ciOodQZDQUlA+85IYQVqtiYuf8/vf3Cw8cNefITYIlg9/wzJhNe/Y6fP4mp+bQycB9Opvs3E3LorTkUw4zA/8iwJ8S+XFKZo6M5cQ8jZ9L2re5TF0HLcJBH6xd9Pybt6FBJns+fPjymbMGMs2IiiGqaItaAfvU1BwVuSdvNEDsVvJ75ho521vYJaQm+i5d3U0TaBQgIQQefWIwH82btkK336/nPdGF13d3fDia/9jp8/6BKVtGe9GEMQN6GRRrv9gNAUnppBl6CuqqH5PIQj/Gz9uXAYLGv/JVVfyWyOPrMyJ8gpp+yHfdMFgZXUHfGE5/NaXR7RGEKXwHzqRSeVNrxAU5A9NDbWf8yYSAmL6zZ/Y7IomttE5xGW8+xiIAL8YvI8ioecN2hUl8z2J1wFxMRUngl8Eu79gRTkFQi5g4p13eQUB8huqREb8HpUREoSOAiTEKED5AiHSoceffh6s1uhzpX35jbfk7DOCIP0f+gojiGfQi428dO/qYktv8XnVnWVaKaysvoWAtDU2NvaHC394gZIFW1dOY0X4+J0ikMzx4+T9/rY2ee8tg5XVHfDvwslXQrsCNMaNXNmYTk6G/5FQiipn/ZL+ns7kTe8gsEQP9n/zFhIi6ClZRb9LvWNzbs2i94kZvA9tTikoOMtrq1c4IYBgdCSpiCyvkaaGuo10dyvdvH7h9LtkqyAjj8gqcYAfhTUoQEIMS8krEOHuxuZmWLwkusIjDnV0wPOvvM4mT980rVv9Ee9GEMRL/G0JYa4cLCBZMksb6YX9XyXFhYlvv/w83HfnHyA5KYnfK3LJzclmF23ZDcsXkhIS5KB0q9V61AXL6TSAdPID/yIIVn7kFXlTZ2XQCdu9vOk1RCCb161bFxFVlhEk7CCwnc6Hotff3kNQgIQBOoXtv0Qi6//v7/+Eg4cO8d7Ixm63w533PQg2m90oKBQsR57L1TkEQZzA6z8MVuB2Zgmh82CPV92zpsxNLqqs+Wlsv3kTFR7PFOTm5Nz9h9uFd199AUqKCuVJezSQQkWUWq2S63/4AnO/mjBuLJjNFmAZeGTCbESjX9mw6lSpIj+l32kKb3oN/VXcUlBRcy5vIkjwEQSRjYMu7X2CO3VzgktRVVUafV2vcCtGQOmWpIAkJvE3KEDCAOaaJBHhN339A7b7H340KgLSF3/5FXy3YhW7YP2nad2qRt6NIIgH0GvsyOKCgNur7mVlNSmFFdV3xqrsW2nzufHjxhX8/d674L3XX4IrFl48JM4hOkhKSoS42DjYvbeV93gPE2b9hgHZCiITRI2mAHHE3wGdkA1rJRGA3MQPfURQKgTyPEvPzDsQJLgQ6LfZ7S7nSQKBsLPSEaJ+gooPh09ogGmLkOx0KEDChJb1mcvp9ezFr5Z+B0uXr+S9kQlzvXrgkcfoCSe16BW2u2gXWj8QJITkz5gzqbCi5l+2WGilF8H7JpeVjL3/L3+Exe+8CRec84Og1PYIBazOB6v7wYLQXcXRuEPWxAlgNpvlekYyTh5OgADVH5AUXq/oUsF5EX1lE3jTDwgZfaLqF7yBIMgI0HOwVAByAW8iHBQgYcMiUTAqbqeqvvn3d90De/ywYhcKLFYr3HTr76G7u9usAOEyzBOPID4hr3wzl8ZhEYafWRdUzqwpqqxephTtawUBfj1/7izNmy88A4tefh4uufD8iKvr4SnMopOakiwnwhBF37TBmDEZ8mN09fQ4OsLMS40KS+ciRRD87jJFn+sSWLjQhwrqCOIlghtZsHyMmfI7gnAh/SdYg23ELPiiAAkjGhtX9tPz6oa+vgHjn+970GmBnXDnqedfhE1btrEz4KHt9bX1vBtBEG/g9R+YsB8OQq/F/FCGucewVe+iiuo6BShW6fX6k84968y4D954GZ57/J9yZitWaXy0MGHcOLmSPKvh4QsZaWnyfv8BnlEriJd5SUHcKTJ44mKPLBLIKbzlN4hAiqdsb0vgTQQJGoRnwXLlgkXFSViloRUA5vLDYIACBPGOlvW139Fv5Q9rGxrg9j/fzXsjgzffeQ+effEVevLDh80FWffxbgRBAgkfxR3Co+ZnfZKqRRCEd6jwmPmLn14LX76/CB65/x4oLS5y3HGUMWE8FSAGI1j9JUAGU/o6sYAQIAHxPVfYR67x4YyS3buT6MtM5E2/IYCQZFHZMnkTQYJPmFkgXUJgKj9ChoACJPwgzetq/03F/VNfLf2OPPrk0xERlL6ibjU8+Mhj9LWKW+JF/ZWwaJE7K3YIgrjE4VZzJPDZCQKBxMLKmj/1Seo9CoXwdE521rjbfvULYdlnH8JvfvEzSEmO/HS6vpCUmHhs+lwvYWl4GT09vfI+7NYZCfTzoyPYCNEQEAJR/4FO/xTp/BhBgoYgCPKJLLlwqWS1QvhhWECHijH8EBkCCpAwxRQLt9Nf7WfPvvQqPPncC7w3PKldsxZu+u3vwWyxtAlEecbGjUvk6s0IgvgI92V2GQMCcCmdDd5fVJCX9o/774FP3nodbrz2ajkAGwFZgFmsFipAfDNOJOhZPTeAru7gx4BQETFyFizB4a43FJUYQydrPkbfI0gYwVyw2J65VQ5LuKXhDeLroSd72GUAGw4UIGHKvtpak15hu5Cq/MVPPPtf+Pczz4elJeT7VbVw4y23gcli3gOS8mxWWJHfhCBIgFEoFDC5rFT56IP3wUf/exXOPfN0iImJioLHfkOS2PybqQXfFMNg0KugcDwOqwlyAuREEeAPFEri1eOKavsAfU2BCMglSoAWfowgiAvoiHGQHwaByFlvQAESxrD6IP0K20J64fuCBXf/+b4HRloJDSos5uOXt97hsHyoyILmDSvX85sQBPEDg/UfnJ33LCbh8b/fD2+99BycfcZpshhBTsRoNMrZsHz9fAaTggxalnyNKfE7hJxQxbZl9ep+Ov1hNV/8C4FDNrXYzVsIEl6Q4YtyhgICwhZ+iAwBr1hhDisok6CwnydJ4pvvffiJeP3Nvz2ahSVEsAsxi/e496FHwGy1rlNIMLtp9epd/GYEQfwFr/8wmAWrdd9+eX/tFT+Cbz55D05fcHLUFQ/0N23t7XKdE5XKt8xfnZ1d8j4tJVneB3OhUZTk4HaXJvBhapAQAcj7/NhvECDrHeIGQYIL4bFOff0ufn6CMMCPwgJ6Zn7MDwOOQISAWGEDAQqQCIBZQsbp464WBOGPLN7ioquulSuNh4KmHTvh8utuhJfe+B/Lif9hgmA7qXFD3W5+M4IgAWRbU4ssOP5w6y2gVqOrlTts3LJVDiCPiYnhPd4xmP0qJytL3jvz6KIX1IAEvyoUihEKHwyPQiW9TP/Sr69LIQiv0F3k+HogSAhRKKyL6dnSx5sIBwVIhLBs2TJ7Y33twwIIZ/X09O647c93wx//+n+wb39wQi66e3rg6f++BJdefT2dBDWxKMzfNhdkXoyFBhEkcIgKh+//oAWEZXOKpRNpQfAtnmG0wKy1rfsOQNbEiT4XXVy7fgOdSAgs5sbR4XT6LQRsUj7SA0vDFKTcvmZNJ9097mj5DtVBm3WCbRFvIkhQEXgwrOvColJYTfa319e3gQD/5M3AIrhVMygswKtYBDJlytxks8p2H/3yfq7T65RzqmeCTqvltwaG71augsMdnewiuBZEuLB5Q63DFwRBkIBRPK36ZKIUvmV1PM496wxgCw9ffP0NXLHwYn6P4cHBnS2c9MJHn30BU6hoqJw2hfd6x/uffAZWmxW+/eR9SE5Kgr/+7WF4c9F7/FYHVH6c39hQ63d3i+LKmil04t9AleewfmQEyNPN9XW/4M1jyJ42LSlGEfc9Fa6TeZdX0Ofop+9xblND3UbehYSAosrqbvpr8yS/drPUlzSlpeXz8MoO5QWDY+Kzj/8T5s+ZBd9+vxx+/pvf8Vsd0N/pz+i58CxvhgWsTlO/pPqWnsMzeVdAoONEW3ND3XjeDGvwGhXBFFVVzwUiPEEPp7HVvUAFobIAWMcKrHRzU/3qJx29CIIEmuMFyD1/+we8sehd0Go1oFSMnmrm3tI/wFzBCei0Op+sRmaLRbY+sViSbz/9QE7t+9cHqQB551gBQhRwevPaWr/7x5ZMnVEkqpSb6DsY1o+MSFSArHcuQBiF5TOngUJYLIDg1eSEELBRhXVzuE3sRiMoQCJPgDCKps7MBZXwPf3uJvAuT7FQgaGiY9nwCxEoQJBgUVhefZugEP7x9svPQ3bmRN7rX774+lu46/6HWBrgSS3rV/s/owqCIE4pmlYzB5Sw/KF7/gIXnns2vPXeh/Rc/Bv89Oqr4Mbrrqb3YF43bBjH/fH771bWwu1/vhsuv+Qi+O0vf3bC7e7uWbrdq268Cfa27pPjbpYt/hBSU5KdWkAIEeY3N6z6jjf9hlsCxIUFZJCiqlklRJI+oBOYYt7lFnIMCZF+2rx+9Zu8CwkhKEBGFCA30nPhOd4MKwpmzpyosCu+pIfcl9M92AKAQoBr6Xt7lH73Gbz7BCJJgGAMSJTAimSxir+B2AbTTtKLFrsqIwgSJAbrPwzGgGSkp8r7V//3Nvz3ldfgQNtBOc2s1WoDlVIhT5A18XHyOZuYoKdbQlD3zBWUPb8mPl7eM8ssyz7FAufZXqlU0gukI56a7Zk7t8VioZtV3g8MGOg2IO/7+vqgu7uHbt2y+2f7oUN0OwxtBw/KsW/79u+HPVQUNDY3060FNm/bBvUbNtJtA3z5zVK4894HIC0lBRZeeN6Rx+ns6j7yOGw/+Dhs39TSIj8Oe7zBx1nbsB5u/dNdsGfvPht9zSvlD3+QII6GVoWCZbNy+YwEHEUrXdG0btV2UWGvpo/0GP0G3EijS39/hHxKn3sWig8kHBCUjixY/S6yYAkBjMXylZbVq/fZBdssel49SMcUR2o9lxCR3u8LFSGTGusz3yLEaba7IwhCeKUgdgVb4okKCiurb6Bv5m76q6NjJfv9MREc/Xt6oKXHCSnJyY40k+y0O3YBz+c9cz9wpLwjh2nTRvtGfF24xz3u/bAHQU1P8jS9TgfxdELPJuq9dGI+CJvQx1DRoWDiQ6VmA4LsiskegPXRxxjx/PbnngkKJi4GYYfHFlAljvvQI/nPjrtdlI7GT7LHYUUE2f0kLlqG9rsD+3zUapUcsOp4mY7nH8R1IOsQCJ0E0Au7QhB0qVTUKASF7N41WBtkEPrSOum/Vvpkrr9XD/f0e6WDu5BOn4K9DafQT8RA/+0d+nfD7h2HSfSR4/mfO4V+1nZ63w46n2Nf2siPi/ug7Clj6Nfj9gIy/x4P0+/RrccP770Qw8ZEtujKXCLZ4szQMVGGQC+9o9H534fPnp6II56DFHpq07kXAZH9Hf0b+t27dMGy0/sdGvo8/t7TF35IUpGTqJjyKdh/2MEs0iiqqL6KCMKv6WHUvCcEQRC/QohvuWgd2OgVSEkvdD5Z0OljMBkRPpVVEQRBkBGhk+wuIU5xcePKlS6KsYwMTtYRBEFGCwsXKhfSHcuh6u0eFi1iZgrFwoULBXfuP9yePg4zY7hpgkA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JBoA+H9Dc0fFqVpoYAAAAABJRU5ErkJggg=="/>
          <p:cNvPicPr>
            <a:picLocks noChangeAspect="1"/>
          </p:cNvPicPr>
          <p:nvPr/>
        </p:nvPicPr>
        <p:blipFill>
          <a:blip r:embed="rId3"/>
          <a:srcRect l="20245" r="18405"/>
          <a:stretch/>
        </p:blipFill>
        <p:spPr>
          <a:xfrm>
            <a:off x="694487" y="1191671"/>
            <a:ext cx="2001411" cy="327690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3597092" y="1031165"/>
            <a:ext cx="420624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sr-Latn-RS" sz="1400" b="1" noProof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Inovacije i tehnološki napredak</a:t>
            </a:r>
            <a:endParaRPr lang="sr-Latn-RS" sz="1500" noProof="1"/>
          </a:p>
        </p:txBody>
      </p:sp>
      <p:sp>
        <p:nvSpPr>
          <p:cNvPr id="7" name="Text 4"/>
          <p:cNvSpPr/>
          <p:nvPr/>
        </p:nvSpPr>
        <p:spPr>
          <a:xfrm>
            <a:off x="3597092" y="1378456"/>
            <a:ext cx="4754880" cy="46551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sr-Latn-RS" sz="1100" noProof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Pokretanje razvoja novih proizvoda, usluga i kanala distribucije kako bi se zadovoljile potrebe </a:t>
            </a:r>
            <a:r>
              <a:rPr lang="sr-Latn-R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klijenata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500" dirty="0"/>
          </a:p>
        </p:txBody>
      </p:sp>
      <p:sp>
        <p:nvSpPr>
          <p:cNvPr id="8" name="Shape 5"/>
          <p:cNvSpPr/>
          <p:nvPr/>
        </p:nvSpPr>
        <p:spPr>
          <a:xfrm>
            <a:off x="3181842" y="1031165"/>
            <a:ext cx="413712" cy="413712"/>
          </a:xfrm>
          <a:custGeom>
            <a:avLst/>
            <a:gdLst/>
            <a:ahLst/>
            <a:cxnLst/>
            <a:rect l="l" t="t" r="r" b="b"/>
            <a:pathLst>
              <a:path w="413712" h="413712">
                <a:moveTo>
                  <a:pt x="103428" y="0"/>
                </a:moveTo>
                <a:lnTo>
                  <a:pt x="413712" y="0"/>
                </a:lnTo>
                <a:lnTo>
                  <a:pt x="310284" y="413712"/>
                </a:lnTo>
                <a:lnTo>
                  <a:pt x="0" y="413712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59C46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3251976" y="1055141"/>
            <a:ext cx="273445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500" b="1" dirty="0">
                <a:solidFill>
                  <a:srgbClr val="59C46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3592520" y="2190974"/>
            <a:ext cx="420624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pl-PL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Promena u dizajnu proizvoda i tarifama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3592814" y="2539726"/>
            <a:ext cx="4754880" cy="46551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noProof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Reevaluacija ponude osiguranja i strategije određivanja </a:t>
            </a:r>
            <a:r>
              <a:rPr lang="sr-Latn-RS" sz="1100" noProof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tarifa</a:t>
            </a:r>
            <a:r>
              <a:rPr lang="en-US" sz="1100" noProof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u skladu sa promenljivim zahtevima kupaca i tržišnim trendovima.</a:t>
            </a:r>
            <a:endParaRPr lang="en-US" sz="1500" noProof="1"/>
          </a:p>
        </p:txBody>
      </p:sp>
      <p:sp>
        <p:nvSpPr>
          <p:cNvPr id="12" name="Shape 9"/>
          <p:cNvSpPr/>
          <p:nvPr/>
        </p:nvSpPr>
        <p:spPr>
          <a:xfrm>
            <a:off x="3181842" y="2190974"/>
            <a:ext cx="413712" cy="413712"/>
          </a:xfrm>
          <a:custGeom>
            <a:avLst/>
            <a:gdLst/>
            <a:ahLst/>
            <a:cxnLst/>
            <a:rect l="l" t="t" r="r" b="b"/>
            <a:pathLst>
              <a:path w="413712" h="413712">
                <a:moveTo>
                  <a:pt x="103428" y="0"/>
                </a:moveTo>
                <a:lnTo>
                  <a:pt x="413712" y="0"/>
                </a:lnTo>
                <a:lnTo>
                  <a:pt x="310284" y="413712"/>
                </a:lnTo>
                <a:lnTo>
                  <a:pt x="0" y="413712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59C46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3251976" y="2214950"/>
            <a:ext cx="273445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500" b="1" dirty="0">
                <a:solidFill>
                  <a:srgbClr val="59C46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500" dirty="0"/>
          </a:p>
        </p:txBody>
      </p:sp>
      <p:sp>
        <p:nvSpPr>
          <p:cNvPr id="14" name="Text 11"/>
          <p:cNvSpPr/>
          <p:nvPr/>
        </p:nvSpPr>
        <p:spPr>
          <a:xfrm>
            <a:off x="3597092" y="3381258"/>
            <a:ext cx="420624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sr-Latn-RS" sz="1400" b="1" noProof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Povećano angažovanje klijenata</a:t>
            </a:r>
            <a:endParaRPr lang="sr-Latn-RS" sz="1500" noProof="1"/>
          </a:p>
        </p:txBody>
      </p:sp>
      <p:sp>
        <p:nvSpPr>
          <p:cNvPr id="15" name="Text 12"/>
          <p:cNvSpPr/>
          <p:nvPr/>
        </p:nvSpPr>
        <p:spPr>
          <a:xfrm>
            <a:off x="3596472" y="3728446"/>
            <a:ext cx="4754880" cy="46551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sr-Latn-RS" sz="1100" noProof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Naglašavanje pristupa koji je usredsređen na klijenta radi negovanja lojalnosti, zadovoljstva i dugoročnih odnosa</a:t>
            </a:r>
            <a:r>
              <a:rPr lang="en-US" sz="1100" noProof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(gejming i sl)</a:t>
            </a:r>
            <a:r>
              <a:rPr lang="sr-Latn-RS" sz="1100" noProof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sr-Latn-RS" sz="1500" noProof="1"/>
          </a:p>
        </p:txBody>
      </p:sp>
      <p:sp>
        <p:nvSpPr>
          <p:cNvPr id="16" name="Shape 13"/>
          <p:cNvSpPr/>
          <p:nvPr/>
        </p:nvSpPr>
        <p:spPr>
          <a:xfrm>
            <a:off x="3181842" y="3381258"/>
            <a:ext cx="413712" cy="413712"/>
          </a:xfrm>
          <a:custGeom>
            <a:avLst/>
            <a:gdLst/>
            <a:ahLst/>
            <a:cxnLst/>
            <a:rect l="l" t="t" r="r" b="b"/>
            <a:pathLst>
              <a:path w="413712" h="413712">
                <a:moveTo>
                  <a:pt x="103428" y="0"/>
                </a:moveTo>
                <a:lnTo>
                  <a:pt x="413712" y="0"/>
                </a:lnTo>
                <a:lnTo>
                  <a:pt x="310284" y="413712"/>
                </a:lnTo>
                <a:lnTo>
                  <a:pt x="0" y="413712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59C46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3251976" y="3405234"/>
            <a:ext cx="273445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500" b="1" dirty="0">
                <a:solidFill>
                  <a:srgbClr val="59C46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943600" cy="5143500"/>
          </a:xfrm>
          <a:custGeom>
            <a:avLst/>
            <a:gdLst/>
            <a:ahLst/>
            <a:cxnLst/>
            <a:rect l="l" t="t" r="r" b="b"/>
            <a:pathLst>
              <a:path w="5943600" h="5143500">
                <a:moveTo>
                  <a:pt x="0" y="0"/>
                </a:moveTo>
                <a:lnTo>
                  <a:pt x="5943600" y="0"/>
                </a:lnTo>
                <a:lnTo>
                  <a:pt x="594360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5760" y="1828800"/>
            <a:ext cx="4206240" cy="69494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59C46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 </a:t>
            </a:r>
            <a:r>
              <a:rPr lang="sr-Latn-RS" sz="2100" b="1" noProof="1">
                <a:solidFill>
                  <a:srgbClr val="59C46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Uticaj tehnološkog razvoja</a:t>
            </a:r>
          </a:p>
          <a:p>
            <a:pPr>
              <a:lnSpc>
                <a:spcPct val="80000"/>
              </a:lnSpc>
              <a:spcBef>
                <a:spcPts val="375"/>
              </a:spcBef>
            </a:pPr>
            <a:endParaRPr lang="en-US" sz="1500" dirty="0"/>
          </a:p>
        </p:txBody>
      </p:sp>
      <p:sp>
        <p:nvSpPr>
          <p:cNvPr id="4" name="Shape 2"/>
          <p:cNvSpPr/>
          <p:nvPr/>
        </p:nvSpPr>
        <p:spPr>
          <a:xfrm>
            <a:off x="4774728" y="1331247"/>
            <a:ext cx="4093176" cy="2481005"/>
          </a:xfrm>
          <a:custGeom>
            <a:avLst/>
            <a:gdLst/>
            <a:ahLst/>
            <a:cxnLst/>
            <a:rect l="l" t="t" r="r" b="b"/>
            <a:pathLst>
              <a:path w="4093176" h="2481005">
                <a:moveTo>
                  <a:pt x="117051" y="0"/>
                </a:moveTo>
                <a:lnTo>
                  <a:pt x="3976124" y="0"/>
                </a:lnTo>
                <a:quadBezTo>
                  <a:pt x="4093176" y="0"/>
                  <a:pt x="4093176" y="117051"/>
                </a:quadBezTo>
                <a:lnTo>
                  <a:pt x="4093176" y="2363954"/>
                </a:lnTo>
                <a:quadBezTo>
                  <a:pt x="4093176" y="2481005"/>
                  <a:pt x="3976124" y="2481005"/>
                </a:quadBezTo>
                <a:lnTo>
                  <a:pt x="117051" y="2481005"/>
                </a:lnTo>
                <a:quadBezTo>
                  <a:pt x="0" y="2481005"/>
                  <a:pt x="0" y="2363954"/>
                </a:quadBezTo>
                <a:lnTo>
                  <a:pt x="0" y="117051"/>
                </a:lnTo>
                <a:quadBezTo>
                  <a:pt x="0" y="0"/>
                  <a:pt x="117051" y="0"/>
                </a:quadBezTo>
                <a:close/>
              </a:path>
            </a:pathLst>
          </a:custGeom>
          <a:solidFill>
            <a:srgbClr val="59C46D"/>
          </a:solidFill>
          <a:ln/>
          <a:effectLst>
            <a:outerShdw blurRad="19050" dist="38100" dir="2700000" algn="bl" rotWithShape="0">
              <a:srgbClr val="2D5F37">
                <a:alpha val="10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5" name="Image 0" descr="data:image/png;base64,iVBORw0KGgoAAAANSUhEUgAAA+gAAAPoCAYAAABNo9TkAAAAAXNSR0IArs4c6QAAAARnQU1BAACxjwv8YQUAAAAJcEhZcwAADsMAAA7DAcdvqGQAAP+lSURBVHhe7N0HfNRV1sbxMz09pBN6kQ5WdO29oqCoK+q7dld37W1tq2Jbe+9iFxsooDQpKoKA9I70npDee6a9c/+5KCUhbZLMJL/vfrJz75nQAiZ55pYj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tTLpRwAAACCgjd44rlNIaETHUI+5vcMeEhduCY0Kt4aHRdjC7E63M8Lj9Ya5xR3mewz1er0hXvGEGY8mk8P3Ta/D91Oot/2//3V7xVtuNpnKvF4pM4u5yGaxZjlM9swyd1l5ibu8otRdVljhKcsqdrtSyyqKt119yCWZ+scCgF8R0AEAANCixubOjLaVuI6Iskb1aGePTgizhCT5wvFhvm9Vu1lMlnZWszXcYbbZzSZzQHzv6va4PeWeilKn25Xn+2460yymbSEWx6rMipzsXGfhpsowWXxZ7FkF+t0BoM4I6AAAAGhyY3ZOiw33Wk5KDEvsHWEP71zhKj9UTKYeDrM9wRduQ/S7tQpe3//KXOUllR7nLovJssphtq1JLU9PL6woWTa86zlL9bsBwAEI6AAAAPCb1zdOdXQJtR0Xb283MM4R3a3cXXmCzWztF24Ni9bv0qY5PS5Xqas01WIyL/YF+eVpZdk7il1Fv1/a9YKt+l0AtGEEdAAAADTI2C1jo8NDEk7rGJrQV0zm48Qrx4RbQxMtJotZvwvqqMxdXl7hrlxpM9umpZSlrcoyVUy/OvmcEv00gDaCgA4AAIA6mZD2Y7c4c+x50fao47xe71kR1rCkQDkX3tq4PG5Piat0m91sm5pZkb0q31U4fXinc3fppwG0UnxCBQAAQLXG7JzUMcmecH5cSLu/eTzeIZG28Pb6KbSAYmdJpklMU7Ir837PKsuZdFn3C9L1UwBaCQI6AAAADF/umBzT3h5zUYI99miPyTs00hreyWTi28VA5PF6vEXO0p1mk3ybWp45a0iHU6fqpwAEMT7jAgAAtGGTdvx4UufIrqd6vd5Lwq1hg6xmzo8Ho3J3RanT45qe7yqcujM/Z+xVvYcU6qcABBECOgAAQBvyvneJrVtq6SXJYQlnmkymS7ldvfVRN8WXucp+K/GUjUtxZo4d0WFIln4KQIAjoAMAALRyY9aMie0Q3/3SSFvE+Q6L/Rzfm0M/hVbO5XG5S11lvxS4i8as35n59c2Dh5XqpwAEIAI6AABAKzR2y8Qu3aI7X2wz2/8ebgn9m9Vstein0EZVup0VFZ7K7zMqssflt08bf5npMrd+CkCAIKADAAC0EqoveZeoXv9wmO3XR9rCj6AFGmpS6iovcntdX24vSfv2ws5n/KLLAFoYn7QBAACC3Mzdsy9JCkm63GGxD7OZrXZdBuqkyFmyudxT9uYO9+aPL0u6rFiXAbQAAjoAAEAQmrJzxqCOEZ3+YRHLjeG20FhdBhqswl1ZVuGp+HyXM/3doUlnrNRlAM2IgA4AABAkxuwcE9o1tPf1DrP95ihbxCB6lKMpeL1eKXIVz89zFr13WtKxo3UZQDPgszoAAECA+27H5B49IrveFmYJvclutofrMtDkSlxlOaXustc35u5+nd7qQNMjoAMAAASoH1Nnn9MxLOmWULPjAovZYtZloNlVuCtKil2lb6ZV7Hh5WMdh2boMwM8I6AAAAAHkk20T2vWP6n59iNhvi7RHdNdlICBUepwVxZXFH+woT33+ks5DUnQZgJ8Q0AEAAALAD2k/D+hsb39fqDXkCofZ5tBlICC5PC5nkav48x3FWc9e3PWMLboMoJEI6AAAAC3ox5Rfj0sOTXwg3Bo6zGK28L0ZgoovqHuKXaVf7irJevLCLqdt1mUADcQXAQAAgBYwM2XWmYmhiY9E2CJO4TZ2BDtfUHf7gvpnOyqznhqefNp2XQZQT3w1AAAAaEYz0347NSkk/okIa/jJugS0Gk6Py1noLP5wY8X2x/6Py+SAeiOgAwAANIOfUn89KSE08YkIW/hpJr4FQytX4aksKXaWPr+maOmL13W/rlyXAdSCrw4AAABNaFra7GOSHQlPRljDz2ErO9qaMnd5ekFl8SPHJx75kS4BOAi+SgAAADSBySnTD+8Y2unJSFv4BWaTme+50KaVuEqXpJZk3Hlup1Pm6xKAavDFAgAAwI8mpP3YrYu90/+irBFXcCs78Be3x+0tdBZ/taVox32Xdb8gXZcB7IUvGgAAAH4weuPUqL6xHR+NskXeYTNb7boMYD8V7srS3Mr8h09IGPyGL414dRmADwEdAACgEcZ6x1q65PS6I8oaPjLEEhKtywBqUeIsXZ5anPGvc7ucskiXgDaPgA4AANBAs9IXXBRvj3kl3BbaXZcA1IPb4/bkOQtHrXem33d18jklugy0WQR0AACAepq2c/YxHcITX4qwh5+kSwAaocxdlpJdkXfDKUnHztAloE0ioAMAANTR52nTw/va2r8UY4u6yWK2mHUZgB94vB5vXmXBF9vMmbdfFntWgS4DbQoBHQAAoA7mpi8aFuNo936oNaS9LgFoAhXuioxsV/5VJ8UfPVOXgDaDgA4AAHAQ3++Y0aFLePK70Y6oYSa+dQKaRdVqev6HxUV5d5zW/bRyXQZaPb7KAAAA1GB+1tKbY+3RL9nN9ghdAtCMSl3lm1LL0686J/nkhboEtGoEdAAAgP1MTJ3Vt1tY+w8irOEn6hKAFuL2uN2ZFbmPn5B41NO6BLRaBHQAAADN6/WaFmYtfyjGHv24zWKz6TKAAFBYWfTr9uLU/7uo69m7dQlodQjoAAAAPlN3zTm0S2TSp2GW0CN0CUCAqXBV5GZV5v7fyUl/m6ZLQKtCQAcAAG3egqwVT8faox+0mi0WXQIQoNQFctmVuS8cG3/kg7oEtBoEdAAA0GZNzfi5Z2d7x6/CrWHH6BKAIFHkLP51c+6uEZccck6mLgFBj4AOAADapPk5S/4eY2n3qcNiD9MlAEGm3F2RnlGS/ffTOh43V5eAoEZABwAAbcon2z4JGRBx5PtxIe2upq85EPxcHpc7uyzv1uPbH/W+LgFBi69KAACgzZieNmtgx9CO34RZQgboEoBWIqsy95MdsRv/eZnpMrcuAUGHgA4AANqE+RmLr4l1xI6yW2x2XQLQyhS7Suevyd1w8ZU9L8zQJSCoENABAECrNmbnmNCeYf0+jnW0u1yXALRi5e7ynduL0ocO6XzyKl0CggYBHQAAtFpTd8/p3zUs6dtQS2h/XQLQBlS4K8uyKnIupl86gg0BHQAAtEq/Zy69PMYR/YndbA/RJQBtiMvj9mSV59xxQtLgt3UJCHgEdAAA0KqM9Y61dMnu9V5iSNyNugSgDcsoy3zruMTBt+spENDM+hEAACDofbl+Ynzf/EGzCOcA9kgKTbxtcfbKCSNnjbTqEhCwWEEHAACtwsyUX4/oGNFxQojF0VWXAOBPRa6S2dtcG4ZelHBRkS4BAYeADgAAgt7crKXD4u3txtrNNocuAcABytzlq9YUbhgyosvQVF0CAgpb3AEAQFD7PXvZHUn22O8J5wBqE2oJOXRQVJ/5E7dN66tLQEBhBR0AAAQnr5gW5Cx/K9ERd4uuAECdlLsq8naXZ517ZvLxi3QJCAgEdAAAEHTGrhlrPyS5//h29qjzdQkA6qXC7azIqcgddmLS0TN0CWhxBHQAABBUPlz3feTgxD6To+zhJ+sSADSI0+NyZ1fmXnpCwuDvdQloUQR0AAAQNCamTozvEd5nWpgl9ChdAoBGcXnc7ozyrMtOSjpmvC4BLYaADgAAgsLE1JldeoV3n+aw2PvpEgD4hQrp2RU5VxyfOPhbXQJaBLe4AwCAgKduXD4kvPs8wjmApmA1Wyzxjthv5mYuHaFLQItgBR0AAAS0X3fPOzoxLHFGiMXRTpcAoEm4PW5PZkX2P05IPPprXQKaFQEdAAAErHnpS8+IDYme7LDYQ3QJAJqUCukZlZlXn5jwty91CWg2BHQAABCQ5mUvuzTB1u5rq9lq1SUAaBZur9uTVZpz6fHtB0/QJaBZcAYdAAAEnHkZS25JtMWMJZwDaAkWk8UcHxo7Vu3i0SWgWRDQAQBAQJmXtfSJ9mEJb1vMFnb6AWgx6gVCdcTml7Tf/6ZLQJPjCx8AAAgMXjEtyF4+KjEk7kZdAYAWV+GpLNxcsOuEoV1OW6NLQJMhoAMAgBY3yzvLGpUb/22MPfoiXQKAgFHurkzZULbppOHJ523XJaBJsMUdAAC0qPeXTAyLyU2aRjgHEKhCLPZOfcJ6zvx88/REXQKaBCvoAACgxYxPGR/XK7z/tHBr2GBdAoCAVeosW761bMOJwzoOK9UlwK9YQQcAAC1i7JaJXfpGDPqNcA4gWITZQo/oHNJjotfrJUehSfAPCwAANLtJO2cNHBjXf16IxdFPlwAgKETbo85YlLPqMz0F/IqADgAAmtXstPnH9Izq7Avn9k66BABBJcER84/5Wcue0lPAbziDDgAAms28zCUXxNtjxtksNrsuAUBQ8nq9kl6ZfcMJ8Ud9rEtAoxHQAQBAs1iQtfSmOHvsuxazhR18AFoFl8ftyS7PPf/4pKOm6RLQKHyBBAAATW5e5tJnEkMS3iecA2hNrL7PaTGO6AlT0+ccqktAo7CCDgAAmoy66XhxzsrR8Y7YK3UJAFqdcnfFtvXFq4++uNPFOboENAgBHQAANImJqRPDuoQe8kOULeJMXQKAVqvQWfzrYTH9TjeZTF5dAuqNbWYAAMDvfkj/IalHeJ/fCOcA2grf57tTF+aseEtPgQZhBR0AAPjVpF0zevWI7D491OLorksA0CZ4ff/LKM289viko+mTjgYhoAMAAL9RPc4TQhKmhVgdMboEAG2K0+N07irNOPHM5OMX6RJQZ2xxBwAAfjE3c/GQpLCkOYRzAG2ZzWyzdQxN+GHc9h+TdQmoMwI6AABotPlZS29OdMRPspttDl0CgDbLYXG0PySy29fiZccy6oeADgAAGmV+5tIXk0Li31P9gHUJANq8SHv4Kb9nLf2fngJ1wis6AACgQd73LrENznWMibFHD9clAMBe3B63N92Zfc5J8UfP1CXgoHilGwAA1NuYNWNij8sPn0U4B4CaWcwWU7yt3Tff75jRQZeAgyKgAwCAevkhY9YhgzodOT/CGn6CLgEAauAwO2K7R3X5dqR3JNkLteIfCQAAqLNfMxec1Duk0+IQi6OPLgEAahFpDTv+nKxhL+gpUCPOoAMAgDqZn7X4yjhb7Gc2i82qSwCAOvJ4Pd7UsvRzT0k6doYuAQdgBR0AANRqfsaSp5IciV8SzgGgYcwmsynBEfv5+JTxcboEHIAVdAAAUCN1U/tRufZvYu3tLtYlAEAj5FUW/HBU3KCL9BTYByvoAACgWp9vnp54XF74HMI5APhPjD36wrkZS67VU2AfrKADAIADTE2fc2i3kPYTQywhXXUJAOAnFe7K8o2Fmwdd2OXczboEGFhBBwAA+5iXueSCHqEdFhDOAaBpOCz2kB6R3T73er0smGIfBHQAAPCnBVnL7kt0xE20m+2hugQAaALh1rDjFmQve1xPAQOv2AAAAMPC7OWfJzjirtJTAEATc3pc7o2F244a2vmMlbqENo6ADgBAG/fljskxgyJ6fh9hDz9ZlwAAzaTUXbZ0QHTvo00mk1eX0IaxxR0AgDZsWuqsvkdG91lAOAeAlhFmCT3q96ylD+kp2jhW0AEAaKPmZi0+Lc4WM9FhsUfoEgCgBTg9Luemkp2HXdDh1HW6hDaKFXQAANqguZmLb0y0x88knANAy7OZrbauoe0/0lO0YQR0AADaENXSZ0HW8teSQxM/sJotFl0GALSwqlvdl9+tp2ij2OIOAEAbMSFvVrse3qRxkbaI03UJABBAKj3Oij/yNwy4uOuQLbqENoYVdAAA2oApO38d1MfcaQnhHAACl91sc/SI7PaGnqINIqADANDKzU1ffGGPqE6LQsyOnroEAAhQUbaIIbPTF1yop2hjCOgAALRi87OWPdU+LGGCw2IP0SUAQICLD4l9e8zOMaF6ijaEgA4AQCs0euPUqOW5a6a0D4l/xGwyc+cMAASRUEtIx25hfZ/UU7QhfMEGAKCVmZ4y9/DOkYnfhphDDtElAECQcXlc7nX52w67sOsZa3UJbQAr6AAAtCLzspZe1S0ieRHhHACCm9VstXSL6PC2nqKNYAUdAIBWYJZ3ljUsO2ZUQkjsdboEAGgF0soyrjwh8eiv9RStHCvoAAAEuQlpP3aLz0v+nXAOAK1PtD36pbHesXY9RStHQAcAIIjNyVh6bp/QQ1aE28IG6xIAoBUJs4R06JzV+wE9RStHQAcAIBh5xTQvc+kzySGxU0MsjmhdBQC0Qu3sEQ99teWHJD1FK0ZABwAgyIzbPD1xZd4fPyeHJjxkMVu4TwYAWjmHxR7ap1335/UUrRhf1AEACCJzMuafEO9I+C7E4mivSwCANsDtcXs3F28ZfF7HM5fpElohVtABAAgS87KW3Nc+pP1swjkAtD1qx1SHkORX9BStFCvoAAAEuE+2TWh3WFSvT9rZoy7SJQBAG7WrZPdFp7Q/9gc9RStDQAcAIIDN3P3r0R3COo4NtTi66RIAoA0rdpX+cWhM3wF6ilaGLe4AAASo+VlL/9UlvMt8wjkAYI8Ia1j/ORmLrtJTtDKsoAMAEGA+XPd95OGJPT6Otbe7VJcAAPhTiat0x6CYvrx42wqxgg4AQACZuXve0ce3H7CCcA4AqEm4Nayr2mWlp2hFCOgAAASI+VnL/9MlLPn3EKujhy4BAFCtaFvk4+8vWWLTU7QSBHQAAFrYmN1TE1bk/DGzfUjcCzaL1aLLAADUKNQSknRYV8tdeopWgjPoAAC0oN/SF50ZFxLzVYjFkaBLAADUSbm7PH914fIOI7qMKNMlBDlW0AEAaAHvL3nftjBr2avtQxNmEM4BAA0RYglp1y20z516ilaAFXQAAJrZjPRfB3VwJH8RZg09VJcAAGiQcld53vaszclDeg+p0CUEMVbQAQBoRvMzF9/dNbTLUsI5AMAfQqwhMfFxHW7XUwQ5VtABAGgGY3ZO6tgnoudnUbaIM3QJAAC/KHOV58xtV5h8s2mwU5cQpFhBBwCgiS3IWnzhodF91xDOAQBNIdQaEndYjuVWPUUQYwUdAIAm8n3W95GdTD3ej3FEX2HiSy4AoAmVusqy5rUr6sgqenBjBR0AgCbwa+aCk3rZ+q+NdbQjnAMAmlyYNTTh8GzzjXqKIEVABwDAj0bOGmldkLn0pY4h7X8NtYR01mUAAJpcqDXsQT1EkOIlfQAA/GRyyqzDu4YlfxJuCztclwAAaFbbilMuOyP5+G/1FEGGFXQAABpprHesZUHWsqd6R3ZdQjgHALSkOEf0XXqIIMQKOgAAjfBT2vxjkkLiPg63hg7QJQAAWozX978N+VuPG9L5tAW6hCDCCjoAAA3w+sapjgXZy1/uGpb8O+EcABAo1MWkHcPb36mnCDKsoAMAUE+/ZM4/JdEW90GYNbSXLgEAEDBcHpdnffGW7sM6nrVTlxAkWEEHAKCOvtwxOWZJzqrPuoR0mEU4BwAEKqvZau7kYBU9GLGCDgBAHczLXHp5jC3y7RBrSKwuAQAQsMrdFcUL81ISrut+WrkuIQiwgg4AwEGM3zG154rctdOTQxO+JpwDAIJFiMUR0Tss8no9RZBgBR0AgGqo1mldcg65v501eqTdYnPoMgAAQaPQWbTh8NgBffUUQYCADgDAfmal/XZqQkjiu2HWUL6pAQAEtc0l2888u/3JP+spAhxb3AEA0MZtnp64NHf1V53DO/9COAcAtAaJtrhb9RBBgBV0AAC8Ypqfufi2GEe7ZxwWR4SuAgAQ9Nwet3tN0Ybuwzudu0uXEMBYQQcAtGk/pc09bXX+hhXtw5LeIJwDAFobi9li6ezocLOeIsCxgg4AaJMm7ZrRq1NYhxej7VEX6hIAAK1Smas8t3+7XvEmk8mrSwhQBHSgkT5Pmx4e5ZKBYWZHzwhbZFKkPSws1BIa5vtE2NHpdSd7vZ5Es5hizCZLlMVktvt+iMVsMptNov7PZPKNTWYxhmoLksft9Xg84nV7vG6379Hl9XqdHq/H5fuvtVK8UuEVb4Hvx+4OsTp2+D7FZuU7i8pKnWWFJe7SHKenMt1lde28rOOwnVW/OwD7G7tlbHT3qN6PR9mjbrOZrVZdBgCgVdtWvGPEGcknjdVTBCgCOlAHX6dM6NxOYo5NDI3rHmYN7VzuKh/k+8+nu91sS/AF5VBfYNbvGRhUzC/zlBe5PO403+9tU5jVsaagsiS3wFmYUeQs31pS4Vx1Ve8hhfrdgTZjfvbS29pZop70/Xcbo0sAALQJRa7iSYfF9B+mpwhQBHRgL2plLSw07oxkR+IhDpO9d6U4j3WY7T1CLSGh+l1ajXJ3eXmF25nmG64NtTgWZ1Xk5mRX5G8Wd8nC4d2H51e9F9A6/Jq+cHicPfqlcFtYD10CAKBNcXlc7iXZqzte2fPCDF1CACKgo83yer2miTtmHJ8QFn9MhC3scLfXc3qEJayjxWxp0/9deH3/K3OVl1R6nDstJstKX2l1WmnmlkJn0ezLul+QXvVeQHCYnjrnhOSwhOcjrOEn6BIAAG1WbmXB/YPjBr2opwhABHS0GSqQ/7j7l7M6hSWf5PJ4Lwi3hva3ma3qTDjqqMRVWuD0uFfbzbY56RWZ2woqSxZc0uWcNfppIGBMSZnZOzk0+bloW+Rwdb8DAAAQKXQWbzk8tv8heooAxHctaNW+2z25awd78tBwU+jZNovtjBCLI0w/BT8pd1dWVLjLN9gt1pnpZTl/5HhyfuKSOrSU73ZM7tE9ouujkdbwq6xmq0WXAQCAtq5w84nndzx9np4iwBDQ0epMTfnljE5hyed7vN6LI23hXVk9a34lztI8t3h+F/H8tqskY9XWsoqf7+w9pEI/Dfjdd1snd+0e3c0XzMOu8QVzbmYHAKAGRc7iUYfF9qcveoAiuSD4ecU0LW3WOR1C219g8pquCLeFxepnECBcHre7xFW6zRecpudW5K/Jcuf9emnHc9frp4EGG7draqeuoZ0fibSF30DLNAAAalfmrijKjE6JPc10mkuXEEAI6AhK6jz5jNTZF7QPSzzfarJcFmoNpWVSkClxlRU7Pc7FVott5q6S3etyzJUzr04+p0Q/DRzUDzunHdIpvMODEZbwq20Wm02XAQBAHWwp3nn5WcknjtFTBBACOoLK+C0ze3eLbn+9zWL/Z7g1lJXyVsTtcXuKXaU7rGbLlPSyrCWZ3rwp/9dxWLZ+GjBM3vHLUR0jkx6IsIRdYjFbzLoMAADqodhZPO7Q2P6X6ikCCAEdAe997xJb73TnP2Ls0deF28JOtJjM/LttA3yB3VvsLt1uNVkm+wL70sxCX2DvS2Bvq2akzDkjMTT+wQhb2BlmPgcAANAolW5n5dy01fE39ruoSJcQIPgmBwFrwrbph3eP6nSDzWK/JtTiiNRltFFGYHf5ArvZMjm7PHtZYWnOjxf2vDBDP41W6P0lS2wDusi1kbawOyOtEQN0GQAA+EFqSfrNJ7U/ZpSeIkAQ0BFwZu6ec25iSPz9Edbw07iBHTXxeL2+wF6cZhHLtDxn4dK8itwZF3Y5d7N+GkFsQsq0zl1CO/47xGy/JdQaGq3LAADAjwoqi2YfETfgVD1FgCD9IGDMyVh0VbQt8v5IW/hAXQLqpdhZmut7+LnUVTY/rTzr5+Fdzl5d9QyCwZRds0/vHJ7w7xBLyHB6mAMA0LTU/T9/lK3qcGF7diQGEgI6WtTrG6c6jolpf0OENezhcGtYR10G/MIX1PPcXs/MImfx3PTKvGmXdj57k34KAeLDdd9HDkrofG2IOeyOSFv4IboMAACaQWZFzt3Hxh/xmp4iABDQ0WLmZS29qZ018tlQawi3saNZFDtLssxmy4+5FXkLUkt3/3hF9+Hb9VNoZhN3zjy6c0SHm0LMjn84LPYQXQYAAM2ooLJw4RFxA4/VUwQAAjqa3az0+WfG2WNej7CF99cloEX4AnuOiPfXMnfl76mlWQuHdzlznslk8uqn4Wfjdk3t1CWs02U2k/WGKFsE//0DANDC1Db3xdmrOlzJxbsBg4COZvNjys99ksOSXom0RQ4x8U8PAajCU1le5ipbaTFbp6eVZa7KKi6ZeVXvIYX6aTTAhLxZ7RIrI/8v3Bb6f+HWsL9ZTPQuBwAgkKRXZN1xfPxRb+opWhgpCU1u7Jax0d2i+zzfzhb5T6vZyjfnCBq6F3uK3Wz9Kb+ycEVWRe7Cizqfs1A/jRqMS5ue2N4ad2mEJWxYiCXkDJvZatVPAQCAAFNQWTT3iLgBJ+kpWhgBHU3qt6xFQ2Nt7T4MtYQk6hIQ1MrdFeUV7orVDqt9ekpJ+sbssrwZbAsTmZIys3dSaPsLzWK6ItIWfhgr5QAABAeXx+VZU7Qi8eJOF+foEloQAR1N4svUifH9HN3fbueIvkyXgFaryFmS6xXPEpOYZ6f6Qnuep+Tn/+t6QZ5+ulX6assPSUmR8ecn2eIHu7zuoVG2iE76KQAAEGR2l2fccmLC0e/qKVoQAR1+Nzdz6YhYW9S7IVZHjC4BbYrH6/EWu0ozTWKa5xXvkozK3F355YXLRnQb8od+l6AzfsfUnjGOdqclOOKOcHrcF0TawjqbTWa+hgAA0AoUOot/Ojy2/1l6ihbEN1fwm3Hbf0zuEdnl/Wh75FBdArCXSnels9RdnmIR8zKzxbI8rSxjd1FFycrs7ITVNw8e7NTv1uJGbx+XHG+NO7FzWPt+lV7XaTaz7ahwa2ikfhoAALQyTo/LuaJgcfSILiPKdAkthIAOv5idseDseHvcV6FWR5wuAagjteJe5qkodrkr08Vk2hxuDl1T4CzOznUWZpQ6K7Y6XaU7Lus5bKd+d7/4buvkrnaLrU+4I6prckhCe5fHNcjpdR4eYnF0CrWEhOp3AwAAbcTmwh3/d3bHk77SU7QQAjoaxev1mhdlL38p1h5zl8Vs4d8T0ERUiK/0OCudHleJ2+vO94o3y2oy73aYQ7faLJZi/W4Gr5isla6KSK/JG+rxun1vnlC3SKTvP9iuVpMlyRfCo+ioAAAA9lbiLP1gUGzfm/QULYRAhQb7Yfv07t2juoyJsIUfrUsAAAAAgpAvoOf6Ajq7YVsYKyhokPmZS/7eu12P1YRzAAAAIPiF28JiJ6RMO15P0UII6Ki3eZlLX0gKTRjrsDjCdQkAAABAkOse1oWb3FsYAR119r53iW1pzurxyaEJ/zFxOgIAAABoVbzivUwP0UII6KiTMWvGxB6XHz4rxh49XJcAAAAAtCIRlrB+n2+enqinaAEEdNRqasbPPQd1OnJ+hDX8BF0CAAAA0MqorkydI6Iu1FO0AAI6Dmp22uJjuod0WRxicfTRJQAAAACtVLw9hoviWhABHTWal7n05KSwmNkOsyNGlwAAAAC0Yl6RoXqIFkBAR7UWZC8+O94RM9NutofoEgAAAIBWLsIWFjdh54xBeopmRkDHAeZlLrkg1hY3xWa22nUJAAAAQBvRKbz92XqIZkZAxz5+z1h6cYIj7nur2WrVJQAAAABtiNVkPU8P0cwI6PjTvMxlV8SFxH5rNVssugQAAACgjQmx2One1EII6DD8lrnovERHzGhfOOffBAAAANCGOcz2kIk7prPNvQUQxiCz0hccm+CIn2Bh5RwAAACAT5fIzkfpIZoRAb2Nm7p7Tv+kkPjpdrPVoUsAAAAA2jiP18sKegsgoLdh43bN6tQtrP20EIs9SpcAAAAAQJ1D/5seohkR0NuoCXmz2vWL6OgL5yGddQkAAAAADCEWR+iElGnH6ymaiUk/og3xer2mVXnrfom0RZyqS62Cy+WSstJycTqdugIAAIBAZzKZJCQkREJCHcYYgSO7PPc/xyQc/pKeohnwX0AbtCBz+duJoXG36GlQKiwskhVL18iKZWtk25YdkpqSJoUFRfpZAAAABBuLxSJJ7ROkY+dkGTCwjxx6xADp73tEyylwFU0+ImbAUD1FMyCgtzFzM5ZcmxyW8IkpSP/qF85fKlMn/SRLF68Ul9OlqyLWMKvY2tnF4jCL2VZ1csPre1N/yj2Pyv61gz2nVPf+yv61YHl/Zf+aelT2rx3w/h6vlGeWi7OQHQpoPJPFJLYomzgSQmr/t7fXo9Lc76/sX1OPyv615nj/uryPsve4rfBUeqQiq1xcpX99fQAaSn2eskfbxR7HPbpNzvfJylPhFleZWypzK8Tr/uuzV0JCnJx21okydPi5kpAYp6toLqXusoKB7fq001M0gz1f39EGzE6bf0z7sPZzbWarTZeCxu9zF8tnH42R7Vt3GnO7L4y3OzxGonpHSXi3CLFGWI06mobb9wVz4xvrpTS11AhVe14EARrK4/QYL/ZEHhIlPf95iFhC6fKIxindWSKbP9gkzgKn2KJtbJNFo7nL3cZb3NFx0u2qHrqKpqbCuVoQKN5SJAVrC6RwfYFRs1qtRlC/9sbLJS4+Vr83msOqgrV9L+p03gY9RRPjq1cbMXbb5PYDY/osD7E42utSUMjMyJbXX3zfWDFXovpESdKZycYjms+WDzdLaUqp9Pp3bwlJCtFVoHHKM8pl45vrfSE9Urpf21NXgfpTK+drn1kttkib9LyxlxHQAX/IXZIj20ZvlU4XdZak04LqW6hWw1XikuzfsyTz1wzjhd3w8DC58ppL5JIR7LpuLrtKUv51Svvj39dTNDGWwdqIvtE9JwRbOJ//2yK5/Z8PGuE8rGOY9Lmrn/S6tQ/hvAUUriuQ9mclE87hV+rfU+KpSZK/Ol9XgIYp3VUilbmV0vXK7oRz+FXs4DiJPTJO8lfyeaqlWMOt0v7MZBk48lDpMKSjlLnK5YN3Rssj/3lG8nIL9HuhKSU44vrpIZoBAb0NWJi57PkIW/ixehoUxo2ZJE8+8pIUFBRKh/M6Sr/7B0hEjwj9LJqTerVabUe2RXGMAP6nVjzVvy+vy6MrQP25y6v+/VhCOCoB/7OEmMVT6dYztBR1vC753A7S/8GBxsLNkkUr5J7bHpX0tEz9HmgqFV7XOXqIZkBAb+XmZM4/JTYk9j49DQpffT7OeGVUnUlVK+bJ53XgMEYLUmfO1Tn/zFmZhCj4lfr3pLYsRvWLFpOVL0douPBu4WJxWCTjl3RdAfyjMqdC8lbkSWRvdu8FCkecQ/re21/ij0+QtNR0ufe2xyRtd4Z+Fk0h3BJ6yCzvLFZqmgmxpxUbvXFq1JGJvdaGWhyddCngTRw/Td55/WOxRtik9+19JDQ5VD+DllSyvVg2vbtRLKFWifB9I2zikjg0krp4UN1r4C5zSZ87+kpoxzD9DNAwWb9lys5vdxhfN0J8b1wSh8ZSn6eKtxYZF9H2u6+/WMLIJ4Em5YddkvFzurTvkCSvvPWkxMbF6Gfgb2ty150zrOs5M/QUTYivXq3Y0uzVY2Ic0ZfpacDbsG6z3HProyK+r3+9fd+wh3XmG/ZAoi70yp6XKWW+R1bS4Q8qlCedmiT2WFoY1UTdSJ7xa7oUrCmQyvxKsYZajOM+iae1l/Cu4fq9sEfx1mLJWZRtrHoCjWW2m40dZIknJ4rZwfGJQLVz7A7JmpspAw/tJy++8TgvzjWR3MqC+wfHDXpRT9GE+BfcSs3PXHJZ+9DEMXoa8IqLSuSWG+6XzIwso5WJamkCAG1Z0cZC2frJFuMG4+qoy5LUeUwAaMu8Hq9seG29sdvvqusvk/+75lL9DPypyFk04bDYARfrKZoQ+1RboYmpM7vE2Nt9pKdB4evR44xwnnBCIuEcQJtXkVVhtDesKZwru6emGqtGANCWmcwm6XFdT+O29zFfTDDOpcP/vGIOqgungxkBvRXqHJr8nsNiD5orz1N27pbvv5tq3Obc4YKOugoAbVfK9zvFXV77rdEqpKse4ADQltlj7JJ8TgeprHTKu298qqvwpwhraPuxGWNpqdQMCOitzG+ZSy6LtkWdp6dBYcyX34vb7ZH2Zycbr34CQFvmqfBIwR916+3rKnZJ4YZCPQOAtivxlCQJSQqRRQuWyZbN23UV/mI2mU1hle1O0VM0IQJ6KzJm57TYOEf0u3oaFPLzCmTWT3ONVl7xxyXoKgC0XRU55eJ1e/WsdhWZ5XoEAG2YSaT9GcnGcNw3E41H+FdiSFJ/PUQTIqC3Ij3COrwZYnbE6mlQUOHc5XIZ4VzdlgoAbZ3JXL/PhSYL970CgBI7OE6sYVb5fd5SKSvlxUt/C7HaB+khmhCJqJX4LX3RmbH26Cv1NGjMmTXfeIw9iovhAEBxJDjEElr3lk5hnWhJCQCKyWqSmMNjfOG8TBYvXK6r8BePx3OSHqIJEdBbgU+2zQqJDYn+KNj6Ppb6PnluXL9VQhJCJKR9iK4CQNumVsTj/la3Iz/qvGXEIZF6BgCIHtTOeFy+ZJXxCP8Js4Z2nuWdxYVRTYyA3goMjIp9MNQS2kVPg8a6tRvF7XbzzSUA7Cf5nGRxxDn0rHpmq1m6XdldzwAASkTPSKP12to1G3QF/mI1Wy15u5wn6CmaCAE9yH215YekSGv4/XoaVHbtSDUewzqyPRMA9qY6WvS+o6+EdwnXlX2pizV73txLwrvT8QYA9mYJsYg91i67U9KNhSD4V4Kj3UA9RBMhoAe53u16PGs320P1NKjsTk03Hh2JbG8HgP2pvr597+svPW/qJfHHJ0h0/2jjvo6uI7rJgP8Okqg+Ufo9AQB7U8cn1SXEmRnZugJ/iXNEB92u3WBDQA9iU3f9dGi0LeIaPQ06xUUlxqM1vO6XIQFAW9NuYDvpenk3OeRfvaX7NT0k/oSEel0iBwBtjSW86pj0nu814T/lbtfxeogmQkAPYsmhyS9YTJag/TssK6tqf2F28I0mAAAA/MOiv7fc870m/MeXPeiF3sQI6EHq54y5Z0c7Is/R06Dk8XiMR3WRBwAAAOAPqhuGsud7TfhPuDUk5vus77nhuQkR0INUoj3+JT0EAAAAgCZnNplNlsowtrk3IQJ6EPol4/dLwq1hg/QUAAAAAJpFnC22nx6iCRDQg1Ccvd2jeggAAAAAzaadvV0nPUQTIKAHmVnp8y6KtIYfpqcAAAAA0GzK3eVH6yGaAAE9yMTZY0fqIQAAAAA0K7PJ3EcP0QQI6EHkp9R5F0XYwg/XUwAAAABoVmGWkHiv10sbpiZCQA8iCaGsngMAAABoOVaz1fJdyo9cWN1ECOhBYtruOedGsnoOAAAAoIVFWSIO1UP4GQE9SCSHJtyqhwAAAADQYhIdsR31EH5GQA8C3+2a0SvMHHK+ngIAAABAi3GYHV31EH7G4f4gsCxn7Zvt7JG36WmrMfKh52Xh/KUy8LFDxRHv0NWm4S5zi7vUpWcAAABoCbZou5isTRtBdn23UzLnZMhzrz4mhx85UFfhT/mVhQuPjBt4rJ7CjwjoAW5sxtiIQY4jMxwWe5gutRrNGdDTpu+W3VNS9QwAAAAt4YgXjxKzo2k38RLQm16hszjj8Nj+7fUUfkRAD3CLM5ffHRca94qetirNHdA9S5zy4lNchA8gmPFlG0BwWvPHOnn+tTcJ6K2E0+N09YnuadNT+BFf6QPcqrx1OyOs4Z31tFVpiYA+e+oPugIAAIDmMv3nWXLH/Q8T0FuRJZkrul7Wc9hOPYWfcElcAJu6++chrTWcAwAAAAheYfYQeqE3AQJ6AOsY2vFKPQQAAACAgBFlb8dN7k2AgB6gPk+bHm432S7VUwAAAAAIGDGO6Fg9hB8R0APUIdb4qxwWW9MezAYAAACAhvB6D9Ej+BEBPUCFWUKu00MAAAAACChOt7O3HsKPCOgBaNKuGb0irBFH6ykAAAAABBST2dxJD+FHBPQAlBzW/hqzyUQLPAAAAAAByWayxukh/IiAHoDsZts1eggAAAAAASfE4gh9f8kSm57CTwjoAWZi6k9HRljD2S4CAAAAIGCZTWZTu/iUXnoKPyGgB5jOYckX6iEAAAAABKxQa0RPPYSfENADjNlrukoPAQAAACBgRZjDOugh/ISAHkDG7Zw+MNIW0V1PAQAAACBgRdkiYvQQfkJADyDdwzoO10MAAAAACGiR9vAwPYSfENADiMlk+oceAgAAAEBAq/A4u+oh/ISAHiAmpP3YLdoe2VtPAQAAACCgOT0uArqfEdADRJI5fqgeAgAAAEDg83qT9Qh+QkAPEGH28DP1EAAAAAACntVsidVD+AkBPRB4xWQXKwEdAAAAQNCwme2Regg/IaAHgB92/nRmiDWEGxABAAAABA2HxeZ437vEpqfwAwJ6AOgW1fFEPQQAAACAoGDy/S9iY3pnPYUfENADgNvrvkQPAQAAACBohDms7fUQfkBAb2ET8ma1i7SE99dTAAAAAAgaVqstXg/hBwT0FhZWYjnXYraY9BQAAAAAgkaI2R6jh/ADAnoL6xCexOo5AAAAgKDksNij9BB+QEBvYU6P8zw9BAAAAICgEmqmG5U/EdBbkNfrNYVaQwfpKQAAAAAElUhHuF0P4QcE9BY0effPJzrMNoeeAgAAAEBQMXmknR7CDwjoLSjJHv83PQQAAACAoFPpdSbqIfyAgN6CHBbHcXoIAAAAAEHH6XFzi7sfEdBblPckPQAAAACAYMQt7n5EQG8hozdOjYqwhifoKQAAAAAEHa+XgO5PBPQWEhtmO9lkMukZAAAAAAQfX6SJ0EP4AQG9hSSFJvTVQ1TD6/LoEQAAAFA9vmdseWaT0AfdjwjoLSTEEtpPD7GXytwKWff8Wll2z1JZ/8o6Yw4AAADszV3mlo1vrje+Z1z9+CopSy3Vz6C5mcQSoofwAwJ6C3G6XSfrIfaSOjFFXL5PuD2u7SnOQqfs/nG3fgYAAACoor5nrMiplM4XdxFblE22f7lNP4PmZjGZHXoIPyCgtwCv12sKtYR001PspWRHicT/LV5ijoyV6H7RUrK9WD8DAAAAVCnPLJPIXpGSeGqSxPq+byxNYQW9pZhNZqsewg8I6C1gwq7pR9stNv4h18JsM4nX5dUzAAAAAIHGYjKTKf2ID2YLaGeLGqSHAAAAABC0TGKy6CH8gIDeAhJCY5L0EAAAAACClsVsoXe0HxHQW4DXa+qthwAAAAAQtEy+/72fOpFWa35CQG8BTrfrcD0EAAAAgKBmLbGG6yEaiYDeAuxma1c9BAAAAICgFm31sILuJwT0Zva+d4ktxOKI1lMAAAAACGoVJk+oHqKRCOjNLH575lFcpAAAAACgtbCbbdzk7icE9GYWHRLVVw8BAAAAIOh5TB5ypZ/wgWxmUfbIBD0EAAAAgKBnN1tZQfcTAnozi7FHccMhAAAAgFbD6XYS0P2EgN7MSp3lffQQAAAAAIKexWQmV/oJH8hm5va6eughAAAA0CYUVhbpEVolk7CC7icE9GZn6qgHAAAAQKtW4CySJTmrZEfJbl1Ba2RmBd1v+EA2M4fFHqOHAAAAQKtU4amUdQWbZWnOail0FusqWiuXSw/QaAT0ZvT+kvdtDrOdJv4AAABolTxej+woSZWF2cslrSxTV9HaecxOIrqfENCbUVxcck+zyWzSUwAAAKDVyKnI8wXzFbKlaIe4PG5dRVvg9XgJ6H5CQG9GVmtYsh4CAAAArUKZu1xW5v3he1tnjNH2WCxWArqfENCbkc1ijtVDAAAAIKi5vC7ZXLTDWDXPqcjXVbRFHnclAd1PCOjNyGGytdNDAAAAIGjtLsuQBVkrZGdJqnHuHG2by2Jx6iEaiYDejByW0Ag9BAAAAIJOoW6btr5gi1R6KnUVbZ3ZZSWg+wkBvRmFW0O4wR0AAABBx2ibVrjZF85pm4YDuZxcEucvBPRmFGEOs+shAAAAEPD2aZtWSts0VM9lKyag+wkBvRm5xRujhwAAAEBAo20a6spcxhZ3fyGgNyOntzJJDwEAQJDbuHmLfPjZF/L4sy/I2x98LIuXLdfPYH+709Pl86/HyuPPvSgvv/WuzJn3u7jdBL5AVeouo20a6sVsLSGg+wkBvRl5PO4wPQQAAEGqoqJCHn36ORl2+VXy4htvy9ffTZA33vtA/vHPW2TEtf+UTVu26vdESWmpjHzmBTlz2CXyv5dela+/HS+jPvlc/nnHPfL3q2+Qrdt36PdEIHB5aJuGhrGH2AnofkJAb0Yer4ToIQAACELlvnB+7b/vkLETfhCv16urf1mxeo0RPH+bv0BX2q7MrGzjY/HNuAnidh/Yhmvt+g3GCxpr123QFbQko21a9nKjbVp1/7aBg0nsnEhA9xMCenMyiUOPAABAEHrmpddk2cpVela9svJyufW+B2T12nW60vaolfPrb71TtmzbrivVKywqklvvfUDKythG3VIK9mmbRsZCw5xmOo1L4vyEgN6cvF4COgAAQSo7N1fGTZykZwdXUVEpdz34XyktLdOVtuWpF16u81b/tIwMGT9pip6huRht0wo2y1LapqGRPF4PWy78iIDenEwm2qwBABCkfl+4WFyuul9slrI7TV55+109azvmLVgoEyZN1bO6mb9wkR6hqXl8/6tqm7ZC0spom4bGI6D7FwG9eRHQAQAIUg250Oyrb8fLzpRUPWv9PB6P/O+l1/Ss7rZwWVyz2LdtGjuS4R8ur5t/TH5EQG9eBHQAAIJUpbP+53NVK7H3P/5Mz1q/H2f+XOu58+q4GvCxRd2ptmkr9rRNc3HeH/7l9noq9BB+QEBvXlb9CAAAgkz7xEQ9qp+JU6cZl6G1BaPHfKtH9dM+KUmP4E8u719t03Jpm4Ym4vHSLN+fCOjNq+4H1wAAQEA58vBD9ah+1Mr7lGkz9az12rZjpyxfuVrP6ueIQwfqEfzFaJuWRds0ND2P19s2b8NsIgT0ZuQVL+czAAAIUgP69pFOHTvoWf1MnDZdj1qvH6b8qEf1d84Zp+sRGou2aWh2Jg9tAPyIgN68KvUjAAAIQldcOlyP6ketLOfmte4txjNnzdaj+jl0QH8Z2L+vnqGhjLZphbRNQ/Pzek2Fegg/IKA3I5MIK+gAAASxKy+9RGJjYvSs7tQW48XLlutZ65OVkyObt27Ts/q5/87b9AgNsU/btFLapqH5mcymbD2EHxDQm5PXxD4jAACCWFhYqIx88D49q59Va//Qo9Zn5eq1elQ/lwy7QI4+6gg9Q31lq7ZpWbRNQ8uyeK0Zegg/IKA3I5OJLe4AAAS7c888Xf7vskv1rO62NqD9WLDYvHWrHtVdj25d5b//uVvPUB972qatUm3TuEAbLSzE4kjXQ/gBAb05EdABAGgVHrr3Tjnx2L/pWd1s2d56A3p+Qf2OoKpjAu+9+qKEh4XpCuqiqm3adtqmIaBUeMu4xd2PCOjNyWuiiT8AAK2AzWqVt19+Xk496QRdqZ3Z1Hq/7bLbbHpUO9VPfvSot6Vrl866grpI/bNt2m7apiGgFDvL2MbhRwT0ZmQ1W3L0EAAABLmQEIe84wvpt9x4nVgsFl2tWWREhB61PqEhIXp0cCce9zf5bvTHckiP7rqC2qi2aYtzVskG2qYhQJU7y0v0EH5AQG9GIVbOZwAA0JqoYH7nv2+S7z7/WI4/5mhdrV50dJQetT4Rtbz40LlTR3n5f0/IR2+9JgnxcbqKg1Ft0/4o2GS0TSuibRoCWImnLFcP4QcE9Gbkdrt5dQkAgFaof9/e8sm7b8in774pRxw6SFf3FRMdrUetT1Rk9QE9KTFBnnz4AZk27hu54NyzdRUH4/HuaZu2XNLLsnQVCFzlnjIWIf2IgN6Mip2l7EsCAKAVO+6YwfLNJ6Nk1Osvy4C+fXS1SltaQVer5OoivZ9++E5GXHKRWK1W/QwORrVNW+AL5lVt09y6CgQ2t8e9Sw/hBwT0ZlThreSGQwAA2oBTTjxexn/5qYz97EM5+/RTxWQySbtWvIIeHVX14kP/Pr3l9ReekdlTf5Brr7xc7Ha7UcfBlbr+aptW7uZOYQQPj9frvazrsB16Cj8goDejMg8XKAAA0JYcNnCAvPniszJt/Bjp3rWLrtZf6u40efnNd+SiK6+WM4ZeLFfddKsxz86p//2zFZWV8tlXY4yfQ/1c6udUP5f6NRoqMSFenn/iUZnw1Wdy7hmn1enSPIi4PLptWg5t0xCcKj2VlSaTyaOn8AMCejNyel31axLaRnlcf/03brKa9AgAgODVrUvnBt/i/s24CXLepZfLqE9Hy7oNmyTFF6QXLV1mzE/3Bezf5i/Q71m7lavXyhkXXCzPvPya8XOon0v9nOrnUr/GyGdeMAJ8fe3YuUsuPP88PUNdGG3TfMGctmkNY7Kaxeus+p5Rfe9othFrWkKlx8UNhn7Gv+RmVFlZnqeHqEF413DJXZorWfOyJHdZroR1DNPPAAAQ3NQZ9Oycul92rILyQ48/XRWaK6oPzap+630PGGG7Nus3bpIbb79bsmpYdVc/l3ox4NZ7H6h3SHe6XMY2ftRun7Zp7vq/GIIq6nvEos1FkvbjbslflS/h3cL1M2hOHq+bmwz9jIDejNwWN+czatFxWCcJSQqRlPE7JdT3ibfTxQ3fDggAQCA5dOAAWb5qtZ7VToXz8ZOm6FnNVLB+0Pe+tVFBv7CoSM9qplbkVZCva0jPyMySuNgYPUNNaJvmXx2GdPCF8ghJ/ylNzDaTdOZ7xpZhMu3UI/gJAb0ZDe84ZLPH62EP00HYYx3S69+95YiXjzIebVE2/QwAAMFNrS/XdSuz2oI+ZfpMPaudOj/+069z9OxAaoV9xeo1ela7RUuWGS8Q1MWylauMs/aoHm3Tmoba4t7zxkOM7xl7397XWNhB8wsx29frIfyEgN6M1AUKFe6Kcj0FAABB6rffFxhbwc8YdolcctV1cteDj8jHX3wl+QUF+j2q16VTR9mxK0XPqqd+bnWJW32pLew1WbF6rR7VnXqBQG15r42nlhcdPB6PTP95ljz69HPGxXRnXXip72N2ve/j9bWUl7fuG8tV2zQVzGmbhtbK6XHxqpOfEdCbmdPr4hw6AABBSm37vu+Rx+XG2+42VqxTUnfLmj/Wy48zf5bnX33TuLTt9XdHSVFR9VuY+/buJavW/qFnB1I/7p6HHtOz+snKrvlG98oGXPymqJX8g93uvjMlVZIS4vXsQJOnz5DzL7tS7rj/YRk74QdjJV/9mDV/rPN9vN4wntu4eYt+79Zj77ZpZbRNQytW7CrmEmw/I6A3M4/Xm66HAAAgyNx6zwMy6cfpenagkpJSeefDT4yV9R+m/Kir+zpYWH7pzXfqdE68OlGRNd8SHx8Xq0f1o863j3z2BT070ILFS+TIww7Vs79s2LRZLv7HtXLvwyNl67aar+BRL3BcecO/ZPvOXboS3Fxe2qahbSl2F2fqIfyEgN7MzCYTF8UBABCEvp/8o7H9vC4KCgvl/seelJHPPC9u975bm9WFaim7d+vZX7Zu31GnLeU1OeaoI/XoQP1699aj+lOXxtV0S3x5RYWYzft+Ozl5+ky57JobZe26DbpycEXFxfLk8y/pWfDaXZohC7KW0zYNbUpxedl2PYSfENCbWaglpOYDYgAAIGCNGf+9HtXdN+O+l+tvvVOKS0p0ReRvg4+S2XPn69lfXn7zHT2qv6jISDlmcM0BvW+fXpIQF6dn9ffWqI/06C+qZVy079fd22vvjJJ7H37MCO71MW/BItmVeuCLFsGgqm3aSllfuEUqPU5dBVo/r+9/7rDQut8+iTohoDezEmcZ+50AAAgyqs/3mnUNu6x4weKlcsX1N0tuXtW3AKEhIZJfsO+xzeycnIPewl6byy+5SBx2u54dSD33z2uv0rP6W7hkmazc76K52fPmy0nHHWuM1UVwjzz1rLz70SfGvCHq04IuEOzbNu2vF2CAtqLcVVF+WdJp9Az0MwJ6M8t3FnJOAwCAIFNaUtrgi9YUdRHav+7+z5+3loeEOKS4+K9QN+rT0XpUf2pl/KZrr9azml1+6XDp16eXntXf/j3ZVf/zWN3//KEnnpZvv59ojBsqNy847tGtapuWIguzaJuGtq3S68zWQ/gRAb2Z5TuLN+shAAAIEuHhYWKzWvWsYVauXmO0Y1OrzccceYTMW7hIPyONWj1/9olHJPIgF8TtoVbRX3nmKWM7fEP8PPuv36O6zd5isRjjj0Z/aZzPb6zYdu30KHBlV+TKwuwVsqVop7i8tE1D2+bxeHfqIfyIgN7MSspdy9V5DQAAEDysvnCuzo431qzf5sq7H30qA/r1lRV6S7fa3n6wVmYH89zjj/y5zbwuenTr6gvpT4rDUfN2+JqoNm7rdK/1pStWyqED+xuXx730RsPPzu+hLpr729GN//g2lb/apq2XMne5rgJtm8Nqq7lnJBqMgN7Mruo9pLDMVV6qpwAAIEj834hL9ahx3v7gY1n9xzopr6jaMq9ub2+IJx6+X4YPPV/P6u6k44+Vt196vkEhfb0O6IuXLpcBffvII08/Z+wIaKwzTj1ZkhIS9Cxw0DYNqJlXhBvcmwABvQVUepwNe5kcAAC0mNNPPlGOO2awnjWcarv2xnsfSIfk9rIzJVVSd6frZ+pGbVH/8K1X5fJLhutK/e0J6R07JOtK3ahVdEX1av/51zmyww/9yyPCw+Whe+7Us8CRSts04KCyynM4g94ECOgtwPdBb9g1sAAAoEU9/8Rj0rljRz1ruLm/L/QF0zBZsnyFZOVUhd66UKH8+68+q9e29pqokD720w/qtQqvtuKXlZcb588//uJrXW04tbX9hScfk47J7XWl5e1pm7aBtmnAQRW6SrboIfyIgN4CQqwhK/UQAAAEkaTEBBk96m3p2b2brjTc0uWrZOWatbWeP1db0VUw/2XSeGNbe31XvQ8mPi7OOMf+47hvjKBe2wVyRcVFRru1/PwC42b6xggLDZXXnn3K2N4eCGibBtRPhSd3mR7CjwjoLSC3ooDtIAAABKnk9kky5tMP5IpLG77FXPnp19myS21xTzswoKtQrgLzK74Au2r+bL8H8/2py+NUUJ87Y7K8/fLzNYb1rOxcWbZyle+tcT3L+/XpLeO++ETOOfN0XWk5f7ZNy6ZtGlBXZa7y8hFdRuTqKfyIgN4CcityNuohAAAIQpEREfL4Q/fLuNGfyOAjDtPV+lFbxecvXCy709KNQH74oIFy+803yvdff26EchWYzz/7TP3ezUO1Yjvz1JP/DOtqt8B9t98ixxx1pBHYd6elGTe470pN1T+ifjp1SJZH77/H93H72HhRoKXt0zbNQ9s0oK4qPJX1uzwDdUZAbwGllflzabUGAAhUasv1g48/LUeferYcevwpctGVV8sHn4422oFhXwP795UvP3xPxn72odx07VVy9JGH16vPuLp87KILhhiBXK3K33bTDdKvdy/9bMtSYV0F83/6/lwqqKvA/uLTj8vyeq6ex8a0M/6Mn733lvw8abz8Y8Tf/+yh3lJKaJsGNIrZZF6nh/Azk35EM1uduz433BYWo6dt0siHnpeF85fKwMcOFUe8Q1ebRtr03eJZ4pTZU3/QFQBAddT54htvv9u4pXt/Knjee/u/G3V7eFuRnZNrvKBRVFx8wA3gIY4QiYuNMS5IU7ei/zx7jtx967/0s4Htjw0bZeyEH+TR+++VtPR031tGtTecO+wOadcuWmLbtZPIyAhdbXlOj8vYzr6rNI2b2ZvZsrmr5INnP5MjXjxKzI6mXSPc9d1OyZyTIc+9+pgcfuRAXYU/VXoqnu4b3etRPYUfsYLeQpziorE/ACCgVFRWyt0PP1ptOFdUfeQzL8hDjz9tvC9qFh8XK31795KjjzzCWIXe++3Qgf2N8+TqLPshPbvL2nUb9I8KfGv+WC+9e/YQi9ksnTp0qPbPp94OGzRAunbuFFDhPLU03ThnTts0oPGyy/Mz9RB+RkBvISFmxzw9BAAgIEydPrPWG8WV8ZOmyK33PkBI9wN1k7k6ix4sNm/darzwEEwKKgt127SttE0D/CSvspAWa02EgN5CsiryduohAAABYcXqtXpUu9/mLyCk+4k6OlBcHBxtvTZv2SZ9ewVHQFdt09aqtmm5a2ibBvhZqaVisR7CzwjoLSSvIq9x/UkAAPCzynqGbRXSR33yuZ6hobp36yKbtm7Vs8CWX1goYWGhehaYVNu07cVVbdMyaJsG+F2Zq7xsRIch/MfVRAjoLSQjM+53l8fl0VMAAFqcOjtcX2+N+sgI6m3ZzpQU+fzrsfL+J5/L5GkzZOv2HfqZuunaqZOxMh3o1B0EYaEhelY3uXl5MnPWr/LJF18bL+asWL1GP9M0sivyZIEvmG8tpm0a0FQqPJW79BBNgIDeQm4ePNhZ4i6r31dwAACakOp/rfpx19fIZ19ok1vdMzKz5IZb75KzLvy7/O+lV+WVt96Ve/87Us675HK5+uZbZdXaut0H27VLpwavoC9cskxefONtueP+h+W6W+4wXiRQv6891K6IqTN+ktt9z6vb+R/3/V1998MkKSkp1e9Rd5u2bJMunTvp2cGlZ2TK/Y89ISeeM1Ruu+8hee7VN+Rl38dnxLX/ND4+i5cu1+/pH0bbtNy1sipvnZS7K3QVQFOwma1sb29CBPQWZBXLT3oIAECLUzduN6SFmrpYbsKkKXpWf6od2c+/zpFvxk2Qn3yPwRD20zMz5e/X3CBzFyzUlX2p4KzC6LOvvC7l5QcPjJ07dpQt27brWe3cHo989e04OWPYJcYLAR9+9oVM/3mWzF+42HiR4PShF8t7H38mi5ctl3MvHiF3P/SozPA9r3Y6fP3dBPnvk8/ICWefL089/7LRDq6utvp+j1061R7Q1e9tyN+vkB+mTBO3+8BVbLXD4Lpb75B5CxbpSsOptmmbirbLopwVkltZoKsAmpLb66n7hSWoNwJ6CypwFnEOHQAQUB6+9y456fhj9azuPvtqjB7Vjwrl511yhdxy7wNGCzd18dyJZ1/QqMDfHO59eOQ+K9XV8fiC9KdffiOXX/9P2Z2WrqsHio2NMfqJ10VK6m5f8L9RnnjuJWNcHZfLJa++/Z7845+3SGoNv666Of6Lsd/JkEuvkJmzZuvqwWVkZUlsTDs9O1BpWZnc/p+HjN9bbSv0TqdL7nzwv5Kbl68r9benbdou2qYBzSq9LIddwE2IgN6Csty58/UQAICA8eozT9U7pKtV0fqevVahXoXy/fuuq/mDjz9thPdApFaqlyxfoWe1W7dhk1x69Q2yaUv129hDQ0KkqIbe83tTv+7F/7hWVq9dpyuNV1BYKLfd96C8/u4oXalZZla2xLSrPqCroH3F9TfLjF9+1ZXaFRUVy6dffq1ndVfgVG3TVtE2DWghxWX5bHFvQgT0FjS8wzlLy90VwdP8FADQJqit7h+++arcdO1V9TqTrrap19X6jZvkmZdf07Pqqefr0pe9uc36ba4e1V1Obq5cddOtsq2GFzGsVttB+6F/9e144wx5QWHtQb4h3vnwE7nzgf8e9Cb/zGwV0KP17C8q5Kut9urvtL5+mVP3j+WfbdNyVNu0Yl0F0JwqPM6KSw8ZWv//2FFnBPQWVu4uX6WHAAAElHtvv0XGfvqhsZpel6A+px63ub/5/od6VLOKikpZuSbwjjpmZefoUf3k5ef7QvY9xsrx/lTwVSvU1VE35T/x3IvVnuf2p2k//SLX3XKn7+Ne/Zn5LGMFfd+ArrbxqxX4mnYH1Ka2YwKK0TathLZpQCAoc3HJdVMjoLcwu9kxQw8BAAg4fXv3MlbT502fYoR1FdrVbe8J8XH6Pf6yaOmyasPn/tRWeHUZXF2s27BRjwJHaGjD+4Cn7N4tdz/8qBFs9xYT067agP7NuO/r9GKGv6it+/c8/Fi1Z7qrVtD33eL+4utv+f7eG34je1gtH8s/26YV0TYNCAR2i63+W4hQLwT0FpZSmrleDwEACFhq2/thgwYY297ffvl5mTt9sqz6fbb8Mnm8fP/15zJ61Nvy6rNPybqNtQdq1farrgrrEPib26D+/fSoYdRt6uqW9b3FxsRIli8A723RsuXy5PMv6VnzUS+evPHeB3pWRb2goG58j47+awVd9Tf/+Iv6nyHf24B+ffVoX0bbtDzapgGBptRZTnZpYgT0FlYW5pzi9u73MjoAAEHAYbdLx+Rk6de7lxxz1JEy5OwzpUe3rsZK+sH89Gvdbg1XOnZI1qPAcfrJJ4rZ3LhvodS29XV7ndmOiozcZwVdbf2+64H/Nvm29pq8+9Gn8uvceXpWdYY+PCxMLPrPrbbrP/LUc8a4Mc4+/VQ9qrJP27QK2qYBgSajInuDHqKJENBb2PCY0/KLXcWb9RQAgKAWHxdnvNV0uZvqca5uNa8rFfgDTfukRLnogiF61jAqeD/z4qt6JmIyiRSXlOiZyP9eetUXivP0rPmpLe6PPv3cn+3SjN+b7/e4x5vvfyT5BY0L0N26dJGh552tZ7RNAwKd1/c/l7Ow7reBokEI6AHAYrZO1EMAAIKeCtULly4zwvj+6tOKTV1M15Ce7M3hwbtul+T2SXrWMGoL+6+/Va1S7x1I167fINN/nqVnLUet6KuVfsXj8X1r7ntT1D0D333fuG9dbDarvPj0SLFYLFJQWSSLc1bSNg0IcMXO0tzh3Yfn6ymaCAE9AKSXpdNLEADQqlw89HyZMGnKASE9ux43oA85+yxjG30gio6OMi7PU2fHG2PSj9ONR7fb8+fFcd981/j+7+oSv1NOPF7PGm7cxMlG6zV1Gs+tf3/qtvfqXnypK5PJJM889l/p0+8QWVuwUZbmrpYi51+7BwAEJrfXTfepZkBADwDlnsLJLk8LHTIDAKCJnHTcsTJl+kw9q5Kdm6tHB6dWz2+/6QY9C0yH9OguX3/8nnRqxDn5Wb/NM9rJqRV0FdKLiotl0rSq0N5QCfHxMnrUO/LOy8/LWaedoqsNo3qcz/jlV/H4fn97XkCY/kvDV/dDQkLkuScflUNPGSgLslTbtOpbywEIPA6ro+4XiKDBCOgBYFjHYaXF7pJ1egoAQEBTW5zVTeyjPh1tvE2YPNW48Gz/VVV1wZsKr3tfGldTj+39Db/g/IC8IG5/6hz1d6M/llNPPEFX6qektFTmLVxohF/V73v8pClSVlaun62/Iw4bJN9+/qF079pFrFarvP78/+Tm667WzzaMavW2J6Crs+gLlxz8EsCa9DnkEHn/w5ck8ehEo22a28vaBBBMdpekb9VDNCECeoCwmqw/6CEAAAHr5TffkdOHXix3P/SoMVZvD458Si664mo58ewL5B5fXbXp2hPW1e3uK1av/fPSOIfDYTweTL8+veS+22/Rs8CneoO///pL8vL/npAOye11te5mzZlrhF+1jXz8D5N1tX7ULfCP/Odu+fLD9yQ56a+z8eqM9z23/VvGfPqB9O/TW1frZ/Gy5bJzV4pxsZ36vaot7/URER4u//rXtfLom/dJaUwFbdOAIFXsKWn5yzHaAAJ6gEgtSV+khwAABKRnXn7NWDEvLCrSlX2p+pQZP8mt9z4gZ1xwsXzge18V1K+5coTx49Q4PjZWv3f11AVz6my36rsebC4492yZ8f23RlA/98zTJTKibn+GX+bME7fHLStWr5H1m+rX2KVD+/bynztvk58njZOrLr/szzZo+zt80ECZ8NVnxrb3o486QlfrbuyEH4wXEX6e/ZuuHJzFYpZePXvIvXfeIu99+ZIcPuxQKfJwzhwIVqXussLhnc7dpadoQns1zEBLGusdaxlYcERRiMURqkut3siHnpeF85fKwMcOFUd87SsqjZE2fbd4ljhl9lQ2KgBAQ6jb18+75HI9qzu1Tf3he+8ytrqrAHr+2WfJCeecb5y73p8KkcEazqujAq1qKbdtxw7ZnZYuu9MzfG/pxhZ2r9dj3JKesjvNWJlWK+/q8jTVV768vNzoM662lSthoaES0y7a2LKeGB8vSYmJvo9reznM9/Hq2+sQ433qS7VwUyvjO3alSHpGhqRnZvl+P1m+X/fA1ml2m834O1m15g9jNVxtc09MiBebr66eUy8SJCcnVT0mJUnnTh1kUP/+kuPJk23Fu7iZHYZlc1fJB89+Jke8eJSYHU27Rrjru52SOSdDnnv1MTn8yIG6isYoqCz87Yi4gSfrKZoQAT2ArMxZNz7SHj5cT1s9AjoABI/Pvh4jz7z0mp7V303XXiV2u13OP+csufH2uw/ok65ufX/84fsD9tb2pnbJVdfJRecPkasu/7uuBJaCgkI55vRzZOmcn4yQfjAFziLZWLiVm9mxDwJ6cCtzlT05IKbPSD1FE2KLewApdBY07tpWAACayP6Bur7UFnd1dnnkMy8Yt7vvoc5OP/f4I/Ks762thnMlLT1D4mrZ/t+SVFs5m9Uq6RmZunKgCk9lVdu0HNqmAa1NallG/c7foMEI6AFkpztznNvrruphAgBAAImPi9OjhlMhXVm3YaPxqLa0f//VZzJ86PnGvK1SZ/PVlvP4uMAN6Ip6AaG6gK5un99ekkLbNKCV8vr+V1RZ8pOeookR0API/3Ucll3kLF2lpwAABIy/HXWkHjWOarn2hy+gqy3v6mbxhrZSU63eUtPSDmjtFozS0zOMx4AP6L7fX3rmvgE9uyJXFmQvp20a0IoVO0tzLul2XuO2UaHOCOiBxuQdq0cAAASMwwYNkMsv8c81KZ07dpCFS5c3KFyrrfbqDLu6aO70Cy6WQ487xWjtpi6xC1bq8jgl0AO6+v3tWUEvcZXKirw/ZFXeetqmAa2cx+uZr4doBgT0ALOrZOcUPQQAIKA8fN9dxmVuDXXS8cfKh2+9Kj+O+0bOOvVkmTCpfl/yVH/1i668Rn6bv2CfW+BVa7cR1/7TuDE9GKVlZBg3oqvz+IFMtchLSU+TTUXbZVHOSsmtyNfPAGjdTPP0AM2AgB5gLuw8ZFWxqyRFTwEACBjqEjd1mdsrzz5V563pCXFxxsr7D19/brRQ23NB3NVXjvAF9KmSnZNjzGujtsar/uoH68F+630PBOWWd3VBXKCvnisRMeGyIWWL7CrZLV7dAg5A65dSmrZaD9EMCOgByOPxfq6HAAAEnPPPPlN+mTRennv8UWNFPSE+7s/VX4fDLv369DZC+ehRb8vPk8fLEw/fL3179zKe30OFfRXSX3rzXV2pmQrxt977oJ7VTG1/V0G+KRUXl8jUGT/JW6M+km8nTDR6ibs9jbvfdfvOXUaf+ECV7yyUxTkrxRnplszdWbracDs27pIFPy+RH7/5SeZNXyiFedW/6AKg5bk8Lne2y/yLnqIZENAD0M6iHeP0EACAgDV86BBjRX3u9Mmy+NcZsmHp77Jq/mzjZnYVyo856siDtk5TQX/9xo21nh9/8PGna1w5319TbXP3+EL4q2+/LyedO1TufuhRefP9D+WRp5+Vf/zzFjnt/Ivk6+8m6Pesv42bNkuPbt30LHBUuKvapi3LWWO0TWvfOUmy03KkorxhuxRW/r5Gnvz3i/Lc3a/JZ698LRNH/yhfvDFWHrrmSfn05a98Py9n2YFAU+wq3Xhd99PK9RTNgIAegIZ1O29ZUWXRdj0FAKDVuvf2W+SZl1/TswOtXL3WOHNeV2oFvync99/H5b2PP5XSsjJd+UtGZpY8/uwLcvl1N8mOXfU7peZyuWTL9h2+gN5VV1qe0TatOMW4nX3vtmntOycaj6nb63eZc0Feobz39CfGW9rOdF39i8ftkYW/LJVXH3pXKiucugogEDhM9h/1EM3EpB8RYJbnrH082h45Uk9bpZEPPS8L5y+VgY8dKo54h642jbTpu8WzxCmzp/6gK2it1DfK6sKlwsIicXto+dNWWC1WiYqKlOSkJElMiNdVBAt1K/vtN91o3BS/v6tvvlUWLqn7tvVXn31Khpx9pp75xxdjvpOnXnhZzw4uPCxMXnhqpJx56sm6cnAbN2+RoSP+UXU+//iq8/k12ZWaKnPmLZCU1N1SVFxsfLzOOu0UaRcdrd+jbtxut8xftFjm/r5IKirKpWNyshw6sL/8bfBRklWRK5sKt9V4M/u9Ix6Ri649X0467zhdObit67bL+09/KoX5ddsBoX7eK2+7VM/Qmiybu0o+ePYzOeLFo8TsaNo1wl3f7ZTMORny3KuPyeFHDtRVNMSWoh3XnNXhJI7fNiMCeoD6fvdP/QdF9lprasV/RQR0+INafVq2crVMnDrNOAuqznKi7TKZTNK9axc55qgjZNh558rhhw4Ui8Win0WgUrezqxvd3375eV2pora+n3fJ5XpWO7V6/uN33zS4t3p1VJhV29pzcvN0pW4evvcuuebKEXpWs0k/zpD7HhlpnOmv6fc9Z/4C+fCz0dW+UKHO/j/2wL0y9LxzdOXg1Ar/vf8dKavX/qErf0lMipeTLjhOTrngBLHZbbq6r5fue1M69ewol//7Yl2p2dI5K4yt6y5X3V8sNVvM8vRH/5WYhHa6gtaCgB581GWQ8zKXJF19yCVV/RXRLNjiHqAu6nDmH0WVJcHZLwZoBuqLxi9z5hpbSq+66Rb59vuJhHMY/y5UqPtm3Pdy5Y3/kitu+Jf89nvdt0ej8YqKio3b2dWN6+rtnocflQ8+HW1c3lbTDetqtVn9va3fuO+XvW/G1e9c95Czz/JrOFdW/7Gu3uFcUdv2v/q29itlNm7eLCEhjmp/3wWFRXLbfx6Uf95+d427CNTZ/PseeVw++fJrXamZWq1X7eiqC+dKZka2jPtoknFOfMem6j+fJnVOlNRtu/WsZsvnrZKPX/yyXuFcUdvd1y5br2cAWlKxqySVcN78COgBzGvyfqaHAPaibnRWK0D/vvs/xjfPQE1Wrl7jCzf3yIMjn5LcvPqHLNSPCtgXXnm1PPj4U8aquHqbMv0neenNd+Sqm26VMy642Lj9XIX4/d12843GxWt7Uz++rtTq+e033aBn/qOOzTTUE8+9JLPnzdez6q1XF8R1PfD8+QZfmL74H9fKzF9m68rBvfDaW7Jk+Uo9O5DaCXD7fx6SvPzae5dnp+fIS/95Sxb8tFhX/tK+kwroBz+DrsK9CufqYr2GKMzlVncgEFjMlml6iGZEQA9gu8p2j3apl5IB/Gnztm1y5Y3/9n3TP1NXgINTq+oTJk81AuLOlFRdhb+p1fFb7n3AaHVWk6ycHCOEnz60KqjvvaKubnRXq+h7bnRXP8/Bfq793XvbLX5fPVfCQkP1qGH+88gTsiu15hXndRs2Ss8e3fWsyqw5c+WK624yzprXlQrDH33+pZ4daOas2fXaZeRyuuSzV78xVtT3ltylvZSVlkvW7r8uj9tbUUGxjPrfZ8aPbyibo/rt9QCaV0553oGv0qHJEdAD2LCOZ+0sc5dP1FOgzduybbtcf8udsoOt7GiAzVu3GReO7SKkN4lvvptQ50CttmWroK7Ol+/dt1yd2X5Lr6Kv22+7+8GoXux1Oe/dEAP69dGjhikoLJQ77n9YnM4DbydXH6+s7Bzp37e3roh898Mk44WOktJSXam7hUuW1rhqPX/hIj2qn5/G/2qshqsXupQuh3QyHreur7413kfPjZbcrMbtVtnzawBoOV7f/zJKMrnBvQUQ0ANceknGKD0E2rTsnFy55Z4HGrXdFEhLzzDCT122+aJ+GnLWXwVUtbPhs6/GGHN1Fn3RsuXGyrq6pbwuVDhXvdibSmxMjBx95OF61jB/rN8g73z4iZ79ZdnKVcbjwH79jMefZ/8mjz79XIO3hqtQn19QoGd/Mdqm7a5f+7e9Lf51mXz3QdUlq1ExkdIuLtq4nX1/v06eJxtWbdazhomICpdeA3roGYCWUuwsTbus57CdeopmREAPcOd0PvXHQmfxVj0F2qznX31Dtu/k6wQaT12U9cpb7+oZ/KWiovoL4OpCXaimVtTj4+Kkb+9exmp8bdTt5eqm9KYM53v86/pr9ajhPvz8S0nP2PeupeWrVhuPA/v1Nf5d3vffkQ0O53vY7fv2gVdt01Q/83Kpvm1aXf3yw28yd1rVizBdenU6IKCXFpfJpNGNX2w78+JTjZvcAbQss5hYPW8hfAYMAhWeytf1EGiTfpv/u0z8cbqeAY03buIUWbx0uZ7BHxp7/ludSf9t/gIZPvR8mTrjJ2MbfHUSfCH+9ptvNNqSNdW29v2deNzf5NILh+pZw1RWVsrbH3ysZ1WWrVglPbt3My5wu+2+B6W0rEw/0zC9enSXiPBwY1ziKpPluWtldd56o6d5j37djHpjjHlvguzcnCJde3WW1B1pUlH+V+j/7cffjZDeGGpr+5nDT9EzAC0ptzK/Yedi0GgE9CCwI33jxxXuysZ91QOClFpNemvUvt/UAo2lAtEb73+gZ/AHtT29sR56/GnplNxe1m3cKFu37XvG+ZijjpQnHr5ffp48Xm676QaJjIzQzzSPkQ/+R0454Xg9axh1ueWenQbFJSXGTe2HDRooL7z+ltGfvLGGDztfnB6XbCraJouyV0he5V/b3Y89c7BYrBY9axh18Zvqa66CtNfjla3r/vo7Wjy7+jZwdZWQHCf/fvT6Rv8eATSeOn+eXpk1WU/RzAjoQeCygZcVl3sqabmGNmnF6jXGG+Bvi5etkDXr6LfsLyqgq/PgjaFueR/57Aty0nHHyoTJU4zV8puuvUp++PpzGT3qbbn8kuHi2G8Ld3Ox223y9svPyZCzz9SV+lNnxOctWGiMFy1dbrwAGRcbI+Mm7ntTekO0T0yUk4ccLwuzl8uukjTjG+y9RbWLlFMvOEHPGi5tZ4Zs/WO7mMwm2bh6i1FL3Z5Wa+u1g0nukiT3PH+rtIuP1hUALanQWbJrRJeh3KjaQgjoQWJr8a63PerlaqCNoZ0amoq6lXraT7/oGfxBnQdv7Er6ug2bJDUtXfr17i1zZ0yWe2+/xTiXHghsNpu8+uxT8p87bxWr1aqr9TPjl1+Nxz23qqvuAu5GdlS1WMzyf3f/XXY506TSc+Bt8XsM/ce50qFrez1ruIW/LJUOXdrLRn0h3MrfG/Yiqgr5akv7g6/eZVw8ByAw2C3W7/UQLcCkHxEEVub+MS3SFnGOnga9kQ89LwvnL5WBjx0qjniHrjaNtOm7xbPEKbOnVt1Ci+AxdMQ/jMuT2orkPu0lMq55t+7urTCrSNI3ZehZ6zeofz/5bjRHKPztp1/nGBe/1aePudrCrsK9enM47HLeJVcYAb2lVsxro4L1My+//ueKeF2py+0W/PyjXHTlNbJtx06jz7pqxdZQZrNZrrrzMjn2zKN15eByMnLltYffk+z0HF1pGBWoC/OL5JWxT8vL978tu7bUb7GtY/cOcuWtl/jlbDyCw7K5q+SDZz+TI148SsyOpl0j3PXdTsmckyHPvfqYHH7kQF1FXW0p3PmPszqe+KWeopkR0IPItPTfzuod3nWGngY9Ajpqk5dfICecfb5xXrgtGDzsCDntH40/x9tYMz76RVZOr7pdurVTQXDBz9OMkAT/KioqloVLl8nK1WuMwJ6alvbn+Wv1cVcr5N27dZWTjz/WF86PMG5w39vpQy+W5x5/xAjugWzVmj/kh6k/yqw5c42V/7p47bmn5a4HG3/7fHhUuFx7zxUy8OiqNm11VZhXJKOe+Uy2/LFNVxpuxL+GG5fH1YXdYZN+R/SRk847VgYMrt/vGcGPgB4c3B63e/bulTE39ruo+ps60eQI6EFmZd66NZHW8AF6GtQI6KjNuo2b5KIrrtaz1u/vI4dLtwFd9KzlbF62RSY813buhpk2fox079ryH/e2IDsnRxx2R50ueLvn4UelY3KyscU9WKgVcbXjZ1dKqqRlZEhpaZnRc7/E96heaNztC/Cq3iG5vTFujKNPOUIuuXGYRMdG6Ur9qPPvsyb+JlO+nCFlpeW6Wn/qbLtaSVfb1dvFRhst0mx2m8QlxUhcYqzEJqrHGGnfJUk6de+gfxTaIgJ6cCioLFp9RNyAQ/UULYCAHmTmZiy8tkNY8id6GtQI6KiNukTpqpuC55vzxjrv9rNl4Ektv6q0bPpK+fmjqnOybcG3n38khw7or2cIFBMmTZVvxk2QMZ+2vtv2H3nqWfn2+4l6Vncq+B554mFy1sWnGFvE/aG0uNQX1OfKvOkLJS87X1frrlvvLvLAq3fqGVAzAnpwKHKVPHlYTL+ReooWQEAPMiO9I81/z78yLcwamqhLQYuAjtosWLxUrvnXbXrW+kXGR8jxfz9WIhNa7gx6QXqBzP92oZTklepK66cC4OGD+AYu0GzdvkPOu+RymTdj8gHb3/e2fuMm+fq7Ccat74raOj986BCjn3qgnl9X2/fTMzIlMSFesrKzxeXa9xiP3ff7bp+YIEmJiRKfECumaLN06dNJ+hzWS0JCm+7r5fYNO2XDqs2SlZZthPX87ALJzymotr95ZHSE7/ftkoqySnl5zFMSEhainwGqR0APDmsKNp85rNPpP+spWgABPQgtyl7xULwj9hk9DVoEdNSmrQV0tAwCeuA68ZwL5JVnnqzxHLpaYVeX0e052743ddncK88+FXAhfWdKqpx14aXyt8FHyufvv62r1UspTZftxbsOejN7S1Kr7l+8MVb+9ej1ctixreL0HZoQAT3wlbvLS/pH9470JUQ6R7Wgpv2vA01ie8HGdyrcFQe+nA0AQCvSvWtX46hLdSZMmiIjn3mh2nCuqIvpvvmubpeXNac9t74PPuJw47E6+ZWFsihnpWws3Bqw4VzpNbCH8bhu+QbjEUBwc3rc0wnnLY+AHoQu63lZQZGr7E09BQCgVTp80ADZun27nv1l5eq18uDjT+tZzd4a9ZFUVFYf4FvK/IWLjcfBRx4Y0CvclbK2YKMsy10jxc4SXQ1ciR0TjEvq1q/YqCsAgpnv884veogWREAPUtsL1j9T7qmk/QEAoNXq0a2brNuwSc+qqMB998OP6tnBFRYV1asXe1Pzer2ycMlSsVoscsSgQboq4vF6jK3sC3KWS0ZZtq4Ghz6HHiIZKVmSm5mnKwCCkcf3CSq9IJOzoAGAgB6k1Cp6ibvseT0FAKDV6dunl3FZnGrPtofa2l6f0B1IK+ir/1gnBYVFMmhAfwkNrbpULasiRxZkL5etvoDu9ux7WVww6DWop/H4xzK2uQPBrMhZvPWS3kNS9BQtiIAexIoLsl8udZX/9V0LAAABaN3GTfLzr3OMNzWua2ju0a2rOBx2I6Qr6se9/Oa7xriuOiUn61HL27O9/ZijjpASV6ksz10rq/M2SLm7wqgHoz0BnW3uQHCzmC1f6yFaGAE9iJ3W/bTywsqiJ/QUAICAos6Kq1ZpF11xtdxy7wPGmxqfePYFcqtv/NvvCw4a1tUN7B19AVuFekWtnqtt63WlAn5kZMu1LdzfXH1BXFK/JOMSuLzKAmMezJL+PIe+ydjCDyA4bS/a/ZMeooUR0IPc9D8mvlvqLmM7CgAgoKhwfuPtd/+5+r03FbLVLes33na3nHHBxUa7tJqCuuqBvnVb1c+h3q8+brr2Kj2qvyXLV8hLb7wtjz79nLzz4SfG6r/T2fAb1UvLymTFqjVisVok7pDYVhVmew/qKSVFpbJzc+O+HdmydpvM+G6WfPPueONt+fzV4t6vRzwA//NlifxhXU6fradoYQT0IPfEaU+48iuK6nZbDgAAzeTlt96p02p3Vk6O0S5txLU3GqF+fwnxsUbIV2/7Xxh3MB07JMuQc87Ss7rblZIqw//vWvm/G/8tH3z2hYyd8IO8/u4oY/X/9KEXy7gfJte7B5Fqm/b1rxOMgN+td2exOwKrN3tj9RpYtc193fKGbXPfuGqzPHP7K/LS/W/JhE8my+zJ84y3Uf/7VB665klZs3idfk8ATcHt8QZeT8o2jIDeCpyYNPjTElfpGj0FAKBFqUvcFi5Zpmd1o8L3Zb6QPurT0fuspvft3du4JE5th68rdW79nZefN7bI10dqWrqMuO4m+WN99ReeZWZly8NP/k+uufnWOl1UV+GplDX5VW3Tli5ZZdR6DzrEeGxN9pxDr28/9PKyCvnyzW/l1YfelV1bU3V1X0X5xfLukx/LygV8mwM0lYyyLLa3BxACeiuRUZp9i8fr4fAXAKDFpaY1vLXZy2++I8+89NqfIT0qMqLeq+cP33uXL9j30rO6e+CxJyQnN1fPaqZefLj4H9cZLdOq4/Z6ZJtqm5a1XDLLq9qm7QmvvQ+tCrOtSfvOiRLVLlK2/LFdKivqdgFgVlq2PH/XazJ3Wu0vvHg8Hvn05a+lpDDwe8MDwabS7axMrXSN11MEAAJ6K3FmxxN/K6gs+kpPAQBoMZGRkXrUMOqs+ahPPjfG6pI4ZVs1Z9mro8L55ZcM17O6U6F78bIVela7/IICuf6WO2XqjH0XnlTbtIXZy42A7vZWnZ8uLiiW3TvSxWw2S4++3Yxabdxut+Rl57fYGez8nAKpKKv77fI9B3Q3fq+b127TlZqps+rP3/26pKdk6krtykvL5ZeJv+kZAH+p8FZMv677aeV6igBAQG9F1ubvvqfCXVmspwAAtIh+vXsZZ8Ab461RH8lv8xf8+fOs23jw881/G3ykjB71tlxz5QhdqZ+aVsMPxuUL0fc98rj8PPs3KT5I27RNa7caj516dBB7SM3b7nMz82TKVzPk8ZuekzsuelAevuYpuXfEIzLqf581+gK2uigtLpPvP51i/LoPXf2k3HXpw/KfKx8zVq83ran6M9SkZ//uxuOGlZuNx5qk7UiXNx5537hUrr5q+7kB1F9hReEUPUSAIKC3Ilcfck5mfmXhf/UUAIAWc/tNN+hRw93z8GNSobdM73ncn2ql9vbLz8vn778txxx1pK7WX25enh7Vj1rpvvuhR+T7pdNqbJu2cdUW47Fnv+pXz8tKyo1byx+78VmZ/OV0yUjNMrZ1KxXllbJ8/ip57u7XZPaUeUatKaTtzJCnb3tJpn/7i7Fyv0dxQYks/GWJvPLA2/LifW9Kytbd+pl99exf9WdTF77VRG1Rf2vkBw0K50pRAWsQgD+5PG7P7uwd3+opAgQBvZU5LuHIN0vcZVU30QAA0EKGDz1fbmtkSFe3wD/0xFPGpW/7U2H8iYfvlx/HfSNnnnqyrjZcRETD+6WrFw/ef/oTI2hXZ7Nefe6hQ+ze1Mr4/3zBWN1arsJ+TdQ1M2PenSAbDhKAG0q9CPDOEx9JXtZfwbw6W9dtr/GFgs49O4rdYTP+PNV9HNQLDh88N1pya/k1DiYsPFSPAPhDibt0wYiBI2q/eAPNioDe2pjEm1qc/m+3x82FcQCAFnX7zTfKw/fdJVENPJOugrc6T77nHHpCXJzcd/st8suk8cZ29oacNa/JkYcdqkcNk7k7W754Y4ye/aW0qFRStlWtOvfsV7UNfI8ls5fLS/95S3Iy67Z6r3qnj33P/92Qfp00V7LTc/Ts4NQ582/eGS9fvf2deNxVq/yKxWKRbr27GEF805qqHQN7m/LlDNmwsu4X/VVHnXMH4D9Oj2usHiKAmPQjWpnFWas+iQtpd62eBqSRDz0vC+cvlYGPHSqOeIeuNo206bvFs8Qps6f+oCsIBgsWL5Vr/nWbnh1o1uQJEh4ermdA9VSLriGXXqFnBxrz6Qdy+KCBeoamUFRULKM+/VxUq7SD3cautqurlfHzzzlTDvP9nexpk3bj7XcbY7WVvamUl1fISecOrVPv9oP550NXy5EnHqZnIqsWrjXahLWLj5ZnP3tMV0Wmfj1TJn0xTc/q57F375fkLkl61nj/u+3lP19EqI++h/eWmx+5VkJCq76G//D5VJk25mc5/cKT5e83XWjUlF1bUo2V970DfUPc//Id0r1vVz1DsFk2d5V88OxncsSLR4nZ0bRrhLu+2ymZczLkuVcfk8OP5PN7ddxej2dx3orOV3a9qP7/8aNJEdBbqe+zvo/sZeu/MdQS0l6XAg4BHbWpLaDPnzlV4mJj9AyoXsruNDlj6MV6diACevNSLdhUSFcvnKhWalERkdKxQ/t9Avn+7nn4UUndnW78XTWlDz4dLS+9+Y6eNUxsQjt58sOHxWK1GPNxH06UnybMlqNOOlxufPAqozbx8x/lxzENbzt89V0j5LizjtGzxnFWOOXOSx4yVucbotfAHnL7UzeLzW6VNYvXyduPfygdu3eQR966V7+HyGsPv9fo1fMBR/WV2578p54hGBHQA0thZdGiw+MG/E1PEUDY4t5KXZRwUVFORd51Df2CCwBAU1Db1fdsXb/mihEyfOgQY9W8pnCuqB+jAn1Tu/6qK+WIwwbpWcOoM9aLZi3TM/nz9vM9t5zPn7GwUeFccVa69Kjx1Ln3xnyvoP58o1/7xhj30JfgpW7b/WfPcrUy39hwHtkuQq66s2G38wOoXqW3gvbMAYqA3oqdnPS3aXkVBVWNZAEACFLx8XHGTgi14t6U1Dnq9197Sfr0OkRXGmbJnOXGo7p8bdfWVGPcrXdn2bFpl3z9znhj3hgJyXF61HghYSFGAG6MxbOXy8/fz5GwiFBJ6phg1Laur+pbr87ZN4ZqS/fvx26Q6LgoXQHQWG6P27O5YFfVK2sIOAT0Vi5Ftt5W5i7nbAkAIGipy+GUokaeD6+LsIgwefK1h6T3oQ0P6WrFuLS4VLat326cu7ZYzBKXFGvc9O5yNm71W4XpxvzeqjP45CP0qOHGfzxJtm/YKV0O6WTMt6zbbjwumbPCeGyI2MQYuee5W6R7ny66AsAfStylv1/Z88IMPUWAIaC3cmqre1Z5zrUe9roDAIJUfFys8ahW0ZtSSmmaLMheLrmSL3c+fbOc8/fTxWyu/7dKbl8oXz5vtS+g7zTmyV3ay88TZktedvV90uvjzOGn/nm+3V9OH3aSWG1WPWsY9UKEutldnT9XVFjftmGH5GQ0rIPT4ccPkv++eY907dVZVwD4S7mnnNXzAEZAbwNObX/czDxn/qd6CgBAUInXK+i709KNx4NZv3GTfPb1GPlm3ATZur1qm3Vt8isLZFHOStlYuE2cHqdRM1vMctG158tDr98tfQ/vZdTqY/WiP2T7pqqArrakz5463xg3hgq/Z1zU+J7v+4v3/f7O+fsZetZw6rb2jJRMY6y2869asNYY10f7Tolyy8gb5Ob/XmvsZgDgXy6Py7UjfTPnzwMYAb2N2Ja24Y4yd1mKngIAEDT2bHE/2Ap6qu+5q2++VS684mp55qXXZOQzL8h5l1xutGhTz1Wn3F0hawo2yLLctVLsrLrUbH+denSQO//3LyOoq3DcsXtVT/ba/LFsg2z9o2qbt7ooraKswhg3VLu4aLnlsev9vnq+x/lXniWHH9f426636q3t5aXlMm/GImNcG7X9/2+nH2UEc9VCbtAx/fUzAPytxFn284iBIxq2tQXNgjZrbchvGb+fmBSSNNtqtgbECzO0WUNtaLMGf6DNWutw9KlnGze+P3zvXbryF7VqftVNt9bYw7xjh2T5cdw3f94U7/Z6ZGdJqu9tt2/sNmr1ocL2js0pkpmSKcVFpVKQW7hPAC8qKJaM1CzJ2p2tK43TvnOi3PbkTRKX2LSf79SN7qNfGysLf1miK40TGh4qEVHhEhkdIRHR4cZYXSSnVsbDIkMlNiFGuvXu0uhL6hAcaLMWGHaUpl5/WtJxn+gpAhAr6G3ISUnHzc125j6qpwAABA11Dr26VmtqdfzG2+6uMZwr6n3UqrqSWZ4jC7OXy7biXQ0K54oj1CG9B/WUE887Ts697AwZ8a/hcvXdl//5duvjN8rf/3mhfu+GM5lNcsr5J8hDr9/T5OFcUbfYX3vvFXLVnZcZ4bqxjj/7GHnyw4fkPy/fLv9+7Hq56q4RcsmNw+S8y880/lxqpZxwDjSfCk9l+fbS9V/rKQIUAb2NOT5+8DNFzpIZegoAQFCIioyUrdurznTvbeSzL0hWHXqkz5n/uyzPXStr8jcYW9ubmtrW3hgqvD7sC+aX33Kx2B02XW0ex5/9N3li1ANyxkWnNOrXVv3QAQQOp6dy/HXdryvXUwQoAnobtKZs0//5vjmp/aYdAACagOpnXlRUrGd107FD+wPOkquL4H6bv0DPDk5dMJdZXHuQ95eUrfUPp9GxUXLsGUfLg6/dZZzHVuffW0pku0i59J/D5OmPH5Hzrzjb93vpqJ+pu4Z8DAA0nfSyzHF6iADGGfQ2KhDOo3MGHbXhDDr8gTPogUGF61GfjpapM376czt6j25dpV/vXjLknLPkpOOP/fOMeHXUpW8qkC/5daZERkYYIV9dAlfTBXD7U2efXx7ztJ41vZE3PSeZqVky4Ki+ctTJh0tleaUUF/51EZ3avh7lC8Hq8rd28dESE99OwiMD+9ZyZ6VTcjPzJDcrX/KzfW+5hUZ7tb2p7f/OCqdMHP2jMX/288eMPyPAGfSWVeYqy+3frne8yWSi9XKAYwW9jVLn0XOceY/pKQAATUZd4nbRldcYAXvvs+KqDdoUX2C/9d4H5MSzL5APfAG+ppV1ddGbkpJWFcinTp9Z53CuJHVK1KOmpwKqCufKwKP7yXFnHi2nXHCCnH/l2X++Dbn8LDnx3GON5zt17xDw4Vyx2W3Gx7HfEb3luLOOkfNGnLnPn0m9nTn8FDn9wpP0jxBJ3V73vyMATafS6/6YcB4cCOht2HHxR/2v0Fk0U08BAPA7tdJ9iy+AH+wSN0U9/9Kb7xir4hMmTTF+3N6iIqsuE9utQ7laja+PwScfrkdNLyO1qhe4om5gb2vUKrrarq+k7/rrYwGgZXh9/9tZsr1+nzTRYgjobdzOsi1XlrkrtulpUPF6vFKWViY5i3IkdVKK7Phym2x+d6NsfGuDbPlgk2z7fKuk/pAi2b9nS0VW018IBAA4kDojXp+VbnXh24OPP22squ99a3vH5L9W0NXKu3qrK7Xye9J5x+tZ01Mt1vZI7JCgR21LQod443HPTgIALaewsnj1hZ2HrNJTBDgCehs3rOOw7JSylGEV7soyXQponkqP5C7Oka2fbJGVDy6XP55dI9u/2CrpM9Mke2G2FKwrkKKNhZK/Ol9yl+RI+s9psuPrbb4Qn+37Ri9XnnjuRVm99g/9swEAmtrK1Wv0qH5UsL/s2n/+GcT3bHHfum2H/PzrHGNcVxddO8QX0q161vQyUqpCqcVqkZiEdsa4rYlLjDUe01NYQQdaWqXX+aEeIggQ0CHnJJ+2Jqcy71K3xx2w51IqcyskZfwuWfXoCtk2eqvkLc8Vd3n9+te6XC756tvxcunVN8hFV14t30/+UdzuhvXABQDUTWRkpB7Vn1p5v/H2u41HFdAdDrsR2FfUI/QPPuUIOf3Ck/Ws7vJzCmTb+h2SvitDPJ76fXncs4Ie6wvnJlPbvI83LqnqAs+MBgR0dRHdlj+2SdrODHG7+DoNNIbT46rcXbTtcz1FECCgw3Bi4tFTM8uzH9LTgOEuc0vK97tkzdOrJePXdGNeXxcPPV+P/rJuwyZ5YOSTcvbwy2TegoW6CgDwN3VTe2OocK62vCtVvdC3y+6sDGNem96HHiJX3nqJntXN0t9Wyv9ue1keuvpJeeHeN+SJf70g913+qEz6Yppxi3ldZKdXbc1vF9c2V8+V2ISqgF6QWygup8sY12bhL0vksX8+K/+97ml56T9vyZP/fkHuuvRh+fjFLyUvO1+/F4D6KHNXjBvefTj/AQURAjr+dELS0c/nVOR9o6ctrmBNvqxVwfyXdPG6Gra4r1ZbVOuemqSk7pYbbrtbXn7zHVbTAaAJnHnqyY0O6YuWLpORzzwvnTp3MI4rZWTXfq75sOMGyr8euVZCw0N1pXZj3p0gHz73uaRs27d/d1lJmUz9eqY8dctLxqp6bXIyqgJ6VEzddw/s3p7m+zVmyPtPf2q8zRw3S4ry69cr3p9cLrcsmbNcRr82Rt54dJR88854Wfn7mjqvaEfHVV0Sp9QWrvOyC+SNR96XT1/+WrJ2Z+tqFRXuF/+6zAjsOZl5ugqgrtLLs1g9DzIEdOxjWZzz6hJX6QI9bREep0d2jtkhm0dtEmdR3VYrajJ86PnyUy1nFb1er3EbsArqhYUHv2UYAFB/H775qiTExelZw0yYNFU2bNpsjHMyco3H6vQ+tKfc/8odvnB+Xb3C+S8//Ca/Tp6rZ9XLSsuWVx58R1YvqvkuE9UXvDCvKlhHtqu6ef5g1DZuFYCfuvUlmfTFdFnx+2rjbfzHk42V5F++r995e3/YvnGnPPXvF+Sj57+Q+TMXybplG2T2lHny3tOfyGM3PiOLZi3V71mzyOi//uwqgNck0xfIX7jndVm3fKOuVE9te3/f9+vXdTUegIjve/rUczucPE1PESQI6NjHzabBznX5m4eXuytSdKlZlaeXyfqX/pCsef65VOaKS4bLlOl16yT3+6LFcsUNN0tBYaGuAAD8QZ0f/3zU29KvTy9dqb/eg3oa/cJr0r5Totz+5E1y97O3SPc+9VuxLy+rkImfT9Wzg1MBcdQzn9UYKIsLi40XfpW9Q2p1fvvxd3nmjleMAFwdtaX+2w9+kHEfTdKVprdx9RZ59cF3jeBcndysfPnkpa+MnQaVFTW/iB4RFa5HIgU51Qd0dRTg1QffMc7718WuLakyd1qLriEAQaXS63xXDxFECOg4wGXdL0hPq0i/oMJdWaJLzaJoQ6Gsf3md0TrNHw4bNFDmzK/fF/LNW7fJTXfcKxUV+/bfBQA0jtrm/v1Xn8vD9931543stVGh/MrbLpWnP/6v3P3cLXLSkH1bpakt5CcNOc5YMR/5/gPS/6g++pn62bBik1SU1/3zvgrp7z31sezYtEtX/lJSVKpHIqHhIXp0oB/H/CRfvfVdnVaEfxr/q2xas1XPmo76vXz60pe+4F37x0Kd1X/r0VG+j1v1bUxVL/Q9CvMO3J1WXFgir//3vTqH8z2Wz6NTFFAXLo/Ls7l4+6d6iiBCQEe1zkg6aWVmWfYw33/czbKXTN3Kvum9jeKu8N858Ptu/7d88OloPas7dTvwc6++oWcAAH+65ooR8suk8fL911Vh/fJLhht3hajHe2+/RR7/3/3y9Af/lTcmPF8Vys87TuKSqlp2depRtYKu5v969DpfcH9Errz10nqvmO9PrczWl1o9Vivp5aXlulKltPivF5lr2mL/4zc/ycTPf9SzummOre7L568+6Hb0/W1au1XeHvlhtSvpjhC7Hu37osUeH7/wpWSn13xUoSa7tu57PwCA6pV6yieP6DK0/p/c0OII6KjRKcnH/pLjyrvK461nf5l6yl+ZJ9s+2ypeP3Z5U9/srVi9VgqLaj9T/vC9d+nRX776dpzRgxcA0DT69e5lhPUnHr7fOKP+n/tvk8HDjpCkw5MkrkNstX3L1TZ2m91mjA87dqDfepubLA1rhabORX//6b5b44sK/rrYbe+QusfsyfNk4uj6hXNl7dL1etR0/mjAr6FW9j989sA7qNTfk8ViMcalJfvujJs3Y6GsW179tv7amM1ts20dUF+Z5Vmj9BBBhoCOgzou7qhvMiqy79fTJpE6KUX8+RqAurn9pmuvkrdGfagrNXv28UdkpS/IV0etons8Hj0DADQFp8cpGwu3yaLsFZJfWfsdIN37dDEuiTvYRXF7qzpT/Y7cO+IReeT6/8lHz4+WlP1WYRPaN/wCO3V5murZvcfeK+pW274vIGxdt12+HfW9ntWPOo++d/hvCjkZDbslffXiP4xb7vdnD6l6MaWi7K9t8AV5hTLuw4l6Vn97dlMAqFmRq2TX2cmnTNFTBBkCOmp1QsLglzLKs9/SU//RmdzfC/Tq5vZvxn1f6zlyFc4XLV0uU2ZUf4mcOo8+cep0PQMA+JP6zJ9SmiYLfMFcPdZVpx4djcdtG3Yajwfz7agfjHCuQrraeq5C/ZI5K4z+5qpl2B6HDOypRw2jblzfo6aL09RFdB+98IW43Q174VetRofV41b6hqjLrfM1mfL1DNlew9/J3mfaJ38xXcpK9j0WUB+HDOihRwBqUuGqfFMPEYQI6KiT4xKOvD2vsuAHPW203Jw8WbvG/9v11MVDZ55ycq03t6tt7SqcT5h08BcXvxk3Xo8AAP7i+3oii33BXK2cqxX0+mjfOdF4rK0f+fRvf5Fffqj+3LZajVZhOT2lqmNIbEI76Xt4w2+YVyvjaxavM8bOGgL6959OMbbEN5Q6f2+xVm0Zbyrd+nTRo/pT7eVGvz5G3O6975Kp2o6+50ULdTO8atvWGEefeoQeAaiO0+2s3F64ge3tQYyAjjpbsq3i70WukoM3ia0D9cX7qUdfluIi/18Sr4L3yGdf0LPq3X7zjZKallZrOFeWr1oj23bUvkoDAKhdubtC1uRvkOW5a6XYdeDFYXWR1KkqoKdsrfnuo20bdhiB+GBUSJ/hC/F7DLv6PD1qmBnfVf1c1e3eSt2eJr9N/V3PGmbwKU0fTI8++YhGvQiwe0e6zNnnz1m1Q25PQP9p3CwjyDfUwKP7SbfeDX8RAWgLKjwVX13W87L6tUdAQCGgo85uHjzYuSpr2/mlzrKlutQg77/1maxbW33/2Ma45soRsmjpMkndXfNWSRXg1cVxn301RldqN3vefD0CADSE2+uRbcW7ZGH2Csksz9HVhlGt19QFZGrburOy+kYjavW8LlSQ30PdBD/kirP0rP7UZWmZqVnVHttSN7Y35k6TqHaRcuK5x+pZ02kXHy0nNfLXmT725wP+XlT7NrXNffHs5bpSf6qv+j/uuEzPAFTH6/vfzvJ0/x9LRbMioKNeruo9pHBl0aazytzlK3WpXub/tkgmjp+mZ/6jep4fNnDgQYO3OnO+buOmeoVzZenyBv1RAQA+KpAvzF5uBHS31z+tNNVFccofyw48KqW2re99vvxg9m6Jpgz9x7lyxPGD9Kz+Fv6y9IC+5um7MmXVwuovI62ry26+SEL26ivelNROgsZcxFaQWyjzZyzUs6ot7m6XWzas3Gycw28IddnezY9cK9GxUboCoDpFrtIFF3Q4vVELaWh5BHTU2/91vSBvTenms8pdFX/oUp1kZebIK8+/q2f+06NbV7n9phvkoSee0pV9qVvd91wIV5dt7fvbsStFjwAAdaW2sC/LXWNsaVdb2/2p/1F9jcfqgviUL+t+uef+YVq57j//kF4NvDRuy7rtRhjd2/L5q/SoYc6+9HQ56uTD9azpqd7tqsd8SFiIrtTf3Ol7AnoV9TFJ2daw/uX2ELv8+7HruRwOqIO8yoJ39BBBjICOBhnRYUjWuoLNZ5a7yjfpUq1efeE9v587V+Fc9dB96PGnqz33p8L54w/dL3PnL2xQOFfS0tP1CABQG6NtWtE24xK4urRNU8pKyowL3T5/9Rv56PkvjPPjB9vCPkAHdNUbfO/3UeM/ltW9v3an7h306C+qt/ptT94oRzfgzHf6rowDtrJvWFnnL5MHOOfvp8vw687Xs+ajPi4qFIeENWzVXt0PsPfuBHX3TNrODD2ru8QO8XL/y3dI/yP76AqAmpQ4y7J/TfzxSz1FEKvaewQ00ISUaZ37Rh7yq8NsP+hL29On/GIEdH9S4VydKVfhPCvnwDONCXFx8sqzT8qb739knE1vqLCwUFn+W93OM8K/FixeKtf86zY9O9D8mVMlLjZGz4DqpexOkzOGXqxnB3r+ycekzyGH6Bkazis5Ffmyq3S3L6RXH6yrk5uVJ5+98vUB282VqJhIOX3YSdL38N4HXF725qOjpDC/SK6+63Lp3LOq9druHWnyyUtfGeO6OHXoiXLC2X/TswMtmbNcZk+Zv09v89ocftwgWfH7amN86T8vNM6f791mrC7MFrOcfN7xcsI5Nf/emoM6LvDdqB+M3uX1dcWtl8r4jycZPdDj28cabeIyUrP0s7VTuxjUdvvm2tqPprdu+Ubj30Tfu/qJ2dG0a4TpM9Mkd1mu3HHfTdKn3yFiNpnEEeKQdjHRxvd1rVFuRf7IwfGHPqmnCGIEdDTad7sndx0Q1me2w+Loqkv7KCwokuuvvEOKi/23en7MUUfK7TffILfe+6Bx6dv++vXuJQ/fd7eMfOZ52br94K149qYumlu3YdM+gT4iIlyWzv5Jz9CcCOjwh9oCOgCg7YiOjpJuPTpL3wG95YijBsnAQ/uJtYlbGDa1So+r4o+iLR0v7nRW427hREAgoMMvxu/4uWef6C6/hVocybr0p1eff1emT52lZ4137+23iMNul7dGfVRtOD/z1JPl8kuGyz0PP1bt89XZsxV+fTWXyB3So7tM+bbuKzLwHwI6GiMvP1/GTpgo4yZOlh07d+mqiD3WLiGJIWKLtosl1CImM18KATSPjF/SJeHERInqF60rTac8o0xSJ6ZI3DHxYo2w6mrDeZweyfotUzpd1Nn3ebT+Oxu2frxZYgfHiS3KpivNyCvirnCLq9ApFdkVUp5Z/mfHhaioSDntrBPl/GFnSZdunYxasMl3Fo06MnbAzXqKIMd3JfCbSbtm9OoZ2W1miCXkz5X0bVt2yK033i+eatrONIQK3kXFxTJl+kxd2ZdaAVe3ud/z8KO6UruOHZLluccfkVGfjpbf5i/Q1b+cfspJ8u4rB++tjqZBQEdD5BcUyAeffSFffTteSktLxRJikeiB7aTdoTES2TNSrJGN/0YVABpi45vrpWR7iZisTX8NlNfl8X2+s8nARwb65dfzur2y+rGV4vH9vCZT/SOECvgDHztUbNEtEND346n0SMm2Yin4o0DyludKZX7VMZTjTzxarrv5/6RzlwPvpwhUbo/bu654Q/9hHc89sK0FghIBHX6lzqT3juj5U6jF0VvNH33gWVm8oOF9T+sqKjJS39S+rF5t1NRW+ZuuvUpGPvtCjf3T7771ZvnX9dfqGZoTAR31pVbLX37zHcnJzTNWeJJOby9xx8QZIR0AWpoKzfmr8o2Q29TMvlCuVurVTiF/qcytkKLNdduduL+wjmES6nsLOF7xBfV8Sf8pXYq3FBn3XVw6Yqhcec2lxg7LQFdUWTT5sLgBQ/UUrQABHX731ZYfkg6N7TcjZXPqoXfc/JCuNh3VA/2+22+RZ1561ehzXhfqE666YE555uXXqr0Bfo/P339b/jb4SD1DcyKgo67UcZaRz7wgU2f8JJYwqySf00EST04Uk4UvcwCAuilcVyA7v91hbIPv3LWjPP7M/dKx0/+zdx+ATVVdHMD/Sfemg1k2lLL3lqUgCogyZCoIyl6y994ge8uQpTJUUBEUREX9ZO9V2rIKFFq698r43r25pS1daZo0SXt+fvny7n2hdmDzzrvnnpNp96ZJ8Y198Gan0m+eEUNSCFCbNaJ3/at8EPzfg0vtt27aHSumDIIF2WOHD0G/nt0wetI0rYNztmq+c+M6HD95ml/Q5xScM/cfPhJHhBBTxLJfen0yhAfnTl7OqDm9Fkq+WZKCc0IIIXnCMg5qTq/Ns6+eBgTi8xEzceXidXHW9MSkxF6g4LzwoQCdGIJs1bANy31u+TmKsd6lBtnXb93G9PmLtSoGl7pq3uWdDhgydrzWrde2796HlJQUMSKEmJKAp8/Qf8gIPA54glJvl0a1sd6wLmb6KYmEEEJMk9xazgvhVR5UBQnJiZg3YyXO/PGfOGtaQpIjV4hDUohQgE70zqths9UyyD4TQ73SFHSbw4NstmqeVVG3rPT9sDs2r16B02f+0WrVPL2gly9x7NdTYkQIMRUvgoL5Foig4Jco2708PLuaZ/VdQgghpse1oRuqjasO2ACrlm7G5QuGr6mUFzEpcfc6lGp5VAxJIUIBOtErrwbNZkvB+QQx1JvKFSvwwJytgG/cvpMH2dqsmrP96Ts3ruXHQ8ZM0HrV/HWHj/4kjgghpiA+PgFDx03kQTpb6WAp7YQQQog+2Zezh9dob6gt1Vi+cAMCn2ZdUNgYolJilopDUsjQBj2iN94Nm3+kBr4Ww3xjKekd2rVF+3ZtECMF46w6+8PHAeJszthK+9hhQ5CUnITVG7dq3Q89lYWFBZRKpRhp/H3iJ5QqWUKMSEGgInEkO/OXfYED3x/hgTlbPdcV74Nr+GLKhBBCjEkuBT1y3cOeiGsReLj7PsqWK4NNO1fA1jbvfeD1KVYR/7ROMe8KMplMP32MiUmhAJ3ohXeDlo3VMuW/0l8pWzGlk9SgvHWL5lKQXYqnpJ84eRohYWHiFTljK+2sF7qHuzuvzp5d67SclCpRArVqVscf0r87vYWzpqFPj25iRAoCBegkK//8d46vnjuUd4D3hBr5KgYX+zAWvut8xIgQQkhhVKazJ0q/m7/e5oE/PUXQH0H4sO/7GDLyYzFrHMEJYcNalGiwQwxJIUMBOsm3mk2alFIo5Zelv06eYipPWFDdumVz1KhWDU5OjrwS88XLV7UOyhn2MYYNGsiPt+/Zp/VK++vs7eywb/tmbNq+C2f+zVgQpGund7Bq8XwxIgWBAnTyuqSkJHTq2Q8vQoNRc1ot2JTI1z3BVwH6ljUrjb4iQgghRP++WL8ZUVXi8h2gq1JU8FlxB8mhydj61ReoUKmcOFOw4hQJQT7FbpTtLeudMdWTFBoUoJN8adu2reXzmKS/pb9ILcVUjtgKuWfp0qjhXQ0d2rXhAfnDRwF8b/i/587nqXhb6mp7544d+Er53gOHdFoxT8UuzndsWIumjRqge/9PcNfXT5zR8K5aBT8f0lsGP9ECBejkdXu+OYhla9bziu36KAqXGqBf/PMkXFycxSwhhJDCopt0TaePAJ2J9o2G/2ZfNG3REAuXTxezBSsoKWRcS49GG8WQFEIUoJN8qdaw+WLpaZZmlNmwQQOkINwJzlIgXtzdHWyjDAuib9y+k+dVcoYF5V06vs3brLFjlgJ/+szfeQrss+Lo6ICta1byj8s0adcx0751J0dHXP77dzEiBYECdJIea3f4VtceCI+LRO25dWBhbynO6I4CdEIIKdz0GaAzfht9EeMfjS27vkDlqhXEbMGIVySE/FcsxnO4rDH1/y3EKEAnOvNq0KKNTKb+SzrMshsAC6BZ2joLdEPDwvNcqM1ZCuxreHuhejUvnsLOAvyk5GQelLP2ann9eNlhhd92bVqHqpUr8XFUdAyavtmRH7/u3uWzkMnoP5uCQgE6Se+303/i82mzUKpDaXi+r5+WahSgE0JI4abvAD36XhT8t/ihU9cO+HzyMDFbMMKSwiY28WigaU9ECi2KNIhOqjZt6ixXyG5Kf4XyfOuQBd4e7m4o7uEuBVduKFumNF9l1zw7vloNT5aCcR9fP/j4+ePGrTt6C8jTe6tNKyyZOwtursXEDHD1xi30+zTzL1wWmLMAnRQcCtBJesPGTcTf/51D7Tl1YVNcP/vFKUAnhJDCTd8BOnN7wU1YJVni26PbYW1tJWYNK0GRGBYQct+zc7XOSWKKFFIUoBOdeDVsvl/6y5NtCUuWKt7hzTZ81Tt90M1W1UNDwxH44gUPuENCwxAWHs6f2Vx+U9W1xT6nqZ+PRe/u74uZNN8c/h4LV6wWozTFXFxw4c/fxIgUBArQSaq4uHg079AJVqWtUX1SDTGbfxSgE0JI4WaIAD3w2DME/f4Ci1fORONm9cWsYb1MCJvYvAStnhcFWaYmE5ITr/rNO+QUnDM3bt/mfcunz1+EIWMmYPSkafzBjtncxi938vOsYvuFy1d51fWCCs67demEk0cOZxmcM3d8fMVRRpUq6N5rmRCSP5euXuNZNS61XMQMIYQQYhwutTSZl1cv3+TPhpagTAy68US5SQxJIUcBOsmTCm3b2srk6q1imC0WbLNicAUVdOfGwsIC73d+F8e/+xYrFs7NcdX12s1b4iijxg0K5g4pISSz67du82fHKk78mRBCCDEWh/IOkFvJ4XMnY8cfQ4lOiVo4vDEVhisqKEAneWIdnTwDkFUVQ5Pn5uqKkZ8Nwp/HjuCLRfNeFYLLDku1z66HervWb4gjQkhB8/V/wJ/ty9rzZ0IIIcRYZJYy2Jayw+OHT8SM4cQp4p899Xi0XQxJEUABOtFa9bpNqkGmNk7Txzyws7PjvdG3rf0C/548hvGjhvNK7do4e+GSOMqofNmyaFS/rhgRQgras8BAWDpawsLOQswQQgghxmNb3AYJCYmIjIgSM4YRlRw7p7est1IMSRFAATrRmtLS4gsZYC2GJkMul6NMhdJ4s0srrF21CBf++A1rly3Cm21awdIibxfzZ/73nzjKaOigj6m9GiFGFBoeASvngqmUSwghhOTG0knznmTIAD1WEefTqmTjPWJIiggK0IlWqjVs8ZYUnmZdVa2AFXN3QcM36qLnZ10xaeVorPluCVbsmId18xaj85sd8O+58zh+6rR4dUYxMbHiKDPWY/2f/86JUZoqlSqg5/vviREhxBjiExIgt6HVc0IIIabBwlbznpSYYLiuZ6GJ4VPEISlCKEAnWlFDvUIcGpSbuys8K5SGV50qqN+iDlp3aoFun3TGp1M+koLxMVi+fx6W7ZuLoTM/QYce7eDo4ojSDsXR0K0WbC00fZGXrl6HsqVL8+P0WAD+Qf+B2Qbp/527gNi4ODFKs2DmNF5kjhBiPGq1irJYCCGEmA7xlqSS3p8MISY57u+3Sr9xXAxJEUIBOsmVV8Pm3aXfQY3F0KCGzByA2VsmY+LyURg+exD6j/kQ7/RujybtGqJqrUpwccvYp/jmmdvYtHAnngQE8sB7+579qFyxAurVqSVekWaHdK51i+a8B3pWjv5yQhyl+aj3h2jSsIEYEUIIIYQQYlhS0K8OTgk1+bpPxDAoQCfamCmeDS4pQfu2bJUcy2H55Nlo1qghhoydgLe69sDFK1cxeewo8Yo0bPWc9V0fNmiAmAFvA5cqPCIi0/7zGt5emD5hnBgRQgghhBBieDEpcUc6lmp9XgxJEUMBOsmRd8OmbxbU6jkTHx0vjnJWwcGTB+jMUCnoZm3ULp05hZ0b16J6NS8+n96/Z8/zlmueZTSp7/f8/DFw+GgeuDOHj/6M5OS09pJOjo7YsHIZrK2pKBUhhBBCCCkYKSpFSmDK86liSIogCtBJjtRq+SRxWCDCQyPFUfZK25dAFacKYqQdFqAHv3zJA3MWlE+fvwhjhn0GG2trJKek4JvD34tXasyfMQXly3qKESGEEEIIIYYXkxK75r1Sbz8UQ1IEUYBOslW9SatqkKGLGBaI4OcvxVHWHK0cUMO5qhhpjwXm40YMxYQZc9C+aw/UqFYN3btqvrQffzmBlyGh/Jjp/l5nvPduRzEihBBCCCHE8BIUiWF3U14sEkNSRFGATrKlUigyb+bWo74fdhdHaUKepQXKr5PL5KjtUk2M8oatmrdo1gS//nAQP367F8vmz+bzKSkp2LYrrb1kDe9qWDCTsooIIYQQQkjBikqJmj6w9DuZWwqRIoUCdJKlCm3b2kKmHiiGeufs5IT6tWuLUZqAB8+gUmbdrqK0XQnYW9qJUc5YRffUdmqhYWF4+Pjxq9ZrHu7u/Jn59rsfEPgiiB+7ODth0xfLYGOjaddGCCGEEEJIQYhXxt9oWaLJTjEkRRgF6CRLNtEJvQCZqxjqnYe7mxQYp1VRT5WYkIinUpCeldSicNrYuH0nOn3YF3VbtkWnnv0wacyoTO3VwiMisTXd6vnSubNQ1rOMGBFCCCGEEGJ4vK1abLBBM1eJ+aAAnWRDPlgcGERxD3dEx8SIUUZ3r/qJozRs5dxarqmovnT1Ojx8HMCPszNz0nj87+QvuHn2b17d/ZP+fcSZNGs3b0NEZBQ/fr/zu+jwZlt+TAghhBBCSEGJTI75pn3ZtmfFkBRxFKCTTCo3eqM8ZHhTDA2iUoUKGfqQp3f93C1xlMbOIi3tnBV4275nvxjp5r/zF3H46E/8mKXbz5hI/c4JIYQQQkjBSlImxz5IfjpRDAmhAJ1kZglVf3FoMDW8veDj5y9GGQUHvkTgo+dipMEKxKVq3bIZLl65ylun6SIsPBwzFiwWI/Dq7qxHOiGEEEIIIQUpPDlydp8ynUPEkBAK0EkW1OpPxZHBsEJtWa2gW9tbon23tjjzy39iRkOlTiscx/7s/i83Y96ylRg9aRqO/nIC/57TLlhXq9WYOHMugl9qfg9WrlgB/Xv14MeEEEIIIYQUFFYY7o0SjdeLISEcBegkg2oNm74lPXlpRoZhY2MtjjJSS/906NYOHT98E3ev+iIiJFKcAZJVKeJIw7NMad4yrUO7trh+87bWq+ls//r5S1fECBg19FNYWFiIESGEEEIIIYanVCnVLxJDR4ohIa9QgE4ykKktRohDg2ndojlPUX+drb0ND9BtbKXn7u3ww86fxRkgQZkkjtLYWFuje9fOvG85KwqXm627dmPfgcP8uGmjhihbpgy6dOzAx4QQQgghhBSUKEXs7rdLtTonhoS8QgE6eaVmozfKq6EyeL43W/U+feYfMdLQrJ63hZ2Dps95u65vIDQ4HJfOaAJ5hUqBWEUcP9YFa6e2bst2MQKGDR6AD7t1hVxO/wkQQgghhJCCk6hIjHgqD50khoRkQNEJeUWhUk6ETGbQfG+W3s4er+8/t3Ww4XvPU8lkMnw2bQB+3v8bXjwJ5nNRKbH8OS8UCgUWf7FWCs6/FDOazyEmJhbd3ussZgghhBBCCCkYEcmRk7q7vpm2l5OQdChAJ5xXveaekMHg6e1dOr6dzep5u1er56mKl3bHx+N6Y8v8nbyqe0himDijnaeBgej76TDsP6hJa09VuWJFfgOgdMkSYoYQQgghhBDDi1HE//1Gyaa7xZCQTChAJ5xMrl4iPaU1GzcAtnLdt2d3HD/5u5jRcHZ1QvsP2ohRRt71qmLghL7YunA3jnz3C1JUCnEme1HRMVi/dTve6/0xbt3xEbNpmjZqgNKlSokRIYQQQgghhpeiTEl5FBc4XAwJyRIF6ARejZo3hUz2iRgaTPeuXbD3wCEx0mCr5137v5tp9Tw9rzpVMHHlKNy+4oP3paD760Pf49lrKfLxCQn47/xFzF26Au279sCWnbuRmJgozmZUv05tJCTEixEhhBBCCCGGF54cvbBb2fa+YkhIlihAL+IqtG1rK1Opt4qhwbC2aB3atsm0el65egW07txCjDQs5ZZwtHJAcVs3VHDwhJdzJbxZ7Q18vWULlsydiUUrV/MgvHHbDnhLen6jYxc0bN0en47+HId++BExsTnvVfdwd0PFCuXFiBBCCCGEEMOKVyTc/q34j0vFkJBsUYBelM2bJ7eOTtwLmayhmDGI4u7uWD5/NuYtWylm0vQf3Ys/O1s5oalHPbQp2QxtSjRFU/d6qFOsOqo4VUA5+9JwtykGews7xMWlrXzHxMbxYnOhYeFQq9ViNmc1vKvxvumlS5YUM4QQQgghhBiOUq1UBSYGD1kgW6ASU4RkiwL0Iqpq1Xdtqh07+Y1MJustpgyCrZwvWyAF50tXZqrc/k6vt1C2chnIZXLULlYNjpYOsMyliLyPr7840k2Hdm1w5x5lFhFCCCGEkIIRnhSx/p3SbS6IISE5ogC9CPJu3KKlzCniunTYVzOjf2zVfOak8fwxY95iPHwcIM5olK3siS793+HHbJXc1sKg9eleqVenFoJfhogRIYQQQgghhhOvSPQN8Lg/XQwJyZVMPJMioEb9Zl4KuWyO9EMfIKZ4ZfV6tWvzle6y0sPJyVGcSZOUlIyYmBgkJScjOkazv5uNGWtr1tfcBs7Sn3N2ckLlihX4Hu/A50HYe+BgliverCDctDXjULJsCZ7a3ti9jjiTuxu37qD3oCFilDf16tRGm5bNce7iZXyz0+Db7okenL90BZ+MGCNGmZ39/QTc3VzFiBRmdVu2hZWnDbzHVxcz+hH7MBa+63xw8c+TcHFxFrOEEEIKi279P0FUlTiUfreMmNGP5ycC8eK351izeRFq1vYWsxkpVUr1k8TnrdqXfOOsmCIkVxSgFwHVGrWoDrV6nnTYu7i7u7x9uzZo1rjhq0A6JCwMF69c5Xu5o0XgnR4LvG14IG4NJ0fHV0E5k5SUhGQpcGfBO/vzDx8/5gF9dqysLTF89mDUalSdp7Y392iQ59Xzo8eOY+P2XZlS5nOzdtkirNq4BeU8PbF320YxS0wZBegkFQXohBBCdGHMAD00MWxD0+INPhdDQrRCAXohxaqz28Yk9VQD/aXhO/Xq1Lbo0bWzFJS74+APR3lAnlMgbQj2jnb4bOoA1Gyk+SXGUttZlXZdsBsC7Gs4+vNx/H7mH36TICfs5sKy+XMwccYcNGnYAF/v2CLOEFNGATpJRQE6IYQQXRgrQE9QJNy/U+xGrd6y3gV7wU3MHu1BL2TYarlXg2ZrbWISn0vB+detWzbvvHPjWgtWHG37nv0YPWka/j17vsCD83otamPmhomvgnOW2q5rcM6wFf3WLZpjzbJF+O2Hg5DJcr7X1Ldnd/whBfLM1Rs3MWDYaKzeuAVHj51AaFgYnyeEEEIIISS/WGr7i/iQTyk4J7qgAL2Q8G7Q7P1qDZr/A7XaRwpWxxd393DdvHoF318+evI0HozmNSU8vyytLNG4TX1MWD4KI2YPhntJNz7PUttrulTlx/pQoriHOMpe65bNX/Vgr1KpAsYO/wweHu64cOUqeg8aygN2FqyzlXlCCCGEEFI4qNQF39ksIjlyYwfPVv+KISF5QgG6GWvUqJGVd4MWn1Zr2Py2Wib7CTK0ZvNd3nkby+bP5kH5pu0787Rabu9gh5KlS6Bazar8UalqBVSsUh6u7sX4OQuLjG3QLCwtYGNnA9fiLqhUvQLciruiZkNvjJgzGGsOL8Fn0wagWp0q4tWalfP6rjVhb2knZvLveVBwjn3Q2ffj4uWrYgTExsajaaOG+KRfH96f/dcfDmLY4AH49+w5dOs3EMdPnRavJIQQQggh5ihBmYibET6IVySImYLBUtsfe/hPEUNC8oz2oJujefPkXsdODpCpsUj6CZYTsxxL5WatxGbMXyxmclaqbAnUa14b1etVQwXvsrzCem5SkhVQpKTA0sqKF31LxVbG3SNc8NmY8Zj35dQMH8tSbokqjhXgaV9SzOjP/85d4P/O7OzfvhlDxk54daPCzs4W1//3Fz9+HWsHx3q21/D24i3iiHHRHnSSivagE0II0YZCrURA3DM8jXvBV8+Xjl0DpfTWURB70Flq+9PYF63f8mz5H58gRAe0gm5mvBo16+z182/XZcCe14PzBTOn8mJouQXnVtZWaP9BGyz+apYUSE9Dt8FdUL2hl1bBOcOCcvba9ME5U9quBOpUr4E+H3yAn/b8yufcbIrB27kyWhVvbJDgnHkW+FwcZcZaq12/dSdDFkG1qlWhVGad7sTaxO3ctJYH6pu27xKzhBBCCCHE1L1ICMGF0GsIiA00Smp7WHLkRgrOSX5RgG4mKtRrW8yrQYvDMrXsuEwmy9Q4fOzwIbzn+N5vD4mZzHhg3q0NVnw9Dx8O++DVnnBtsFZortYu/OEuBd3Fbd34gwXl7OFpX+pV0bcx0udy//oDuEU483R2do6trhvK0+fZB+if9O+Dfa99T1jPdqVKKUaZsQJ0a5cuwpFjx3mgTgghhBBCTFdMSiyuhN+CT5Q/kpTGqSfEUtufUGo70QMK0M2Ad+MWLW3kSTdlMnUvMZUB22PN+pOz9mnZYfvD522big+HfpDrSnkxa2ceVLOV7wZutdCuZHO0LN6IH7NHPSnorlOsOn/UcKnKH+y1qf3MWYD7Sb++2Lf/MB8bWnYr6CxNPSYmhvd5T4/1a7e2shKjrDlJQfzYYZ9h/rKVYoYQQgghhJiSZFUK7kU/wKWwm4hKjhGzBU+pUqpeJkUMoKrtRB8oQDdx1Ro2G6lWqv5+PZ09FUvh7tC2DZauXidmMuszvDumrh6X44o5C8q9nCvxQLyhW20ecLMgna2Ya7P6/fd/58SRRt8Pu+P6rdu45+cvZgznaTYB+tBBA3lrudclJSWJo5x1fudtREsB/o1bd8QMIYQQQggxNrX0z5O4QJwPvYbn8cFi1nhCkyNXvFmq+XkxJCRfKEA3Yd4NWgwGZJshk2Xc7J0OW+Wdl80qr7W1FcYuHIZ277cSMxlZy61QxanCq6C8nH3pV6vgeREXH49ZC5aIkQZbRe/XsztPEze0rFbQ2V5ytnqeVWu56JhYrdqpsa+h+3tdsPdA9tsGCCGEEEJIwQlPjsSF0Ou4HxMAhUohZo0nNCrs+lMP/zliSEi+UYBuoqo2bPGeWqbeIR1mW2mfrVKf/vsfvsr7OmspuJy+ZjxqNtJUlUwvNTBvXrwB3zeuS1CenoO9PU8Jf32/dveunXHi1GkpUI4VM/oXExuLqOhoMUozLJvVcyY0LAxhYeFilDP2Pb545apBvwZCCCGEEJIz1jbtRoQProffLfDWaTn58chvi3rLemdf3IiQPKIA3QRVbdyigQzqg9Jhxqbj6Tg7OfHU9oPfZ73vfOzMoShdqZQYafBWZ+kCc8vsF+bzrEO7NvjjzD9ipOHh7o6mDRvg9Gvz+pTd6nlSclKWq+cMq3T/LJtzr2Or6K1aNDfo10AIIYQQQrLG2qY9iAngq+ZhSRFi1nTcvXLP+Dn2pFChAN3E1KvXtphMpT4iAxzEVJZYdfLsisK17dgSVZtUFiMNe0s7NHaro/fAPFXrls3xz9nMW2+6v98Fx0/9Lkb6l9X+85xWzxkbaxs8fxGEhMREMZOzLu90MOjXQAghhBBCMnuR8FLTNi3OOG3TCDEGCtBNTLxF0jYpOK8ohlliK8D16tTKclWXpZr3GtZNjDTYyjlrd8aCdENp2qghLwj3eip4dvP68uDRY3GkkdvqOcPS/xOTEuF//4GYyZmhvwZCCCGEEJImOiUWl8NY27T7RmubRoixUIBuQrwaN+8gBed9xDBbHdq1xYmTp8Uooy69O8LCLmNmPGuHlt995tpgNw2u374tRhosRbxe7Vr455xhClveunNXHGmwfvA5rZ4z7AYHKxJ3z/++mMlZ6tdw4cpVMUMIIYQQQvQtWSVdn0U/kILzm1KQbry2aYQYEwXoJqJXr14WMhU2iGGOWrdonmXKtatbMbTq2lyMNDSt0pzFyLBYmvvFy5mD2KaNG2Y5rw+37t4TR9LXWqY0f85p9ZxhAXdSUjJup/uzualfpzZu3Mp484EQQgghhOSfSp3aNu26SbRNI8SYKEA3EdcfPPtMeqqhGWWPrf56uLvxAPN1nXp3gIVV2uq5pihceTEyvBrVvHA9i57hrJjdvwZYQQ8JDcPLkBAxAvr27I6NX+4Uo+yxAnusBVte+pu3b2eYr4EQQgghpCgLS4rExTDTaZtGiLFRgG4iZFCPF4c5qlyxIm7czhxYuru7ouW7TcVIw1AF4bJTo1o1PAoIyNRjnK1ss15xgS+0q5yurVt3fcSR5sZFs0YNM7V6y0qZ0qV4FXe/Bw8Qn6Bdmw72NYSGhdM+dEIIIYQQPUhtm3YjwrTaphFibBSgmwDves3aSU+5rp4zTRs14H25X9emc8tMq+fl7DUp3wWFFahzcnREaGiYmEnDWpX9m0WV9/y4nS5A7961C/YeOCRGOSsrBdth4eFQqVSZ9rBnh/ahE0IIIYTkn6m3TSPE2ChANwFquay/OMwVW8l9vYc3Cx7ffL+1GGmw4FwuK/gfL6t4nlUqeLPG0ry+A3SftD3krA/78ZPatUJj38MHjzQr7dduar+vnPahE0IIIcTcHf3lBH8+f+kKfy5I1DaNkNxRgG4C1EB3cZir4u7umYqgtXq7OazsrcRI+qFKgTkrDmcMLIjNah86W/nPKjU/P1JX0Flwnpf95Ox7GBqmWeW/dvMWf9ZG9WpeWqXQE0IIIYSYou9/OoYNW3fw4x9+PoYvd+/jx4ZGbdMI0R4F6EZWrUGzujIZPMQwV2y1/HVNOzQSRxolbT1gLU8L2AsSa7WW1SqzhxQUsx7lWaXn6+JFUDDCwjVpUazt3JFjx/mxNtTimbly7QavHKqNGt5eer/JQAghhBBSEM5euIRZC5eKkcaaTVulQP0XMdK/ZFUKtU0jJI8oQDcytVxWXxxq5fVQsmqNyihfrawYaZRzKNi95+mxIJwVicuq1RlrD6evNPfU9HZWHI7tfc+ttVoq9vr0YmJj4adlP3R2k4FV0KdVdEIIIYSYkyfPAjFp1lwxymjukuW4ructfGrpH03btGvUNo2QPKIA3chkaniJQ50079BYHGnYW9rB0dJBjIyDpZyfPvOPGKXp3LEDjp86LUb5k9rDnK2en8jDx8zqJsHla9fFUe7q1a5NATohhBBCzEZkVDSGjJ2A8IhIMZORQqHEmMnT8TwoSMzkD2ubxgrAUds0QnRDAbqRqaHO03I3a1eWytHRAQ1b1xUjjdJ2JcSRfrHAWtsq6dkF6Kw4G6ugro9+4un3n1+8rH3afD1W6O21NPULl6+Jo9yxz58KxRFCCCHEHKjVakyePQ8BT56KmayFhIZh2LhJiIuPFzN5R23TCNEPCtCNTQ1ncaQVlj7u7OTEj+s0rwk7Bzt+zLDicGz/uSHs+/YQalTTbrGfVXJnPc+zSjvv27M79kofK79SU9xZynmIKPimDbaP3MfXT4w0Ll29yt/AtEGF4gghhBBiLtZt+VLr7YX+Dx5i0YrVYqQ9hVpBbdMI0SMK0I0srz+A7Xv2ITpGU2SD9T5Pz9XaGbYWNmKkP6ziOQu2WeCtrexW0dtL8/f8/F9VUdfF08DniIyK4vvdfXz9xWzu2P7zpKTMlUMjIqPgd/+BGOWMCsURQgghxBz89vuf2PbVXjHSDmvBtvvrA2KUO03btOvUNo0QPaIA3chUMkSLQ62kBqTOrk6o6F2eH6cqZaD09iPHTqDzOx3ESDtspfzgD0f5in96rAo9O7d9z34xk3ep6e0sQM9LsNyl49vZ7lc/e/GSOMoZKxTHvob83GAghBBCCDGkp88CMXvxMjHKm5XrN+HqjZtilDVqm0aI4VCAbmQyyHSqyNG4TQNxpMHS291tiomRfrFAu0fXLmKkHRY8sz3nJ07+LmbSfNKvDw+UdQ1y/R485M9sP3le0s1ZkbrTZ/4Wo4zOX7wijnLH0tyz6vVOCCGEEGJsCYmJGD5+Mu9UowuVSoWJM+a+amebXrIqGfei71PbNEIMiAJ0I5MBmuXgPHrrg9biSIOlt1vKLMVIf25IgShbMWZBaV5pVtF/FKM0rC0aO7d641Yxoz22Iv/dkZ/4MSvY9vp+8uywGwZsX3xWKe7MxavXoFBoV2m0hnc12odOCCGEEJO0fM16PHj0WIx08yI4GBNnprVlS2ubdh3P41+KWUKIIVCAbmQyhVK73Op0qtWpAveSbmKk4WHrLo706/ip3/O8ep6K7UNn++Wz2os+dNAA3nMzrxXd5y9dichoza4Aa+uMPc1z0l36GnIqThcfH691ujy7WUGV3AkhhBBiatge8qwWR3Rx/tJlfPnVXt42jfUzp7ZphBQMCtCN7N7NS2wJ+JlmpJ16LWqLozTu1oZJbz9x8jRPDdfVzMnjsXrjliz3oi+YORXzpIBb21R3FmCzlWvXYpqvNbWafW7Y61gF+txWvc9e0O5eSf06tahQHCGEEEJMCtt3vmTVWjHSj3Vbt+PHc78iQZEoZgghhkYBuglQQ/2dONTK6/vP7S3tDFK9/eKVq6gk9pKnFxMTi6PHjotRzlq3aM5TwrN6PasKz1LdJ8ycyz9mTjZt34WjvxzHzo1rER4RwYNubQP7SWNHYqP053OTl0JxDBWKI4QQQogpYNv0xk2dmev1VF6x/eg7V+xHXIzu/dEJIXlDAboJsFKpd4rDXNVqVJ1XcE+vuE3GdHd9OX7yNLq8Vr2drUJ/0H9gphXxnEwaM5JXbc+qL/qwQQPQtGED9B40JMt0d9aSbcjYCTwdfv+XW2BpacnfhNg+9mdZfLzXsb3njDYp6Tdv30V8fIIY5Yx9zheuXBMjQgghhBDj2bzjK9zVsi5PXoW/jMAPO38WI0KIoVGAbgLuXr94V3rS6jdfluntNq7iSL9YpXW2jzwVKxg3cPhojB32GV/51hZbge/+XmfMW7Yyy8B+7PAhmDR2FE937yYF/+w59XjCjDl8/zhbOWdBeXyC5g4uW0GPEf3gczJz0nitW7qxwP/SVe2C7np1a+Oegd4ICSGEEEK0xbbdbd21R4wM49zpS7j6vxtiRAgxJArQTYRcoZyiVqtzrLxh72iH5u2biJEGa69WzNpZjPSHrWbXq1PrVTo3C9YnzpyDzatW8IA5r1gQzmSXGs9uBPz6w0EeUNfw9uKPZfPn8Lku6fbAp1ZhZ9Xbcwu8+37YnX8dWa3cZ+f8Ze3arbH0/LwWuCOEEEII0afExCRMmbMA0jWkmDGcA1t+QEykflPoCSGZUYBuIlixOBlkX4lhlhq1qQ8r64yt1AzV+/z0X/+8Wj1nQfXSVeuwefUKHrTrasGMqby1GtvbnhVWOC51Xzp7sMJumcjEcy5sbKz5559T5fasnLt4WRzljKXOh4aF632vFyGEEEKIttZu2YaAJ0/FyLBio+J4kE4IMSwK0E2IFHp/IT2pNKPM2nRqKY7SuBkgvZ0XgfvlOLp0fJtXYN974BB+PLBXp17o6bFU9zVLF/L0dV37iMtk2kXoQz8ZiIPfHxUj7bE975FRUWKUPXYzoV7tWriQzc0GQgghhBBDunztBvZ8c1CMCsa1/27i0t9Ug4cQQ6IA3YTcvXb+vho4IoYZsOJwZSuXEaM0rlb6T29nfcubNW6EpavX4eKVa7w4W2qqe361btmcp7GPnjRNpyDd1sZWHGWP3QhgrdCy6r+eG5YiduGydkF3/Tq1qR86IYQQQgpcSkoKZi9aKkYFixWMi4uOEyNCiL5RgG5iZDL1enGYQdeP3hVHaVhrNdZiTd+OHDuO+w8e8YJuh/bs4MXZ9IkF6WxPOis49+/ZvO3jdnJ0EEfZY3vW2aq/rs5fyn0fOru5EB0Tw29gEEIIIYQUpC07d+NRwBMxKlhR4dE4svsXMSKE6BsF6CbG78qF/wHq+2LIlS5XEhW8y4lRGherjO3W9IH19r5x+zbatmrB09ENpbMURO/7cjNfpWcp79oWcmNt1qytrcUoa2xlO6+Bf3rZ7ZFnNyzYfny2+t9n0FApQI/FsvmzxVlCCCGEEMNjgfmOvdp1qDGUs6cuwveGvxgRQvSJAnRTpMZhccS17fyGOMrIzQAF4lhaeJuWLTB/xlQxYzis0NrhPTtR3MMdfQYPxfT5i/m/n90kyM7xU6dhbWUlRpmxj6lNf/ScPHj0GOEREfyYrZSz1fiJM+agSbu3ee/zzu+8jUtnTmHBzKmv+qwTQgghhBSEWQuXICUlx8Y/BeLrDd8hOSlFjAgh+kIBuglSydTHxCHXtH1DcZSRk1Xu6d55dfTYCQzs11uMDI+lz48Z9hl+/f4g3zfOVqg79eyHVu+8hyFjJ2DAsNH8wVas67Zsy8+XKllC/OnMukjB89FfToiRbtg+9NGTpqNVx/f4ajlb3b98/QZ+Prgfy+fPztD2jRBCCCGkoBz84SiuXL8pRsYVGhSGk9/9IUaEEH2hAN0ENahS4ZIaeFV9Y8W49fh5768Zek9aW1jD0VK/ATpbuWbBKGt1VtBYoM5aq7FWbmx1mu19HzZoAAb178MfMyZ9Ls3/jp0b12bdfk1gleZZj/T8YkXx2OeQ2pu9QrlyiIyKFmcJIYQQQgpWVHQ0NmzbKUam4fcfziD8pSbrkBCiHxSgm6DvvvtOKVOrX22EDg4Kwa+HT2P24CU4vOVHBD0OhouVfgu3MSx9vPM7prE67Fm6NL9R0L5dG/5g+8pZazOmXFlP/mxIIaGhvBp8quIebggLCxcj8/IyJAR//3cWu785gEUr16DXwM8wadY8cZYQQggh5mDbrj0ICzeta5GU5BR8t/0nMSKE6AMF6KZKhjvi6JXk5GT8dfxfLBi9Emtmb+EBtT6x9HHW+9zUla9QVhxlxFa9tS02l5tbd32QmJQkRpqPHZLD3nhjUyqVuP/wIY6f/B1bpTfwKbPn4/2+A1D/jTfRvseHWLx1HU7eOINQuwgonVWQy+k/fUIIIcRcPHkWiL0HMpQoMhnXz92C740M9Y0JIflAV+mmSoYcm4SfPXeJFy7r1LMv348UE5OW/q6LG7fuIDQ0HPXq1BIzpqtK1UriKKMa3l469VbPikKhwM3bd8VI01tdX8F/fsQnJODC5Sv8ZsrKdZswauJUdHi/Jxq2bY9+I0Zg08GvcOnpdajKytDy4+aYuH005n87HSOWDUavsd3QpltLJMQk4s3WWRceJIQQQojpWbF2A78Zb6q+2/6jOCKE5BcF6CZLFiIOcrR22SJcvHwVb3XtwduV6RqgHj/1Oz7u10uMTFvFCuVgZZ25kjurqP4oQD8BOnPjdloSQ3F3d95WraCkpqUf+P4ob0XX/7PhaNvpAzR5qyMmLJyLfb9+D7+ER3CpXwxdJ3TCtL0TMH3XBAxZOBBdPnsHLbs0hVe9ynBwzlinID4+AU/8nvFe9IQQQggxfawoHOtyY8oCH7/A+T8uixEhJD8oQDdRajVy7Z/B2pOxomhrpCD91x8OoGyZ0rzqOKt+ntdf5Oz1b7Y3j1VVa0srlK+aeR+6s5OTXoPoOz73xBFLcXfLsf2bLtid8ICnz3Dy9F/YsffrDGnpb3XriQWbVuH7/35BkGUoanapid6zumPh4ZmYtHkMPp7RG50+7oDGbzZAWel7kbo/PzeB/i9QrVJlODnqv4YBIYQQQvRv/rKV4si0Hfv6NyhMoP0bIeaOAnRTpYaTOHrFxsaap3GnYoXUUrE90kMHDcCPB/bxNmA79uzXOv394pWrcHC3z1AUzdRVqm74/uMZA3R3nbMTWFo6W41naekbt+/kaenv9uiDBq3fwoeffYp132zHuUeXX6Wlj944FAsOzsDolUPRf+KHaNvjDdRoUg2lKpQUH1F3dy/cQztKbyeEEELMwolTp+F3/4EYmTZWzf3v4/+JESFEVxSgmyqZupw4eqV71y6oXLGiGGlWdV/HVlLZ61iLMNayLDX9naVJZ7eH+vjJ06jXojZUapWYMX1etSuLozTW0teelK6wW36xgiwxsZqbGyx9PjQsHEnJyXyclcioqAxp6R8PHYV2nbuhYZv2GDlzKnb/chA3wnzgXNsFb498C9P3ZJ2W7lbcVXxE/bt/6yEa1qsrRoQQQggxRSq1Go9jn2HFpo1ixjyc/O5PJMQlihEhRBcUoJuuDFEUWz3v0LYNr9KdKrcVbxZUsvT3H7/dy/dQDxg+mqe//3vuvHiFBrs727hNA6SoTLf4SHoKtSLLAJ19j3IKoHWRvqc6+37733/A09JP/XkGO/d9jTmLl/O2ZY3adECrzl0xf31aWnrVDlXQa2Y3LPxOk5b+yez+PC29ydsNUbF6edjY2YiPXDBiI2OREpmCls2aiBlCCCGEmJqw5AhcCLuG/Ue+Q1DgSzFrHmKka43TR86IESFEFxSgm6BGjRqxCmitNCONvj274+gvJ8RIg6Vda4MFliz9/dcfDqJDuzbY9OUunv7O2rSxveelKpaAs6sTYhVx4k+YPjsHO1TyLi9GhnPwhx95Wvrn02bhWeBz9P5kCD4YMBBffLUF//pfQIxrPBr1bogR6z7laeljVqelpddpWZOnpVtYWIiPZlx+Vx+gUf26JvP5EEIIISRNvDIRNyJ8cCPcBzGJcThxIG1Rxpz89fO/iI02n2tKQkwNBegmKFpt9Z4MsldVvNjKMKu6nX71nGFF4fKCpb+zQJ+lv7Pq7/u+PcSLyjVu24Cfj1ck8GdTpxAr/bUa1+DPqUJDw3ihOH2QyWVwKemM+2GPeFq6nbc9+s7siVn7J2PO/im8bdn7wzqj9fstDJ6Wri93Lt9Dy2ZNxYgQQgghpoBlBj6ICcDF0GsIS4rgc/+dPM/3dJujhPhEnD76txgRQvKKAnQTJFNjqjjkOrRrixMnT4tRmjKlS4mjvGPV352cHLFg/lS07tSCz4UkhZvFPnSl+BzrNqvJn1OxCu5Z7cvPiaW1JcpUKY1aLarjnYHt0XtSd4xdO5ynpU/7cnyGtPRKNSvA1sFW/EnzE3D3KVpQejshhBBiMl4kBONC6HUExAXyfedMSooCvx36gx+bq79/+Q8xUQXXnpaQwoQCdBNTtUGzwZAhQ5Pq1i2a8z7lr2P7yvPjnq8/ajSuLkZsZVqB4MRQMTJdiUpN8ZFyVTzhWrwYP2ZYG7T0le1fZycF1w3a10WnT9/GwLl9MX7bKN62jKWlfzStN09Lr9+6DkpXMp20dH15fPcJ3B2KwatyJTGjH+ymyKOAJ7hy7QYuXb2ea8cAQgghhABRKTG4HHYTPlEPkKTMWD/n0l9XERkWJUbmKTE+EX8fo4ruhOiCAnQTUrPRG+XlMqwWQ44VemOSkjIXP/Pw0D1A9/Hz539eZZNxxfxp/AuTX0VPVKZVam/4RlotvcAXQTkWzqvWuCp6je3G09KrN6yGEqU8xJnCL+DeUzRr3EiMdOf/4CH2fHMQYyZPR7O33kWTdm/zlnH9h4zAx0NHorE07vHxIJw+Q6lthBBCyOuSVMlSUH4fV8JuITol65vap48WjiJrrOVacqJ+i/cSUhRQgG4i2rZta5miVnwPyDJsZu7yzts4cuy4GKUpLgXXbE+5rtjqeTWvKohIzniHNjYlDi8SQsTINLG7zqlS988zIXwP+qut+5mUq1ZWHBU9/lcf6Nz/PCEhEd8c/gHd+3+C93p/hGVr1uP3v/7mbeWycsfHF6MnTcfk2fOQolCIWUIIIaToUkHN09hZOvuLhOwrs9++5IMXT4LFyLyxQnHn/7wsRoQQbVGAbiJexCTNk0GWaYNwvTq1cPHKVTFKo20F9+xcv3UbVetkblXG+Mc8MtmCcezzikx3U6FitXIo6VmcH7MUdyfH7IvEeVbLW1G9wiI+PgGP7gbgjeZ5KxD3+MlTLFu9Hm06vY+FK1bhbrqWc9o49usprNqwWYwIIYSQookVfrsQco0XgmPbCXNy5tj/xFFGbAHC0tJSjMzHH0f/EUeEEG1RgG4CvBu0bAy1eroYvsLS2318/cUoI898FIhjWC/06nW9xCgjluJ+PeKuyQXp7PO6HeUrRmlavtNMHGkq3mdVyV1uJUfZymXEqGjxv/EANby8YG9nJ2ZyFvwyBDMWLEHnD/tiz7cHER2TlrGQV18f/A7Pg4LEiBBCCCk6WNs0dj3FWqcliPo5OQl+9hJ3rtwTozTW1taYPWUiFsyYAkcHBzFrHl4+D8G961lfyxJCskYBupGxnucqmWoXZLJMt0W7d+2Co1mktzM57bXODVtpTk5Khp179hXJ2T7vy+G3eBqWKexJZy1IbkXe4yn4r3ujY1NY27DW8cC/Z8/zrIPXVfQuX2T7fz++EYBOHTuIUfZCpL8Xi1auRocPeuLIz79Aqcz/z12hVOLEqcwdCAghhJDCil2z3Bdt08KTIsVs7v786V9xlFFKSgr87j9A187v8ja57m5561hjbKwvuqlLDE5E4LFnePHrcySHp9U6IsQYKEA3smi15TgZkFbpLJ0a3l54+DhAjDLKT7/vi1euoVnzRojJIthNj6VhsUImLFBnxeOSVSniTMGKVcRJb3I3XvUGfZ2Dkz3eEKvoN27fQdNGDflxeuW8PcVR0eN39QGaNc78PUmVmJiELTt34+33P8TXh75HcrJ+f843b98VR4QQQkjh9jwhGOdDruNJurZp2khKSMLlf66JUUZq6ePs3PcNZi9civp1a+OrzetQNh8LNQXt5oU7CA/R/kZFQYv2icKdJbcQ9PsLPP81UDq+zecIMRYK0I2ocqNGLtLTTM0oI5befuPWHTHKLLW6uy7Y/vPy3toXTGOr1v7Rj/C/l5dwLfwO30MVmhSOeGWCwVfX2Ur+1fDbr1qrZadD97Z8hdzH1w+PsripUaFWeXFUtMRGxkKZoES92pmzCpjTf/2Nd3v2wfqt25GQmHv6nS6CgrMvhkMIIYQUBqlt0+5FPUCyKu+Vyy+euYr42Jy3Fv7860mMmTwD7m6u+GbnNtSrU1ucMX1/HDXd7i4BhzJeN6pSVJnmCClIFKAbkaXKcoQMsizzlFh6++kz2RfW8HDXPb2J7WsvVbGkGOUNq/rOqpDejLiH8yHXcCb4PP4XchnnQ6/hRsRd+EY/RHiy/u6SymVyrW4CuJVwRZvOLfhxVlXvy1TJ3559c+VzyQ8tm2WqPcj3mY+cMBWjJ0/HiyDDVos1VOBPCCGEGJs2bdO0kV1xuNdduHwFA4aNRqL03vrlulXo+FY7cca0sewAfWyd0ze1QpVlSjubY+cIMQYK0I2EtVWDDGPFMJMqvEBc9lWz81PF/VFAgBSglxCj/EtWJvOCcmFJkQiMD8LtyLxV+86JtdwK9V1rSc+5t5Tr3P9tODlnbrPmUtIFzi66bwkwZ7cv+qBR/XpipHH46E/o/GE//PlPwewJk8vp1wwhhJDChS0eaNqmXcuxbZo2ntx/hucB2hdUfRTwBAOGj4b//QdYuXAePu7zoThjuqIjYnDj3C0xMh0ySznsy9qLURprNxt+jhBjoL95RvIiNvk96ddClhujWfr6g2z2nqfStUgca9nmWa4MlBaGuStob2mHxm51eI9slqIfEZn/PTzFrJ3R2L2u9Mx2BGTP0dkBfUd0F6M0VWtVFEdFT8Cdp2jXuiU/Do+IxMgJUzBn8XLExuVcf0Cf7LSsHk8IIYSYA942Ley6aJumFLO6+99v58WR9l6GhGL0lOk823LW5AmYOGYkrK00BXNN1bnTl8SRaSnXozzv9pOKHVfoo/tWUkLyiwJ0Y1Gr+4ijTDq0ayMFt7fFKDNWIM7GOvcV5az4+Pnnaf95XlRw9ERZRUlMnjofzd56F70HDUHz9u/ikxFjcO1G/u6a2lrYoKFbbVRwKMvT3rPTsG09tOv0hhhplDPQ12vqHt0OQNkSpVG+bFmcvXgJXft8jD//0S6FTp+K52M7BiGEEGIqWKs0tp2Pt01T6Gf7VnJSSrbF4XITHR2DWYuWYPfXBzB88EAsnD0dTo6ZMwlNxe1LPogKjxYj0+FY1Qk1ptaC5/tl+aPWrNpwrpHzohAhhkQBuhGw9HY11F3EMJOmjRvmuP88Py3WWOBft3FNMdIPD1s3NPGoh8j7kfjwo0/xx98ZP/fzl66g76fDsG7LdqhU+Vu5r+JUAXWK1ZAC9uxbxPUc8T6q1a4iRtL3y7vg+5+z4PinbcexacJ2fDFsAzZKz38c/BsRLwuuiun9Ww/RvElj6fv+JQaPHMfb6xlD6VK61TsghBBCTEFq27QLodf5dj59unXhDhLidA/2k5KSsXL9JixbvR6d3m6PDSuX5GsbpD69vsWOOf+Haa6i25a0RakOpfmDpbcTYkwUoBvBi7jkBjLIstwUbWOT+8p4fgrEXb91R+cCca9zsymGRu51ULdYdfzzx1kMkoLAnFLat+7ajQXLvxCjvEtKTuYPd+nf29SjHso5lMlyNd3S0gIj532KStUrwM7JDp4VC64VSaL0Jrtn4bc4tOIIqrtVxewxE7Bt5Rf4/JOhkAWpsWXiTvx37AIUKQrxJwznwc3HOPnHn9L3fY+YMY5ynkW3xR0hhBDzlrFtmv63B57VU9r3nm8PYsb8xahVozr2btuI8uWMmz349pttsWvTWrRpqSngm+rCn1fFESEkOxSgG4FaqW4uDjOpXLEiLl7O+ZeXrndGY2JiYWFlAQs7CzGjm9QV8/quNeFi5YTvfzyGiTPnIlkKnnNz8IcfsWjlauTWGZQF4iyLYPXGLbxaaZN2HdGq43v88VbXHvh88iyc/eUirF9YwVn6HF5na2+Dt7q0RplKBVe9nQXdO2bvQ3nnMvjz2BHMnDQe7du1Qf06tdG9a2dsXr0CuzdtwPVfb/LVdENi7dWe+j5DWHjWveMLkleVSuKIEEIIMQ/R+Wybpg3WVs33hr8Y5d+JU6cxauJUODk54usdW9A4ixXsglDcwwOzp0zEPf/7uHz9upjVePEkKE8F8QgpiihANwIZUEccZtK0UQO+Tzwnuu7p9fHzQ0XvcmKUd6mBOVsxd7J04HMn//gLsxYt5cfa+vrQ91i7eZsYabCAnPVnZwF5t/4DpYD8bRw9dlx6k3HC2OGf8YD30plT/HF4zw7ehi7w+QssWrQKi8euwv3zDzOtpgc8eIrytXT/evPq5L4/UNLRA2uWLeJvjlmpV6cW9n+5Ged/uQS/aw/ErP7dv/MIalVut0EKRg3vauKIEEIIMW2pbdMu57NtmjbYnmylIv9F5tK7fO0GPh46ii/KbFm7kqe9FySZTIYZE8fB3s4Oc5csR3x85t7uN85nX2eJEEIBurFkW1acrY6zwDMnuu5BZ+ntFb3Li5H2XK1dXqWypwbmjK//fUyds0CM8ubLr/ZKAfgJvko+ccYcvjI+f9lKHpAvmz8HN8/+zVechw0agKaNGmYIeNn3iBXSYyvUPx7Yx58P7jqKw5uPQpmS9kZ374Y/qtYqmNVbtnp+4eQV6XOfnWsBP/bzGztsCP404Cp6wK0n4si4ynqWgYuzsxgRQgghpkmfbdO0dfPCHXGkX0+ePsOgEWNxx8cXyxfMwaD+fcUZw2MLKF3eeRubduyC3/2HYjYj1gKWEJI9CtCNQp1thF1WCt4CX+QcoBfXMcX9np8fSpfTPuXbUm6JGi5V0cCtFk9lTy8xMQmfT5+NxKQkMZN30+cvwqbtO9H+zbb49YcD+PHbfTwgr1HNS7widywYZgH8rz8chCxOhl0rvuYr6SqlCi+eBqOcd8Hsf/a7+gDly3jyFnna6NuzO574PuN71g2BfT6moF4t/RYkJIQQQvRN323TtMGuU3yu+YqR/oWEhWHc1Jn49fc/MH3S55j6+Rit6hzlR7mynpg8dhT++e8cDnx3RMxm9vDeY8RGF1y7V0LMDQXoRqAGsl1SZAEnq8iZkzI6rqD7+PrD00u7iuasn3lzjwYobVdCzGS0Yt1GPMqlV7s2IiOj0bJp43xXHGXfN5Za7ihzwD9H/sOdy74oVbkkLK0sxSsM68WjIH6jQFssI4C1y4t4mf8+8a8Lfh5SoNXic9IkD98TQgghpCDFKxP03jZNWyxIZXvQDSkmNhZzFy/H9t37MPjjflgyZxacnbOsUZxvrAf73GmT+PHCFauQnJLCj7Nz4xyluROSHQrQjUAmQ/Y9wrSg6x50awdrWFnnHrCyFWhWAM5abiVmMnr85CkO/nBUjPLnRXAwLzCnVud/vzQL0pfPn41TP57Bw8uPUaZKwRWIs5S+rzGxMWKkHUPdyX5487E4Mr5mjSlAJ4QQYloUKtY27bFB2qZp6+Z5w6S3v44Fyms2bcWSVev49sBNXyxH8eL6b8PWv1dPXrF91YbNeBr4XMxmz+/WfXFECHkdBehGoIYsXz22dFltZoXnXEsXE6OclbT1gK1F9j0gt+z4Kt/9zNM7e+ESdu79Wozyh31vxgz7DKdP/Y1y1QquxYhriWIICQ0Xo9w9fByAiOgo6c+5iBn9uXv2njgyrrJlymid8k8IIYQUBN42LfQansQ918vigK78b2e9P9tQvj70HabOXQDvqlWwbvliMasf1aSPOXrYp/jl5O84+ssJMZuzu1cMl95PiLmjAN0IZFDHi8M807VA3PPnL+BeUruV92LW2Rf1ehEUjOOnfhcj/Vm/dTsvOqcPrECJUqlE1VrZ1uLTu2oNquDqrZu4l0sF/lR/nPkHNZt5w9YhX8kUWXri90wcGVfbVhl7nxKiK3ZBrTLihTQhxPxFZWiblnP6taGx1PbHfgVfzPXUn2cwfPzkV11vLCzy13aXsbe3w6JZ0xEfH4/la9ZrfdOD7UEPfJRzzSVCiioK0I1BLQsVR5mwdmNsb3J2dC0Q9+BxADzLaRfcv96ujEltg/bFhs1Q6LklCJOiUODjoSPRqWdfdOv/CYaMnYCJM+fwtmssnZ4FtGzVmX0euWFV8B2LOaBYCe0yBvSBBdqN3qrHU8hy+xxZEL99z3680TXbdvg6e3Q7ACmJxr3wSNW+bWtxRIhu0l9QE0KILlLbpl0pgLZp2jJmeje7lhs3bSY/ZosZ+fXZgI9Qp1YNLPpiLUJCw8SsdvTZA56QwoQCdCOQQfZUHGbyTAouPXLYY57TuZwkS0GjfTF7McpedEQM/r14HidOnebB8ehJ03jQzNqgrd64lfc9N5TomFjUrV2Ttypjaeod2rWFh4c7D8yPHDvO96qzz6PVO+9lCOLnLV2JTdt3Ye+BQzy1av/Bw/D01q4Ynj51+ewdhCVHYMiYCbz/aFZu3LqDUdL3tEHHuihXTf8V5u9cMY30dgcHezRr3EiMCMkbfkEdbVoX1IQQ86KS/tG0TbteYG3TtOV7w7j7r0NC8hZIZ6dB3Tr4dEB/HD76M07/lffWsb60D52QLMnEMylAXg2bL5O+8dPFMINP+vfh1dYvXrkqZjJi51nf77za++0h7Dv6HWo18oaVtRVSklOkh4IH5NER0YiOjOGVv9kebs/SpXm7t0oVK/A9xKztGUutfxTwBO/26CM+omHIZDLs3bYpx+JiLPhl7UOiY2L453Th0hXcuH0HAU+fvbob3PGTt9Cueyt+XJBY27Qftx3H4+tP0LljB3R4sw0v288qqR4/+TvOnD2Ldwa0xxtdm4k/oV/rJ25D8EPjX4i83/kdfLFovhjp7rz0s/1kxBgxyuzs7yfg7uYqRsTcsQvqp3Ev+EU1K+KU3rju02FT1hbe46uLGf2IfRgL33U+uPjnSbi4UM9+QgoD1jbNL+ZRgVdm19aSsavx7GHuhdQMpUypUvjr+FFMmTMfP584KWbzxsXZCd/s3AZLSwv0+3Q4IiLz3pXG3tEOqw/pdz98VpaOXQOl9NZR+l39Lt48PxGIF79JP0cZWvldOf+fmCYk32gF3Qikb3q2vSVYcF6/Ti0xyiyn9PecsMB+2fSZeLfhm6hbugYaVaiLjg3b4tMP+mLO2In4YddXuHn2b/x57Aj2b9/MV7FZT3JW8TN13/vZCxf5syGxvUvT5i7kAW2q+IQE3PX14wHu1l17ePuO8dOlz+/zSZi9ZBn+uXYeVh5WaNm9GbqPfg/O7k6o6F1e/OmCxVLd+07qiT7TeuBR3FPMWb0CUxYtwMZvdiHFXYmp28cZLDiPjYw1ieCcYTcnCMmLUNaHOCS1D3G+6mgSQooo1jbtupHapmkrIS7BqMG5vowe+hnvez5v6Rc6BecM24sf+Jj2oRPyOgrQjUBhobwuDjO5cfu2FKDXFqPM2Oq2rlifbhY4fdKvD390f68z2ksBOJvXpjL85Ws3xJFhsdZrw8dNQq+Bn/GU9oZt2mPIlAnYfHg3LgfegKqsDC0/bo6hqz7BwsMzMWnzGHwyuz86fdwB9VrXRlx0PMpq2e/dUCrVroAPRnTG2LXDMEUKyocsHshXzh2LOYpX6J/fVdPYp+tarBhat9D//npSOKVeUN9kF9RK07ygJoSYNoWatU0L4Ons4UZqm6athz6m0wpVV23eaIH+vXpg34FDuHD5ipjVzf07BVvNnhBzQAG6ETy4dOkuoA4RwwySkpJZRnS2PbJ13YOuD7fuSJ92Ably4ybu+vuh6/hOWHJkDg/CP5s/AJ0Hd0TLLk3hVa8y3IpnTm1+cPMRKniXg6VV7v3eC5unJlK9vWunjrC0LHrff5I3mgtqTR9iU7+gJoSYLt42LYS1TQs0ats0bd2/a94BOttWNnfaZPg/eIgvd+8Ts7p75BMgjgghqShANw72HpJttbV/z57nq9pZYUXTjCExMRFPAws2JUuRrMCV03lbtQ8KeIkyVUqJUdHic8lPHAF9P+yO1i2Ns4rdq9v74oiQrAW+uqA2bh9iQoj5MqW2aXnx2Ne8A9LJ40bD1cUFsxYtRWxsnJjV3SMz/34QYggUoBuLTHZCHGXCWoqxvd9ZKW6kFfQnzwLFUcG6+e9t+F/TPnX73kU/VKhVToyKjqePAhEdFsOPWZ2CDm3b8Bs9Ba1u7VqoVrWKGBGSEbugviRdUPua2QU1IcR0mHuXhyf3TSPbTRfvvfM23x755e69uHsvbVEgP14+D+X78gkhaShANxKZLOW49KTSjDJiFcqdHJ2yTHN30rFIXH6x9m/GoFapcWTLMV4dXRsvn4WirJf+25eZuse3nogjYNLYkbzPujH07k6r5yQzdkF9N8qfX1DHUNs0QogOMrRNizettmnaigqL5oXRzFHpkiUxfeLnuHDlKvYdOCxm9SPoqXn+PAkxFArQjcTvypVQqNU/iWEmJ079zgu5pVfcwx021lnvTTeUpORkHD12HEtXrRUzBS8qJBrHd58So+wF+DyFjaMNXFyLXqsk34v+/LmeKDCYXZs+Q3JydMR773YUI0KkC2p16gX1NQQlZFl2gxBCclVYujwEPTPPQNTSwgKzp07g9WXmL12JxKQkcUY/AgOokjsh6VGAbkQyWCwVh5mcPvMP30OcfhVdm0rr+hL4/AU2bd+F9u/14KnSVStXEmeM48Y/t+F/I+dKny8eBcGrjnE/T2Ngvd+fiAJxrDXe6o1b+XFBe7/zu7CztRUjUtSxC+rzUmCuuaBWillCCNFeYevy8OyRebZX69X9A3Ro1xbrtnyJRwFpGXv6EvoiTBwRQhgK0I3I99rZy4A62xKYLE15zLAhYqRZoTS0e37+mDhjDt7t2QfRMTE4tGcH1ixbZPQAnRWM+2nrcSQlZH/X9rHPU5TzLitGRcfD21IAJH1/WGG4G7du859bQZPJZPi494dipD/Udsv8xCvSLqgTlfpdZSGEFA2FtctDZKj5fS2VKlbA+FHD8Ptff+O7H38Ws/oVQgE6IRlQgG5kCplinBSkZ1mBja1cs6JwlaVfjoyzk2ECdJbGfvCHo+jUsy+GT5kMz4ae+OePnzFz0nh4ltH0XU9OMX5Bp/CgCJz85k8xyuzBjYcoVbWkGBVOkaFRuHfVD78fOoNDa49g44Tt2D3v61eF4Yy197ztGy1QuZLm76k+JKuScS/6Pq/OS8wDSzvlF9Rh1DaNEKK7wtzlITQoXByZB1tbGyyYMRUpKQos/mINz9gzhJeBtAWKkPRk4pkYkVej5k2hxh/SDyNTBM4C5O5du2DTlzvRt2d3LJg5VZzJv4ePA3hA9/tfZ1CneU107PUWSpUtgRouVVHaroR4lcbCFavxzeHvxch4LK0tMXBOX1StU1nMaES+jMKqsZuw4NvpsLCwELPmSyG9GQYFBCPw8QsEPw7ByychePEgCAnZFMtbPn82DvzwI19BNwZ2E0lfWzBYIaDYlDi+f5kV08kpJfDs7yd4T1ZiXOyC+lHsUyQrk8WM/o3rPh02ZW3hPb66mNGP2Iex8F3ng4t/noSLS9GrX0GIqWBdHvyiHxXqQpJLxq7Gs4fGT3MvU6oU/jp+FFPmzMfPJ06K2cyGDR6IiaNHYNKseTh+8ncxq3929rZY890SMdK/pWPXQCm9dZR+t4yY0Y/nJwLx4jfp5ylDK78r5/8T04TkG62gmwD/K+cvSjFJd6jVmaIvvhdcCs4Zfaygs9Xy46dOY/SkaRj8+TikOCswZ9sUDJzQlwfnFRw9MwXnjMpE9pCyVO5fdpzkAWx6T/2eoaJXObMMztmqOOthzlbFv/3iO74qPrfXUmyZvAs/bTqB879cwsObj7MNzlnP/JCwcKMF59bFrBFVIg4PLJ7o5fHI4hlCbCMQZheFaJv891glhpOhbZoBg3NCSOFVlLo8hL80n+yimtW9MVwK0I8eO2HQ4JxJiE9EYjxtiSIkFa2gmxCvJi3rQ6k6Iv1QstzwPXb4EIwZ9pkY5Q1bLT8hBeZHjh1H6aolUa9FHTRuU1+c1XC3cUU91xpilNHiL9Zi/0H9ttXQmfQNatG1Kbp++q6YAE7u/4M/vzOgPX82RWz//IuAYLx4HIyQZ6F4/iAIIU9Csg28tcGKCO7cuBajJ003yt5zpuJHleDezEOM9CvGLxp+m3zFKDNaQTcOdkHNir8VZGV2WkEnpHBhWVJP418gIO5ZkSgkmZyUjM97zBCjjEoU98DLkFAxMrzcVtAdHR2wf/sWOEnPfQYNRVh4hDhjOPO2TUWpcobZpkgr6MTc0Aq6CfG/dPa63FZeTw2sUauR703fqavlrOhbnyFDcSfIDyMXf4rPpg3IFJzbWtigVjEvMcrMxtpKHJkA6Rt06beruH8rraq7/7UHqFzXNCq4sz1aYcHhuHvBl984+GbFYawevQkL+q3A9ul7cGzbr3xV/InP03wF5wwrIsi2KRgrOLdysoJbo4LrLkCMi11QP5YupqltGiEkP4pil4fY6HhxlFGXd97G/i83o06trBdIjGHE4E94ceCFy1cXSHDOZPf9IaQoogDdxPiePRvjf/X8JJlcVpdVeFer1a8iL22DMLZazlqksaJv277dg1INSmPF1/PRa9gHcC/pJl6VUU0XL1jKLMUoMxsbG3FkGliq+7Evf3tV1T0o4CXKVCnFjwtSXGw8Ht0NwNljF3Bk6zFsnroD8/ouw+rhm/D1skP4+4f/cOfcPYQF6r8wTI1qXryIICsmaCwl3iwJmSUl4hQFoUnh/IL6YcwTaptGCNFJUe7yEC9dL2TFx9cPcrkc29evRttWLcWs8TRv0ggD+vXGge+O4J+z58Ss4cVGF+7tDYTkBQXoJsrvyrl7flcvfJLsbFtCBtVbUrC+jQXe2WGr5UePHceQsRPw8ahR8At/yFfLJywflWm1/HXlHMqgmHXOqZ2ODg7iyHSwNPFfdp2Uvlf3UbycBxwc7cUZ/WOr4sFPX75aFd+7+FssHbIaSz5ehR0z9/LP4/LJawj0ewFVikr8KcOaOXk8lq5eL0YFz9LeEiVaF+6q+ST9BfU9aptGCNEJdXlAthlz7Nru42Gj8ORpINYsXYgeXbuIMwXPtZgL5s+YKn0uz7Bpxy4xWzBiIilAJyQVBegmLuDvvxN9r178K8nJdsLFK1eDUoN0FpD7+PnzlfJu/Qeibou2qk37dqNaay8s/moWug3qku1qeXqWcktUcsy9d7i7e+4fyxiu/nkDZ49fRNmq+ttXxFbFWfo8WxX/YdPPr1bF14/d9mpV3PfyfcSGGq+AGUtt3/vtIaOltjMl2paA3IZ+hRRWr/oQU9s0Qkg+8LZp0u+Rwtg2LS8S47Pf0hb8MgQjJkzBhctXsWDWNAz55GNxpmCNHzUcJUsUx9wlyxEdXbDXF3ExlOJOSCq6ujYTLFBXpCg//aDfwMj2XXtIAXmbxG59B57fsG3Hgju+vi0gk/UsV7lMrqvlryttVzxDajvbYxqZHC1GaTzcTDNAV6vU8Lt6H57VNP3a8yK1ldmts3f5qviu+fux5NNVfFX8qzlf81XxK6evF+iquDZYansNby+cPvOPmCl4FjYWUoBOq+eFVWB84e1DTAgpGNTlIaPcVogjIiMxZfZ8/HT8V0wZNxrTxo+FjbW1OGt4b7/ZFr26vY9d+77BtZsF3xVGqaCtU4SkogDdjPhc/u/XGBtZ6bCn4a5+Vy/Y+V0738L/2oX5969e5JuQU5Izth7Thr2FHQ/K2f7SO5F+OBN8HrcjM1fN9jDRFXSGtRnzv/SQp6FnJy46DveualqZHV5/FJsm7cC8Psuw4fMvcWDl93xV/MH1R4gLN+07uKxqO0ttnzF/sZgxjuKtS8DCPvuaBcQ8aS6ob8A3WrqgVuW7TiUhpAgqSm3T8kKlzP1Gf1x8PBYs/wLbvtqLwR/3w8LZ0+HkmP8Wu7kp7uGO2VMm4uadu/hq/7ditmDRzWBC0lCAbmbYSvqNG39nzjdVqRNTUvJ+Qe0b/ZAH5Wx/aXCipsUH25POUugvXrnKx0xZT/22ptCnsmVKo0PD1ji57w++Kv7sfiAunL6ME7tPYefcfVj00UosGbga+xYexF8H/sH1v27h+YMXfPXd3EwaM8qoVdsZuZUcJd8q+IJ8xHAyXlBT73lCSN6xm/0BcdL7L3V5yFJOiwjppUjXMWs3b8OyNevxboe3sHbZIoO2E5XJZJgx8XPY29nx1Pb4hARxpmCx6zdCiAYF6IWE2lIeFB2R/6DNQinHvyfO8grwx0+eFrOAg70979Npilhvd7bCbxVpibm9lmLL5F34adMJ/O+n83h483G+W5mZCpYpwBizajvDVs8tHWn1vDDQXFA/w4UQuqAmhOiOtU1jgXlRapuWVypV3rbKsTozsxYuRb06tbBj41qULmWYbWXdu3bhrd5YUTi/+2ntawuaglLcCXmFAvRCQqZSJ7LWY7pi6fF//vQP5gxbitt3fHlPzgUzp4qzGjW8q4kj07N09Tp81KsnPMvkfS+6OXB2csLY4UN4UUBjsrC1QKm3C+f3uKhh21ouhF6XLqifQKGmCyNCSN6lb5uWQF0ecpH3lqS//HYKn0+bhZLFi+ObnVvh7VVVnNGPsp6emDx2FP757xxvq2ZMbCWfEKJBAXohYSlXRCbE5T0tif2ZH/ccx+xPF0MdqsKBHV9i+fzZWQa6jerXE0emJykpGfOWrsSCGVP5Pu3CZuakz7F01VqjprYzLLXd0oFWz81Z+rZpCcrCkV1CCClY1OUh7ywsdLvkPnvhEj4d/bl0JMNXm9ejZdMmmhN60K9nd/68cMUqJOuwTVKfLC3p2oKQVBSgFxJ3L10KispDijtbMT/+7SkpMF/Cj9duXYwls2ZmuwLNUrOSkkz77njg8xc4ceo0hg0aKGYKh0/69+Et9djDmFhae8k3qXK7uaILakKIPgTGB1GXBx3IdQzQGV//+/hoyAgEh4Rg/coleO/djuJM/rCti6s2bMbTwOdixngsrSzEESGEAvRCJCU5JddVdBaM/3viHBaMWIGoiGjM2zYNn43+GE0q1MfRY8cxccYc3ld9wLDR/PUsMP/5xG/o1LMfNu/4is+ZMrYf3dramu+nKgxYSzW295ztRTM2ltout6E3UHNEF9SEkPx61TYt+iF1edCBhUX+3j9fBAVj6NgJuHHrDpbMnYmB/fqIM7o7+ssJ/iCEmBYK0AsR6cI7x1X0u1d8eWB+4/xtTFg2Ev1HfwhlggL7vjiAVh3fw4Ur19D+zbZYNn8O9m7biGO/nUKXXv0xZc4CPH7yhH+M+nVq82dTtnrjFnTu2OFVUTVzxfadz5w8wegt1RjrYtYo3qqEGBFzkdY2jS6oCSG6obZp+uHi5iSOdBcWHoEJM+bg5Ok/MWPS55gwejis8pEafvbCRZO5aWtdCLcnEqIrCtALl4DYyMxvnkHPXmLT3B04uuc4D8rHLBzK23jsWrEfm+ftwptvvIH/nfqF7z3vIgW2T58F4r3eH2HyrHl4+DhAfBSNMcM+44GjqZs4cw6GDR5g1kXj5s+YahL7zpkyXTx5ezViHpKUybhDbdMIIflAXR70y9beVhzlT0xsLOYsXo49Xx/AiE8HYe70KbzTjrlzdHEQR4QQuuIuRGRyBMVGZrwYTw3Om3doglkbJ8KrThVeFO6LSRvQtVVH/PrDQd5iw8baGj6+fvh42CiMnTIDDx49Fh8hI9aDWx9pVYaWWjRu+fw5ZnFD4XXDBg3Av+fOG33fOWNf1h7uTU2zxR7JiF1QP46VLqjDriGYLqgJITqiLg/6Z+dgJ47yLyk5GSvXb+L7x7u91wlfLJ4H12LFxFnz5OTiKI4IIRSgFyLs2jwyPEqMNEqVLYHFX81C4zb18cg3gKe4x8cl4IcfdqNvz+48MA8JC+O9Nnt8PBiXrlwTfzJrF69cRf06tcwi6GVF4+YtXYE1SxeaVWX3Du3aoFLFCrwmgCko16O8Lt1hSAFjfYjPh17Dw1jpgpr6EBNCdEBdHgzHwUm/q9wsNX3H3q/5dU6zxo2wde1KlCxRXJw1P47OtIJOSCoK0AsTGR4/fxokBmlYYbjvtv+EXSu+5inukyaPQmWPClAqldi572u80603vv/pGC8Ipw1zWUVnWIo++3zXLF1kFkF6ZSkwZzdOTGHfOVOsniscq5pfBkJREscuqMPv8D7EidSHmBCig8LQ5UEuM+1LWgdne8jl+v8cj/x8HJNmzkWFcuWwf/sWfoPfHDkWoxV0QlJRgF6IyKUAPTQwTIw0woLDsXLSBt7vnKW4N23eEF7OFXHj9h10/2gQvli/GXHx8eLV2mGr6DW8vVDc3V3MmDb2+bLVaLan25SDdE1RuPGYKL3RmgKZpQxlPygnRsTUpKgU8JcuqC+yC+rkjJkzhBCircD4YLPu8iCXyVDOpgycYuzx76/neCFctr3P1LAq7s6uhrnhfeZ/ZzHs84k8K3Lftk1o3KC+OGMeZNLP0NXdRYwIIRSgFyIWctW98OAIMQIu/3OdB+dvfdAaAyf0hbuLG6rZVMSyLzag7+BhvK+mrjZt34lJY0eKkek7feYf/O/sBZMN0tnntHn1cqzesMUkisIxJdqUhI2HjRgRU8Lapl0IvYan1DaNEKKjtC4PD8y6y4NK+h2YGJeIhlXqwDrCEtsW7caC4Sswrvt0LB27hmcPssDd79YDnlFoTG7FXcWR/t2644OPh45EVHS0dD2xAh3faifOmD6nYo6wsDSPNq4uVk5oUdy8uwQR00cBeiFy99KloOCgEN4L/fi3p3gxuInLR6FFhyZwtHJA5O0IdOs9EF8f+k7rdPbs+Pj6IyQsHK1bNhczpu/4qd9NNkhnnxNLxTeFonAMa6tWppOnGBFTEZUSTX2ICSH5krFtWuHo8nDk1An8+MuvmDh6BLq+25HPpSSn4OnDQFz+5xq+3fQ91k7fgkl9ZvNndn3EAnZ2vVSQPEobNvPwaeBzDB41Dr7+/lixcC76fdhDnDFtJcqY1t755PAkRPtE4eWZYDw78gSP9jyA38Z7eLHlKT6z6YU+Jd9DSVsqnksMhwL0wuf6pnk7cOfKPZ7SXrJsCdgorXFo3RF8PmkWXgTrL+2LraJ/0r+PWeztTmWKQfqCmVNx8co1/Hv2vJgxvvK9K0BuQ78eTAW7oNa0TbtNfYgJITopzG3TUlJSsHjVGlyQ3kvnTp+MFk0bizMZsaCdBeYnv/uTB+rTPl7An9kK+7OHz8WrDMe9hOFW0FOFhIZh7JSZOPPvf5gzdSJGD/2Up9ebMkPfuMiOWqFC3ONYHog/ORQAn5V3cG3SFdyafxP+W/3wVArOg6Vz4VfDYfFSjiXjZsC7SlWsPbwdwYmh4qMQon90BV7YqHHD1cMVU1eP4y09wh+GY97IZfjlxCnxAv1hrcwOfn8UY4YNETPmwZSC9GGDBvJCdqZSsZ1xbeAGl9rm3a6lsOBt09gFdSi1TSOE6K6wt02zsrZEbGwcps9biGeBz7Fq8Xx4Va0izmYvNWBnK+xLxq7mqfFsdd1Qwbp7KTdxZFgszX3mgiU4IF2jjRsxFLMmj4edrX76sOdHj/ffQ91aNcUoTfEC+r6wgJytjAcee8ZXxK9OvIJ7a3x4IB7y30vEP4uHKiVzhqmzsxNWLpyLenVq8x70Zy7+J84QYhgUoBcyapn6urWNFQvU8e/3ZzF3/HKe8mQobG93cXc3/kvLnKQG6ZPGjDJakM76zzs5OWLvt4fEjPFZ2FmgXM/yYkSMiV1Q87Zp7IKa2qYRQnRQVNqmsQCdCQuPwKhJ05CckoJta1aiVMkSfF5brLgcW11PDdbPn76k1zR4z4plxJHhJSQmYsmqtVi/dTv69OiOZfNnw8XZWZwtWKwI3NBBA7Bw5lR83OdDyOUZe7eW8Mzbzykv2M80LiYeYRdCcX3aNb4yHvT7C8T4a1fvx8nREcvmzUbTRg0wb+lK/Pr7H7Bylq6zCTEgCtALGZlMft7/1kNsmP4lvt39A2+lZmhLV6/H2OGfmUVv9PRYkM4qvBujBRsLztkv+9Ubt4gZ01C2Wzl64zEy3jYtgrVNu0dt0wghOikMbdPywtIq7X3rRVAwRk+cBjs7O2z8YhncXHXLCGOB3d61B3ka/D7p+ZFvgDiju1JlDReIZoXVG9qyczcWrVyNtq1aYtOqZSjuUbDp5Oz6atr4sZg8dhSOHjuBBctXSZ9XxuKmZSqUEkf68fqNlvCQCCSFJWW5Op4TBwd7LJo9A61aNMPClWtw7NeTfN7CTnNDiBBDoQC9kPG7cu5eSFBYsM9tPzFjeKzq+Pbd+zFz0udixnywDIBNX+7Ezo1r4VmmtJg1rNTg3FR6nadyquoEjxamVailKMnQNi2J2qYRQnTDujyYc9s0Xdg7ZEzfvuvrh2nzFqJShQpYMncWD7R0xdLgz52+hJUTN0gB3xreIUdXtvY2cC9ZMOnc6R384Simzl2IalWrYM/WjSjrWTAr+Wz1ebEU4LJ6RVt37cGCFasytfa1tLJECc/8X3uwCv3s58RqCuhjq4K9nR3fCtm+bSssXbUOR37+RZyRPmdayCAGRgF6YSRDgVcbYyvRgS+C0KFdGzFjPljl9OlSsMzu7jZtZNjWGSw4r1+nlskF5xY2FqjwUSUxIgWN2qYRQvIrrW1a0evywGruvI4VXl3yxRq0at4MMyZ+DivL/K96PnsYiF0r9vMAkAWDurRtq+BVThwVrN//PINRE6fxbMf1Kwx/DeLu5oZ10r+n41tv8kzLdVu+hEKR+ftVtnIZWOajxRpbLWcZDrM/XcyfWU2B/LK1tcGcqZPQ6e32WLFuIw4d+VGc0aBMQ2JoFKAXQtL1/W/isEBt37MPfXt2R+WKFcSM+Qh8/oLvLWJ3ebu887aY1S9WEI59b9i/x9SU61UeNu7U87ygRSUX3QtqQoh+JCkLX9u0vMpuVfroLyewftt29Or2PkYP+0zM5l9qULh07Oo8r6hX8jZenZcr129gwPDRiInV/D0xVHX3MqVKYdemtahbsyZmLlyM/QcPizOZVfLW7ZqRrY6nv1kSHaHdnvLc2FhbY+ak8figy7tYvWEzvj70vTiTxsbNfLoXEfNEAXohJLOUG6VfF6vqzlaGZ04eb3b70RmWqj960jRUr+bFfznrc186K87CPr6p7TlnXOu7wb0p9fMsSJq2aX64El50L6gJIfnDuzzEPsOFsMLXNi2vslpBT7Vr3zfY/fUBDB88EAP69hKz+sEC9dQg8e4VXzGbs6q1Kosj43gc8AQTZszhx4aoU1TDuxq+3bUNHh7uGDt1Jo6fPC3OZK1y9bwF6KwWwLbFu/n+8qxujlSpVBHlynqKUd5YWVlh6vix6NX9A6zd8iV2f3NQnMnItqTxK+KTwo0C9ELI/9LZ62rpd7AYFqiQsDC+H33BjKlixvywIPrfc+f5vvT8VqdnNyo2r17BK8azPWCmxrqYNSr0qyhGxNBS26ax/aHBCdRDlRCim9CkCE2Xh1jq8sCwKu7OrlkvDLBtQyzY+uXk73wrG0tb1jcWqG+cu10K1r9GWHC4mM1auSqekMuNe/kdEWGYwoGsmBpbOWeB/+CR43D+0mVxJntVa2t3w4J9j1lgzmoB3Dh3W8xmtmPDGn4zJq9YNgH7+8GqzG/ctgM79uwXZzJi3W5klhQ+EcPK2OeAFBpeDZsvl36408SwwPXo2gWVKlYwyRVjbbHgmhW+Y3vrWfo+yxDICxbcs1/2S1et5fvcTY70F6Ta2Oq8OFxObs6+DrXCOPui1So1lInZX3ye/f0E3N1cxci0sbZpftGPqDK7jsZ1nw6bsrbwHl9dzOhH7MNY+K7zwcU/T8LFxTgtiAjRFuvy4B/9EOHJVEjydWxFNaeiYM5Ojli/Yilq1fDGmMnTcfHKNXFGN2yVduHMafjux59x4lTaKrGVtRV6DfsArTu1EDOZrZ+5DfduGO+6gKWg/3X8KKbMmY+fT2gqk+fXB53fxZxpk/A44CnGTJmOoOCX4kz2SpTxwIIdM8Qoayx1nRV8Y2ns2vjh690IYpX8pZ+xttgNk4mjR/BWcKzqPWtNlx2Hio6oPrEGP35+IhAvfpP+zsnQyu/KeWqOTvSGbgEVUnKZ2ij70FMdOXYcycnJfE+6uWIp6ax43MPHAdi8aoXWe+tZYL9g5lT06NqZp8ybZHAuKdW+dK7BOaNKUsHJ2xmlOpYu8Idbo4KvdqtvcYr4V32IKTgnhOgiQ5cHCs6zVKpsSXGUteiYWB6QBgWHYM3ShfmulxMSGoYmjRqg7GsdYFjV9283fY+1M7Zmu5ruVaeKOCocBn/cD4vmzMCV6zcx7PNJWgXnTG6r5/+eOIcFIzR7zLUVGRmFYsXy1lpv7PAhPDjfvmc/Nn65U8xmjdLbSUGgAL2Q8r1y4Yyx0txTsVXnenVqoXXL5mLGPB0/+TvmLVuJMdIvcLY3XZt2bEeOneDF4FiQb4qcvJzh+V5ZMcqdY2VHlHyrVIE/XBuYb4CedkF9o0j0ISaEGAZ1edBOdinu6YWGhWPUxClQKlX4ct0qlCyhe3uvxMREvHwZggrls67K7nfzvhRcrswyuKxWt6o4Mm/WVlaYPG4U73N+/LffMWnmXIRHRIizuatez0scZcRubGyauwPfbv4e8bEJYlY7EZGRcC3mIka5GzVkMH/s+eYArzTPesfnxN5T95Z9hGiLAvTC7ZB4NgqWEj5fCmzZKrq5B+msyvvEGXNw9JfjmDRmVI6BOgvKb9zKfn+UsbF955UHV6H/+g2ILqgJIfkVlRyNS2E3qcuDlspV0a639zPp/ZyluDs6OmL98iV5CuZeF/TyJUqVKCFGmbHVdFbtnQWa6VuysUruNnbm3TnF0cGBZwsOGfgxdu77GvOWrkBsXN6KnmZ1o4Ld0Fg6bg3uXLknZvImIioKxVy0+5myVfNxI4bySu2rNm7RqmieXVkK0Inh0SV6ISZXqrcBaqPm1LIgfeLMOYUiSGd8fP3513P81GkeqLO2bOZEZiFD5U+rwNIx//1gSWZFuQ8xIUQ/NF0e/HEl/DZiUmLFLMlN2UraV+6+ddcHMxYsRrWqVbBo9gzY22VfBT4nwS9DUKpk9gF6KpaqvWnejlcp7xaWFvDSsjiaKXJzdcXqpQvR5d2OvE/4qg1bkJySt/c8z4ql4eKWVveD3cD4bvtP/IZGXlfN0wsODpECdGdYW+fciWfwR/0wYdRwHD76E/8aUlK062nvWNFBHBFiOBSgF2K+Ny48lgF/iaHRFLYgnWEr5OxrOnrshJgxD+V6lOcFToh+sT7EvG1aEe5DTAjJn1dt00JZl4ei3TZNF9qkuKd35t//sHT1OrRr9QamTRgLSx16gj8LfMFX0C20qMrOUt7T70uv2dCbP5sbdkNi+/rVaFS/LuYsWsZb2OnCO116O/uerJy0AX/+9I+Y0V14ZASvyJ5TZgSr1D5p3Cj8dPw3/neA1UzSBtt/ThXcSUGgv2WFnAzqBeLQqNIH6R3atRGz5s9U95hnhfU6L9469zv9RHupF9Ss3RG1TSOE6IrapuUfC9DdS+atbsn3Px3Dxu07+bXJyCGDxaz2Hj99AkdHB97zWxssEGX70u9euYeajfTbkaIgeFWpjG92bEWZ0iUxfvps/HRC93rEdZpqKqGzvuYspf3Zw0A+zq+ISE0RxezS3Pv06Mb3zP/6+x9YtHI1EhO1TzSlBQ5SUChAL+TuXb14XgrSjVrRPVVqkN60UUMMG5T3HpVEd6xaO/U716+QxPBXF9RKNV1QE0LyLk6ZgOsRd3Azwoe6POhB2cra7UNPj/W73nfgMEZ+Ngj9e/UQs9ph6dRMTvvQX8f2pW9bvAdhQWFwL2EebUKZ5k0aYffWDXx1+rMxE/C/cxfEmbxjreiq1qoMv1sPeDG4/KS0v45VcWeyWkHv8f57mDl5PP74+19eIyk+IW//XgrQSUGhAL0IUCktZhh7L3oqFqSv3rQFNjbWvNAaMTzbknaoMsSL7z8n+cf6EF+TLqhvRVLbNEKIbl51eQi9jvAkapumL5W88946jVXtXr1pK3774y9M/XwMOr7VTpzJHSsSx5TMQ4DOpAbp9k7mUXCsyzsdsHHlMoSGhqH/ZyPg4+snzuimViNvXD93G2unb8kQnMtk+b9OYUXiGNfXWq293+kdzJ06Ef87dx5zFi9HXFy8OKM9lxppe+YJMSQK0IsA/xtnr0tPezQj42NBOuszeeP2HWxevUKrtmVEN5YOlqg6zAsW9nnfW0cy0lxQP+J9iCPogpoQoqPABOryYCiVquvW25y1TFuwbCVu3vHBotnT0bB+XXEmZyxAZy3bypTKuQd7VliQHvjohRiZrgF9e2Hp3Nm4efcuXzl/HhQkzuiOFWTbtWK/GGnMnzEFP367V4x0FxmpaWuaPsW909vtMX/mVFy8cg0zFixBTGzeiy9aOVvB2s28K+8T80EBehGR5GQ7XroO8BVDk8D6i6/euAXL52vS3ol+WVjIYe9qB1k+Y3O19I8qWQVlvKLgH4mmkTqe1jbtBV1QE0J0EpXC2qbdgG8UdXkwFLaCztKndREVHYNJs+YiNCwC65Yvzra/eXqxsXHS68NQqaJuNwZy67ltTJaWlhg/ajjPdjz15198z3lYuKbAXX7duZy5hZpCoURxLffy5yQ6JhYJCQkoIT4Wq3vEbrqw4r5T5y5EtPRz1oVzDe1atxGiD5TzWoR4N2rWTootfpV+7LZiyiSkpruzX6osYCf5x9LEVi+R3ohiY7Byyya4v+UB14Zu/A5wXl35/LIUpZtmUHr29xNwdzPcHr5I6YLaL/oRYqkyu9GN6z4dNmVt4T1ev4WVYh/GwnedDy7+eRIuLpS+SPSPtU27HxNAldkLCKsG/uhegBjlXfmynvh6x1a+P3ng8NF4GZJzAdDDe3fywmTDP58kZkxfmVKl8Nfxo5gyZz5+PnFSzKZxsLfHtAnj0KfHB7xK+9ot23j2oyGxGgCjh36Kem+8qVU/8pywr43tkf/jzD/4YvF83PO7j8+nzUR4hGZ1XRfl+1RE8TeKi5HG8xOBePHbcxZNtfK7cv4/MU1IvlGAXsTUaNJypFKlWgc1cm4QaQRd3nkb3bt2xrylKxH43PTTvkzZgplTeVVa5uHjAOz59iB/s3oZG8qLnDhJD1tPOzh5OeXaMoQF6OxNyRh3jxMC4/kbYHYMFaBrLqgfU2V2E0IBOjE3rMvDk/jnCIgNpEKSBejkd3/ixz3HxUg39evWxra1q3D/4SOMnjwNUVHR4kxmG1cuRflyZfFBP/MpfptTgM6Kqy2eMxNt32iB9dt2YOferwskc4xds7Brl+bt331ViV1XR7/ZA7mFBS/e9yggAKMnTc/36n/dxfUzLXJQgE4MhQL0IsirQbP5MplsnhiaFLYffeywIUhKTsLqjVvNqo0ZywQw9B1mbUwaMxLDBmd9oRATE4sLV67inp8/LkrPdx77wqWlK9waumW7t4oF6OV6lEOJtnnfY5dfMX7R8NuU/c4MfQfodEFtuihAJ+YkNCmcZ99QIcmCxyqDs+Jjqd7v/C4+/KAr5HIZZDI5f5ZLzzLxzOfl0rNMGkvPLAONPbu5FuOFxk7+8RemzV2IhMRE8REzmjHxc3zQpRNadOhkNlugsgvQS5YojvUrlvB2aktWrcORn38RZwyvc8f2WLtsMTp2642Ap0/FrG72b9/Mt07evuuDEROmICQ0TJzRDVvMqDY283sPBejEUGgPehHkf+3CfOlNxCT6o7+OrZxPn78Ip8/8gzXLFvJVdXPA7vwO/WQAf2M3piEDP8o2OGecnBz5fqwxwz7Dvi8347svd6GL25t4suExXvz6HGqF6e6HM7QQ6YKat02LobZphBDdsC4P18Pv4mYEdXkwFrYP3d7RTowkUtDMUqbZDfT4hHh+ozoiKhKhYeEIfvkSgS+C8OTpMzwKeAL/Bw9xz/8+7vjcw9//O4e//vkff8+cPG40D9qz8jAggK86s4DenLF99Pu3b0GFcuUwaebcAg3OGVYDgHFxduLPumpQtw5qenvzn+XIiVPzHZwzxeqYTzs8UjjQCnoR5t2o+QgpUF8r/TUwqT3pqdiKdPeuXfib49FjJ3hROVPk7OSEP48d4cHvjPmLceRY/lLrdJWaHqYLVuSGZSycuPgHb8lmWzLtr0RhX0FnF9R+MQ+pMruJoxV0YspYl4fHcc/wLJ4KSZqCfWsP4tzpS2KUP2xf9LgRQ7F+63Zs2blbzKZp16olvly/Gj0+GoQ790yqFm+2Xl9Bb9ygPtYuW8SL1o2ZMh237viIVxacOjVr4Pv9X+GzMeN17rFeu2Z1bFu3iheC+3T05wgK1rTBy6868+tmmWVIK+jEUGgFvQjzvXJ+m0yGTlAj/z0zDIDd7T74/VGMnjSNB7+f9O8jzpgOdhNh58a1/PNjWBuP1i2b8+OC9EHnd3mLEl15uLtj2fzZmD9yMp589RjJ4YV/5SdFTW3TCCH5l9blgdqmmYp6LWqLo/zb9tVefHv4B4MrkiEAADfFSURBVB6o9+7+gZhNE/RSU/yvZMm89UI3Fe+0f5O3vI2KjsZHQ0caJThnosSWRrbooYvqXlWxdc0XSEhIxBApyNdXcM7S26m9GiloFKAXcb5XLpyxU9nUANRfSo+sN1gZWWqgvvfbQ2LGdLDq8/Xq1BIjKWC3tsaCGVP5XvqCSnfv06MbVi6ap5d/H8tYmDX8czzYcb9Qp7s/YxfUIdQ2jRCiu6jkGE3btGhqm2ZqajasnjHNPR9YevzKDZvxx9//YvrEcWjftrU4o8ECQfY+wgqSmRvWH3zFgjm8Ls3gUePwLPC5OFPwUtuf6ZLiXqVSRXy5YTUUCgUGjRyL50HB4kz+uTbMf+s3QvKKAnSCGzf+jvS7emGEWmnRQhqe0cyaHqeqTij1dml4jfZGyTdLQW5t3L++y+fPflUpPT0WnO//cjOsdezFmhd2drZ839yAYaMxceYcnmK/dPU67D1wCCdOnYaP9KablJy3wnUsSK/g6InYx4WvtRhrm3ZRuqD2owtqQoiOWJeHO1F+uBJ+CzHUgtEkWVlbSkG6txjlH+urPXfJCtzz9ceSuTMz3JiPjIpCeEQEDxLzo0RxD9T0rgZHRwcxo+lF3q71G2Kkf2+2boU///0P46bO0Mte7fyIiY1BSkoKL8yXF+XLlsWuTev4TZJBo8bpvQsQK6JLSEGjPehmxLtByzJqubIv1GgMtcxgvzHUUFeQnqrKZDJLzYxxWdhawKakLSztM346qiQV4p7EFfhKL0trZ6vkLJDNDlvtZ4GyIckt5bByTeuWp1ZKP7kUFVTiwcYMSxerXLEC38vfuWMHfgMhN+xzP3zmGKxcrBDtEwXbknawdiv4znyKOAXipZ9xdrTdg56kFG3TEqltmrmiPejE2KjLg3l5vZq7PrAgmhVSs7W1wcdDRuFpoKYN6JFv9uBFUDDfkqer1i2aY+emtfhw4Kev0sxZcM7Sz/d8fQCbduzi6dv6kLoH/dCRn/j7fWI2FeoL2n+njuO3039g0co1YiZnnqVL8Z8Hu5Hx2ejx8H/4UJzRHctGTM2sY8F5pUFV+HFWXu1BV4Ntmte9yXoW1DKwi9sw6TP61zbF4rtbt/4XoTlDigIK0M1EtQbNJ6hl6oUyyDSbnYlR1PD2wpqli3jAmxVWHXbCzDn49+x5MWN6mjVuiEljRmVYAXjd6o1bsH3PfjEyXW80byqOsqeULqpjUmKli2tKZTdn92748R7+FKATY6C2aeYnJVmB2Z8uRnSEftu1VixfjgeF0THRGDRyHF953rJmJUpKwXvPAZ+KV+Vdzw+6YuncmWj9ble8DNHcTLa0sMCE0SMw+ON++N/5i5i9aOmrc/mRUx90Y/r1h4O8NdqUObk3GipdqiT2bt0IO3s7DBs3CT6+fuKM9li2QtVKlXhbuSYN66Nq5UqYPn8x/O4/4OerT6wpve+kZTS87lWAbnDqEClkG+N39fxhMUEKOQrQzYBXg2azZTLZIgs7C5RoXRIudYrBysmS3eYTrzA8VZIS8c/ikfgyEQnPExD3OBYp0flLEU4tvGFfzh42HrawLW4DmWX+0tZTopIRfS8aUXej+MqrWpV7UFbc3R3t27WBs5MjLl65Bh8/v0z9zNlrWJG6gdKD7TPPCusrPnrSdIP3bi/TxRPuTT3EKO9iH8Qg8JdAtKnbDJPGjsryZgNbBfAv8wTO3i5ixjhiH8bg0d783xEnhYNjZScK0EmBilPEwz/mMcKT9Lo4RgrIye/+xI979N9ZpXGDeti8eiXfuz126gxMGDUcb7/VDq06videkXcTx4zER717omm7jlCqMmYGsj7rMyd9jtjYOEyePR/Xbt4SZ3RjqgH6wd3bebu14Z9PEjNZY/3av9q8HsVcXDBywhTcvHNXnMkeyyasWrmiFIxXQWMRjFeRrn9sbGz4inngixe4//AR1m3ZzoN9dkO4+sQa4k9nLTVAr/JZVdiXzz6Q1wW7fk2JTEbEtQiE/O8lH6tl+MT/yvl94iWkEKMA3cR5N2jSWC2zuGTpYCldmNbI0P7K2JQJSh6kKxMUmuOYFKiSVfxYmajkKdgySxls3KXA20rObyrIpWdLJytYORt+fzb7PKLvRUkBaSziA+ORID3Y55Ue67POqpenD7rZKvgFKdiOiY3l86w3aI1qXuJsZmyPN1txzqqIHUvPd/J2RnJEco6p2tpg38uKH1WGW6P8725g2wJC/heK6DMRmDFuXKZ0/be69oD7qJIF8nPKSW5t1kjRQgE6KSjUNq1wCAsOx4IRK5GSrP+aI6z6+YoFc/HnP//y9mpTxo1Gs7fe5dXQdbF6yQLU8K6Gzh/2EzMZsXNrly6Cu7sbVm3YxNPTdWWqAfr29at5IN3302FiJjO2zYC9jgXpYyZPx5XrN8WZNOx3OVsZ9/aqgkb16/FgnF3LsWs69t/z08DneCAF4yywZyv29x8+xvOgjA2NKg+qAtdc9p+nBujVJ9SAQyXDJbiyrYb3d/hDpVDFWMDa+97Vf/W70Z6YHArQTZxXg2aHZDJZ70oDpcCsMVWSzK+ksCQpUE9A2MVQVFR74tCeHeKMbm7cuoPp8xfh4eMAyCxksPGwgW0JWzhUcIRjVSeeGiWTy3hA/Pjbxwi/rFsRFrb/vsrQqnCsolv7kewkBifi0Z4HeL/5O5g5eTx/82JfS/dRg1BrVh3xKuOhAJ2kRwE6KQisbdqj2KdUSLKQ0GdP9NexFe9ZUybithTo1atTG+/3/Ri+/pr06Lz6escWpKQoeDX17Li7ufGWqm+/2RZfH/4e6zZ/idi4vN/8N9UAfdXi+ahZ3TvbmxSsJezWtStRztMTn0+bhQuXr8C1mAsPwL29vKRgvC6qsGC8QnlYW1nxvu6sTgBbGWfXa+xGCjvOrQUby+5kvc9zU1ABOvPi1+d4/msg25i++P7V83PENCmkqIq7iZOC87YWNhZwbUBVJPWBreYXq1uMr/oPHTRAzOZd6qr5R+NGQt3aQvpFXg8N1zTmQW2VoV4o1bG0FEw48uCcYan77CaL5/tl2c+Uz2mLfc7eE2voPThnWEZG9Uk18EfQf+gxcBBP02cFY9yb6Z5CTwgh5igqhdqmFUZvfdBGHOnfN4d/wLZde3hwzpTMR6u1EsWLIzhE01M9O2Hh4Zg8ax427/gKfbp3w9Y1K1G6ZElx1vyx9HbnbNqssYKwG79Yxvuds8C834fd8cvhb/Dvb8fw9Y6tfAsAyzJ48vQZNmzdjk9HfY52nbuhY7feGDVxGr7cvQ//O3dBq/7oZTqVEUemw7255rpMBvVb/IAUahSgm7BevXpZSE8lWKVutjpL9Iel5rOCb7pgd2G79RuIH3x+5QG5WxN3TYVzLX5EpTqURpVhVXnquzYcKjhIAXRNvipvKOzmQfk+FSDrYIXhC6bgVqwv/zwJIaQoYF0eeNu0MGqbVhiVrVwG9VpoAmhD2LJzN7778Wd+XK9WTf6cV1ZWljxl++kzTVX4nLAFgo1f7sTk2fP4avHBPdvRomljcda8hUWEw8XJCXJ5xvCEtV5bu2wRGtarA2tra3Ro15anrz8KCMCazdt47/O2nT/Auz368LT3HXu/xn8XLuZ6wyMrbOHCFBcprEUsIFPLSokpUohRgG7C7ty5w6I4WeoqLNEPlm6ujlTBs3TegtDQsDDMW7oSH08cDYtONqj4USWwwn155VKrGC88Yls856CbbWmoNq46LB0Lptudcw0X1JhWC1WGVBUzxBywug7F3yjB/640XNMIjTY0Qf0VDfmYtYhh5wkhmbG2aY9jn+F86DUEJ1ALxsLsnV6GW3RUKBRYuno9Tp/5B4M+7oe2rVqKM9or4eEBWxsbPMtDD++Tf/yFAcNGITIymrdiG9ivT6bA1txERETxAJwV7U3Fth6x1PdaNapj0/ZdGDh8DNp2eh+devbD2Ckz8dX+b3Hu4mW99XEv08lTHJkesVhnEi2QiWHRlRspcoLPBPN+o9pid6t37NmPzn3745/4i6gpBbEsmM0P21J2fGXcuXrmj8N+AZf7sDxPiafgiuTE3tMetWbV5hkQTlWdXnVBYDeO2Jj1b60xtRbfT0cISROSFM4D84exT6ineRFQybuCQVfR4+PjMXvRMtx/8AjL58/mwWResNVzJvhl3lZ8Hzx6jEEjx+CPM/9g1uTxWDRrWrYp4uYgtQsOKxSX+rxiwRy+cj5n8XKeOcDS20PDw/l5fWOV23MrDEdIQaCrf1KkPD3yBDF/RWHmpPFiJntsxZxVZm//Xg/s/PsAyo+riNKdyui0ap4VC3sLeI2ohpLt0vaPsQr31cZUR4k2hWdPGTEMFpyzVfLk8GREXAnP9pEUkojas2ubVAcIQowlTpGAaxF3cCviHvU0L2J6Df0AVtaG60wSERmJcdNmITYuHptXL89Tll6J1ABdh5TsiMgozFiwBKs2bkGXdzti58Z1KF+2rDhrXlIr4Ds7O/Me5awvfPMmjTF/+SqcOHWanzOkcj3KiSNCjIsCdBNmZ2dHvV30hPVtv7fGB2XCiuPHb/fCs0z2b5ysijlLZX+7d2/sOP8tig8pxdO+DbIKKf0XWLZHeZ4uz1Y8a06tBccqhq0ESswfy6xgVf0jb0TAb6Mvnh54ku3jwY77iL4XLf0d9qKMDFJksbZp/jGPcDHsOiKSosQsKUrcS7qhdacWYmQYwS9fYsT4ybC0sMSWNSvg4a7daiwr9KZUKvO8gp6KpdmzTD9W2bxMqRL4dtc2tGv9hjhrPlJX0Nn3Y+Gs6WjzRgssXrkGPx3/lc8bUol2JfkKOiGmgK7WSKHGisGxNmJhe19i0fBpvK1adsE5C8wnzpyL9wcPwH/qK6g2ozpPHbbztBevMBxWkISthlq5GLfvODEPJdqW5DeMVAoV7B3tsOHo8mwfllaWUCWp+Ap68Tc0qzSEFCXP4oNwIfQansZRT/Oi7r2POvJA3ZBY2vmkWXNRulQprFg4F06OuQd9rC1YSFgYT5XPj7//dxb9PhuBwBcvsH75EgwfPBCWluazZTk6WhOgjxsxhLeSW7ZmA77/6RifMyQrZyuT3ntOih4K0EmhxXpGBqx5iE/f6Is/fjmCLh07iDMZsT3m85et5IH5TQdf3vuS3UnVVyo7IfpWrK6rOMob14bu4sg8UXBF8iIyJRoXw27Aj9qmEcHOwQ69hn0gRmlYVxe24tyuVUte5I2t3LZp2QKtWzbnNWtatWiGVs2b4Y3mTfFGs6Zo2awJWjRlj8Y8Bbt5k0Zo1pg9GqJpo4b8d9UPUmDZXJpjfcttrK3FvylrJVmLNR1Xz1/HKsEPHTsRP//6GyaOGYnlC+bwKuiGZG1thVo1vFGhXP5S6xMTNdtOKlesgC/WbcKB74/wsaHpWvQXqW9JVMuZ6Bn9lTJlvXpZVHvwNNm2lJ281kzDFTcpjB5/8whVFOWxdtlCeLhnH5QEPn+B0ZOnIax0NMqyHuWiyBYxDTF+0fDb5CtGJBWr1M6E/O8lwn4NwaqDi/g4K+O6T0e5fuXh2siNdzC4OvGKOGN+7MrYo+b0WmKkH7EPY+G7zgcX/zzJqwUT88fapt2PfUyV2Um29q09iHOnL4kRMHfaZHzUu6cY6d+u/d9i5bqNYpTZ0W/34lngc4ydMkPM5J9MJsPHfT7EhFGaFfXx0+fgwaNH/FyZUqXw1/GjmDJnPn4+cZLP5dd/p47j5B9/YuGK1WImb1iQP2vyRPTq/j5Wb9yCXfu+EWcMiy3IlOtRXozyhtU1enkmWHpfqi29P9mJWcO5OuGy9D6ufuB37Ty12ynkKEA3cV4NmwVa2FiWqbe0Pu0f1RILzhvY1eRtR3LCCo7M/+ILuHZyN8mel4QC9KywVLy6i+vz47wG6Mz1adegTFDwY3Nj6WgF9rtQnyhALzxY27Qn8c8REBtIldlJjhLiErBk7BqEBWuqgZfzLAN7e3se1DLsmR/l8sxfz/+X/fN777yN/lLwv3L9pmyDzrO/n+DXJIu/WCNm9Iet7K9cOJcHwCx4/vX3PwwSoH+//yve6mzkhCliRnssDX/6hLH4uE8vrN28DV/u3ifOGBYrtlp9Ug2dF2fYFsrwq+Gou6Q+rJwMu0UxKSwJtxfcZKv2/0oBehsxTQopivhMnRp/qZKUCL+on/6OhV3gsWdaBedHjx3HtC8Ww3NoOQrOiVlRJuQv8DDX4JxRxKbk++snhdOrtmkx1DaN5I6luvcfnbZi/jTwOXz97+Oenz9/+Pj64S573PPFHfbwuYfb7HHXB7fY485d3JQeN27fwY1bd3D91m1cv3kb127ewrUbt3D1xk1cvX4TV67fwNI16/k+6vEjh+GDLp3EvzFNMRdnuLkW43VwDIG1JeszeCj87j/EF4vm4fMRQ2Fjk3PKvS5eBAVLgX/eO9BYWFhg0piRGNC3N+9zXlDBOVv0Yq1I85M5mRiSBLmNhcGDcyb0rNgCIYPhy9kTo6MA3eTJzkv/p37281PEP4nTTJEsJQYnIv58LJbPnyNmsrZ9z34s3LEG1SfWKJACcITokypFhfhA3QoJxdzXFOAxZ7p+7aRworZpRFc1G1VHt0FdxMhwUlJSsGz1epy9cAlzpk7k+9nTYz3Q2Uq8Li3WtBUU/BKjJk3Fge+PYuSQwXxfvL6xFP3SUoAul2sfWrCv+/ORw/DpgP7YumsPNu/4SpwxvPK9K+Sr/ahaoUZiUALsShs+tT38SjiCTr+QjtQRCoVsm2aWFGYy8UxMlHe9ZhXVFjgj/agqsLt9Hi2Kw6VOMVg5WrLfbOJVhHn201NM6j4cfXt2FzOZsWJwP/x5HJUGVIaFnflUNi2q4gJiEXDgsRiRVKzaLOvJn9cU98Cfn4k3efNVprP0tb9bRozyj1LczRNrm/Y47imv0E7FA0l+vL4f3VDcXF2xfcNqvsr86ejxfKWeYYXodm5ci54DPuUr9IbWq9v7mDp+DJydnLB09Trs/faQOJM/H3briiVzZqL1u+/jpZY3G8YOH4Ixwz7jqf+sj7tKpRJnDKt8n4r57mqS+t7h1sgdpd7Wvue9ttQqNVKiknkKffglkUWrVv9S2tm2+99//22+qXBEKxThmQGvxq0qy5SKM9JPq5yYIllgKVs3z/4tRhnxSu1LV+LIseNihhDzxarN1plfD+FXwvD0uydwK5F9VffwlxGoNLAyHL2ccGfJLbNPEWd9aln2i75QgG5+AqWg/FHsU6rMTvQiJVmBtTO24NE9w6SYp8f6e3+zcytfOe4/ZARPC08LbLtKgW3BFDZs1+oNfLl+FWbMX6y36yJW4f6rzevRZ9BQnvKfmxGfDcKEUcP5DQK2P5/1ci8IxVuV4Kvn+fX8l2d4capgb3irIZvif/XcKjEkhRgF6GaiasOWVeRQnZEOy7KVdOfqzlQ0Lh1WPKNFpUZZ7j1nwfnoSdNwNfAWbNxtxCwxB4p4JaLvRYkRSc+5hgsqS4F32OUwqJXZryDKLGR8peDeap9Ckx5ee25d2Hjo579lCtDNB2ub5hf9CLEptN2L6Fd0RAzWTt+CoGcvxYzheHtVkQLZDQh++RJDx03EoI/6od+H3dH0zXcKbAXZEEXiWGu0X384iPHTZ/NCdDkZMvAjTBo7Cgd/OIqlq9fzbQAFwa2hG993rg+3F95CSnQyitU2UAs7KUKzdLDkW9MSniew6PyU37Xz74izpJCjAN2M1GjQooICqt9kMll1Vnmy8pCqFHAKrDjcR9W7Y9igAWJGIyYmFgOGj0Jo8Si93DElBSs5Ihm35t0QI/I6FqSz/q2ssnt22Ir5g53+iPE3//3nqVg6oWfX/PXbTUUBuulLUiXjfvRjBCdS2zRiOKyi+9oZW19Vdjck1kd9w4qluHrzphScKlCxfDl06dVfnDU8QwTodra2uHTmFDZ8uRPbcyj09kn/Ppg6fiyO/nwci75YjaSkZHHGsIrVdUUV6bpZH6J9o+G/2ZdvO63Qr6KY1b+wi2F4/PVDFpwHySBv5Hvt7HNxihRytARrRnyunQuwVVi1lA6Ps5Uwny/uIvwyVXdnUqJTUNwjY7/z0LAwHpxHeydQcG6mrF2sYV1M/9VmC4tonyj4rLyDkP9C+H8D6bGiiWy/+a35NwpVcM6ESl+vMp4qdRd2rG3a47hnOB9yjYJzYnDuJd0wYdlI/mxorGDcwpWr0LxxY54arkuBON7izYQkJErvOS9fonKF7HuK9+/VkwfncXFxUCgVGD74E3w24CM+371rF3R6uz1Pv2et4erWroVqVaugnKcnPNzd4eDgAIs8FKBLz9LSAvZl9VcUOFjUcineugR/NoTYR7F4cuixFJsjWa5GXwrOixZaQTdTXg2bz5Cp1Qul39CWxd8oAc+unrCwL7pFz54cCsCkjsPR/b3OfMyD82GjoXpDTm3UzNyDnfcReTNCjEhOWOFDS3sLKOIVhb4dWemOZVDmPU8x0h2toJsm1jbNP/oRVWYnBa4gV9IHf9wP0yeMw7mLlzBo5Dgxqz1Xj2KICI0UI+0ZYgWd2b99M0/T/2TEWDGTplf3D3gV+6ioaCk4V/IVdzs7W9hYW2t9s4F9bHYjIFF6sOeEBM1z6nj9lu28LV56b33QBv63HkBZXXrf0EOB0Ri/aPht8oVLTRdUHVFNzOpXnBSc+2/zS30fH+p39fxOfoIUGRSgm7GqDZs2l6tlh6TfbOWtXKxRrmd5uNbPvlhUYfbsyBNMeHMYD9DZnvM+g4YgobGCgvNCIPJGBB7sui9GhGiwGhw1Z9TO91701AB9x4Y1sLWlLUPGxgq/BcYHIyKZak8Q40mITcB3O34qkCB9yrjR+GzgR1i+ZgP2fHtQzGqnQcs6uHvND0kJebuRlZ8AnQXTtva2SIhLEDNpViyciwZ166Bjt15iRoNdm7HWbn//dw4zFyxBbFxaHQkrKytNsC49bKWAPfWYBe+2qcfpxk6Ojq/G7Jm/RhwvWL7qVXV8uYUcTd9shBYdmuD77T/pJUBnrdXurriDxJcJqDmtNuzK6L/FGsuMe/jVAyiTpOBcrZ7kd+3CGnGKFCEUoJu5evXaFkuwSFogHfJbr6xYRbneFYpcWvDLM8Ho5NyWFx0ZMnYCfK0foVyP7NOsiPlQJipxd9ltvh+dkPQcKjjAe0INyOS6v5WlBuiEEGIM1tbWWDhrGk/vnrVwKX757ZQ4YziGWkEf+dkgjBryKRq36/Bqb/l773bEotnTcf7iZUydt5DXBjIGfbToZPWOgn5/gZJvlULZbvpvrBT8VzACf3zKW0dK/xvrf+38JnGKFDEUoBcS1Ru0bKGSqVgKTE0LGwuUaFeS/wJh7ZiKgrjHcUg6Eod+Pbtj/Q879dqGiRhf8J9BeCa9aRHyupLtpQulD3S/UGIrIjlVwSeEFF0qhYovALw4adjtv2xVeO2yRahXpxbGTZmJc5cuizM5Yyu41SfUxONvHyHimvar/boG6OymaOlOnri/zU/MZNTlnQ5Ys3QR3uneG4+fPMU77d/E0nmzcPXGTUyeNR9R0dHilYbDWnFW+bRqputf1tFEZql72MO22rEtdzbFbVFzai3IbfRXxksRp+DXOGEXQllBuGgV1J/ev3bhB3GaFEEUoBciNWvWtE6xcZoi/QqaIv1kXSwdrVDq7VIo0bpkvn4pmQt2ZzP+WTwqD6pSZG5MFBVsFZ2tcvJWI4S8hmXLsJuShBBiCCztOOBQAJLDDVcTwd3NDTs3reUFbwePHAf/Bw/FmeyxuiP1VzSAIlaBu8tvZyoWmh1dAnS2+FNjei1+IyDw52diNqMG9erg4FfbMWjkWNjb2fGU99t372HCjNmIiDTsthW27Yl19zDEewG79vBd78OCZ1SfVBO2JW3FmfxjFeEDvnmE5EiecfBQrVa/53/tAqV1FXEUxRQiISEhyvCgwH9LV/DcrVTKrJQpqoYx96Itwi6GggXrdqXttC7EYY6cvZ3h3sSd+sMXQnJLOa/AGnEtgq94EpIeu3i2tLfkKyeEEKJvbNW0RKviUhCVgoTAeDGrXwkJCfj3v/N8v3bnjh1w6s8zGfZqZ0WtUIEVCrZysuJBY/gV7VbR2Yr9oI/64ve/zsDX/4GYzRlL6Xap4YKQf14i4UX2N8sHf9QPKpUaQwcNgN/9B7wvekRk3gvZ5QX73e89zpu3HtW3hMAE+G2+B1WiivdQd6ysn/cZtvAQ+NMzPP0ugB9LP82NKkt1n/tXLgZqXkGKMgrQC6GXgYFxYUHPfvMoV+YbtUpWSpWorM1Sc0TqDOxK2VEQS8wOq6vALkKipGAMKjFJiMCCdPb3wqkaVWInhOgfq3XBemlbOVtJAWqiQTplxMTG4uLVa+j5/nu8/drpv//hFcpzwooDs/dH2xK2vP1kXEDOQT2T1wDdpVYxXoiYCTr1ItuVelZJnfU5r1u7Jv+4Y6fMQFi44bqwsGxJ9nlV6FORZxPoG09r3+HPg/MK/SvBrWH+W/CpVWqE/BuCR7sf8IrwkmcqmfpD/6sXNocHBlLbCsJRgF6IhQUGRoa/ePZ98dKev6gh81AmKqtH34uWhZwNgTJOyVfULWzprwAxH2wV3dLRkvf1pn3D5HWxD2IQ9ygOzlKQTr/bCCGG4FDegQdqbN+wvlfTra2seCeakLBQdH+vC+rUrIHTZ/5BSkr2qeuOVZxg76np8e1U1QlRNyN5yntO8hKgs+Dfa4QX5Daa36nPjjzlQWZWGtWvhw8/eA9PA5/zgr2s5a0hsEUmjxbFUXV4NThWdhKz+sMyE57/Eoin3z/h/67Kg6vAtUH+g/PIW5F4uPM+wi+FSUG/UiFdm2+1sFT29bt88bZ4CSEc7UEvQrwat6osUyo+V8vUg2WQObGCGa713VCiTQk4VKLUUGI+ou5EIuBgAFKiqLI7yczSwZJX6y3eukS+KrwTQkhO4h7H4smhAMRnEaiXKO6BhvXqwtHBAQ4O9nBxdoazk5M0tpfGDnw+/TF7jb29PeSvbUU8fPQn3j5Mocg66PZ8vyxKdSgtRkDSy0Tc/eIuVKxNVzbysgfd+/Pq/CYAw/bg35p/kx+/jhW427JmJcLDI3hwHvwyRJzRL5bSz+orWbsZpi0m2xPO0s4Tpe8j29pQdbgXz07QFQv22dYDVqE94bnm74ka+Fkul0/1vXw2Y9N2QgS6cimCqjdp4q5UyEdIQfoY6W9AKTbHfvm4NXGHexMP6Zde0WrRRswTS7F7fiJQcyc6hXLeSWbs4qpU+1Jwa+wOuTVt6yGE6F9qAPb81+cZishVqVQRJ74/IEbgqeqxcfGIi4vjz2x/eeqx5jmOF1JLP9+0cQN8NuAjbN21G+u2bBcfKSMWsJbvU0GMNELPhSDgwGMxykzbAL1MF0+UfietNVnM/Rj4bbgnRmlqVffGl+tX88+dFYgLCn4pzugHW8V2b+ph2MDcJwpBp4MQ4x/Nb+yyYnNlOnnqXK2dtYZlW0tD/vfy1ZYAtRp/yeSY43fl/H98gpBsUIBehFVo29bWNiappwp8Rb29mIaTlzPcm3ugWJ1ilCZKTB4rVhN6NgSRtyKkiyNaUScarF6BIkHBiwqyfYps72ixOq48BdTCnn6vEUL0iwXqoVJAFvR7EA/UnZwc4e7qKgXbmmCc7c/OK1bYd9qEsfikXx8sWbUOXx/6TpxJw9LtWfGy1z05+BhsS2NWtAnQ2e/KauOqi5FGxNVwPNyTMSW+WtUqvPp8SnIKBgwfjecvgsSZ/DNkYM5u7LP9+tF3o3hl+qQwzc0Vtt+eZSWwbaB5pYhXIPpOFA/MozX7y9lqebJMrf5eLpOtvnf1/FU+SUguKEAnXOVGb5S3UCs/hlo9QHpD4L+RWUsN55ousKSWZcQMqJRqJIUkISk0ESkxKfxdkRQt7GKWFXCy8bDhD2WSEtE+0fw5PZviNrAtYQcrFysevFMaPCFEX9hNQbYNi6VI64ONjQ2WzJmBDm+2xYz5i/Hr73+IMxrWrtY8S+h1LABlPdyzok2AzvZ4s5ov6cU/kQJa37Re5pUqlMeerRuhUqswYNhoPAvUX794ltnJgmW9tQmWrgnYe4EiOkW6TkhCQnAC/1mlYu8fjlUdYVtct3R29vOOfRj7an++9P9+crV6n3Q1vdv32lnDNtInhQ5dlZBMqjRo2cKjjMuM2LCYt1OSFfpr9kgIIYQQQvKE7V3fsGIJatbwxuhJ03Hp6jVxRrqQt5TD1sMGMms5b0kqt5LxObath61As+yy1yvO5xSgs/pEjpUceSFWFuSrUsRzspJ/nNQCrWU9y2D/9s2Qy+S8b/vDgAA+X7Sp70vfnWNSsP8DpbGT/KAAvYj78sFhF2u1VWMXK1svawubhtJUQwuZrLK13NqVpSsF+D/VvJAQQgoRRYoSSQlJSElRQK1OW0UhhBB9S05KRnhwBK7+7waCnum2P9vD3R27t6xHsWIu+GT4GDx8rAmIbdxtUHteXX6clai7Ubi/zU+MNHIK0Mv3qsALbGbl0Z4HCL8ajjKlS2H/l5thZW2FIWMm8H7nuihVtgRqN6mBEp7FYWtv2PUgVnvPwtICNrY2sLaxErNZk94TVCnKlFhFsjI0ISHxUVhk5MOgwOA7t/66eSshNutqfRYWCL93+RxVYyd6QQF6EXL49mHrWBtZYxdrxzo2FlZtIJM3tpFZVZTL5FQVjhBCCCHEgFKSFbh9xwd//PYPnt58huTovNVNYavW3+zYyluxDRg2ildKzy1AZ4J+f4HAY8/EKPsAvUTbkq/6nWfFf6sf7MNteFo7qzw//PPJuHMvc9G47LAV/fJ1y6Feg1qo36QOD9DNSbIqJUqpVvqqZeq/Y5LjriUqYy9/WvUjf3GaEL2hAL2Q2/fwu2aOVo7NrWHd1UIub8hWxsUpQgghhBBiQCFJ4XieEIyXiaEISgxBklITlLOicrGP4xB1M4JXR49/pl1P9bq1avKK6Y+fPMHICVMhBYqov6KBOJu9x18/RNhFTV/yrAJ0x8qOqDa2Ok9xz07E1yFYP2kx3N1cMWriNFy/lfOCMSvsZl/WHg4VHeBcw+VVv3bG3tIOnnYlUdK2OH92sjK/dr8qtUqVpEp+ooL6nwRF4u8xcZH/Dqn1MeX6k3yjAL2QmaeeJ6/6oP6bLraOXS3UFt1tLW2yvxVKCCGEEEL0KkWlwJ0oP/hE30ecQrvAm1V+j/KJ5r3VWcuv1NZcWXmzdSusXrIAZy9cxIxlS1FtfsZq61lh+8h91/rwGwGvB+isJWX1CTUyFYVLr5i1Mz4vMQjFnT0wdsoMXL52XZwBL85pW9IWdlIAbiMF5ezYoaIjL8KprRK27qhbrAYqOpQVM+ZHCtiTE1XJN5OVSd9GxMecGFKjD/U5JzqhAL2Q2HLzG9fizsX621vZjbWV23iLaUIIIYQQUoCOPjuJsKQIMdINC9jjHschxj8GiS8TeGCdvthbr25dMW/GVBw5cRy/ePwFpVolzmSPdThhQbq7peurAP3Xf/+EtxScs84XOXGxcsLwyh/h0P9+wvWnd2ApBeWsnaWNuzUvSqcvjd3qoL5rLTEyX1KwnhSvSvwzOjlm3YDKPU6JaUK0QgF6IXDg4ZGOLtbFttlY2FQSU4QQQgghxAj0EaC/jqXEs1V1FrQnBify4wFvf4jBnfpimc9m+EY/FK/MGWsxFn0wAr8fOIypCxbiXqXHcKyiXXq5nYUtEpT6aR+XncZudaUAvaYYmT9WcC5OGf9TWGLc5596dafKy0QrFKCbuQOPj7Z0t3b/3UJmkbaxhxBCCCGEGEVqivu96PuI1TLFXResd3cN56q4G5W3OmWO0fbY3mk51l3ciYspN8WscZW09UDdYtVRwYxT3HMSr4i/Ghwb125IjW4xYoqQbFGAbuZ+DTwz01putUQMCSGEEEKIiWBF4l4kBCM4MZQ/EpVJ4ozxsAJtZa1KIVwVhVDp8zMGR0t7lLEvhVJSYF7GrqQ0dhBnCq9n8U+8P6nSL2PPO0KyQAG6mdvr912DUg4lzljKLZ3FFCGEEEIIMUFxigSEJ0fyFPjIlGhEJUcjRhFnEoG7vsllMthb2MHZyokXmWPPxW3c4G5TDJay7AvSFUaxivi/g4Ifdh7eeLjhUipIoUEBeiGw99GRFm6WLlvsLW3riylCCCGEEGImlGolD97jlQmISYnlqfFsju35ZsF76iNJlYxk6aFSq8WfLFiWMgtYW1jDRm4NOwsb2PKHLR9byi3gbOkERysHOEiBuZ2lrRRoFO1Qg1V2l36We0NTwuYMrdI/WEwTkiMK0AuJ3Y9229qr3d53sHacJP2SbCSXSb8lCSGEEEJIocOCdwV7qBT8mY9VShYQ8mPpCEppzP5hsbw69R9pwC7+2f51Fgbwf6RjC5mcr2qzZ+kaUnq24ME4f5YuKdk5K7klfz3JnUKtiElQJh2JTonfOrBytwtimhCt0H9lhdCe+4cbOVu7dLKWW/a2llvXkH7ZFq08IkIIIYQQQgpQiiolJlmlOJugTPwm1jrut8/K9AkRpwjJEwrQC7l9Tw5VtVHbv2FvYdfRAvI3pIC9nEwm01/DSkIIIYQQQooYpVqZlKRM9pGiqd+ik2LOxiLln+FVekeJ04TojAL0Imb7gwPVXOT2jRysHOuroW5rKbP0tpZbFROnCSGEEEIIIemo1VI0rk56oVbLbqaokv9KUCbdTkL4+cGVBkeKlxCiNxSgF3GH1YctYh5Z1HaUWdWyt3SoJv0KaiGXyb2t5JZlLGQWVuJlhBBCCCGEFHrJypRYpVoRIJPJb6aoU87HKuMexierrw+r1vOZeAkhBkUBOsnSTp+dTrZWxepaWdlUdbCwqyCDrKE0XU0K2j2t5FbU0o0QQgghhJglviKuSg5TqVUBcrn8jkKRfCNWnfw0QRHv+/Spz70Fby5QiJcSUuAoQCd5tv3xoUo2KutqjnLrcjaWdp7Sr7k60i+6KnKZ3NNabuVGFeQJIYQQQogxKdSKBIVKGSIF4U+lINxXqVbeiVckBicj8ZGFLNnnowofRYiXEmJSKEAnerXvxT4HdaJdNUtYVrCzsi1lI7MtJf0lqy79cqwknS5jJbd0s5RZ2mteTQghhBBCSN6o1WpViloRLQXdIWrgmQVkD1RQ+8amxIVJ84GJypSHLlVlj3rLeivFHyHEbFCATgqWGrLt/j942ljIKlpZWpSxkVkXt5HbeFgAVRVQlZdBVloOmYeVhZWTHNQejhBCCCGkKFGolYlKlSJSCTVrUxZoKbN4JAXij+IViREpsuRghUrxLFGlfkgV00lhRQE6MUnr/U7Y2FlEVbCWW3nawrKklczG3dbCxkUuk1eUfnGXkyL9UjKZzEP6pe1iKbN0oNZxhBBCCCGmSQqwU6TrtxiVWh2hVqlC5HL5c+na7bFCnfIiUZUSmaJMDk1OSQpKVMuejqjWm51Tiz9KSJFDAToxe19c3+fgbGtRzt7GupSV3Lq4pdzK1VZm42wht/RQKZXlVTIpmIe6uBTDu1pA7mwBCwfpjYECekIIIYQQHUgBd7JSpYxTqlVRgDpMrZa9tGRBt1z2JFGpiEpWJUYlKZPCFYqUl8kW8ufPnxR/vuDNN6nwGiFaoACdFDmHbx+2jrNQlrGwsSwpBfMeUtDuJj07W8usHK0srN0VKoWnWq0qIf3n4S6XyYrJZDJnC5mFg/Q6G+mY/pshhBBCSKGgUqtUCpUyQQVVrEqtjpIig3CZGqEWMnmwdByYrEyJTlErYlKkoDtFnRKeIsNLlTopaEjlfi9plZsQw6BggxAt7fT50UltmVRS+o+muI3M0s3awtZFLoezrYWVgxWsHdRqlFLJlMVVgDvUcJVCeRcZ5I7Sm5y99LCTy2jVnhBCCCH6xdLHpUA7QalWxUlBdox0/REJtTpCBlmohdwyWAlFaIpKGa9QJ8cq1MpoJdQRScmJ4Qp1yku1V43g4bLGKeJDEUJMAAXohBSAv9R/WT5+HOKhVKo8bGQ2rlKkXszCwtLZSmbpKL152tvILW1lsHBVQVFcpYKbCkpXuUzmDLXMWSaTObAAXwr2bS3lFlbiQxJCCCHEjElBtVoFdZL0/4nSI16tVseqZYiW8ZVsWYQcFmFymfxliio5LlmZkqCAMk4pU/6/vfvJbd244wA+f0jJsh0HrwW66K4BcoNeoEfoJvuueo4cIwfoJstco82uqyLbdFPk5T372bJEcqa/kV8WBVogiyZo0s8HHg9JkTMjGSL5lSjrYW3rfert27WdX+d6/Y8//Ob3b943CfwMCOjwE/L5Xz+/vb8+/7Iuu1dlnj7MEeD3pdzmPN3MpR7mMl/VUq7ioP6L1rdXW9texUH+LqX+QTzbbyPw38TB/hDbjfV2NQv8APB9jEDdUz9HfdoiVMf0UxxfH3tK7+L4el9yeltK/ba0/HrN/X7dzqc19ePWl6dlG+F6fVjXdt97e1Pm/Pr8zUff/PG33r0G/pWADv/Hvvj6i+uv3x1f7XL6sKR+V+v8QQT3m9qmmzKXw5Tq1VymfellH/WhpfYqTko+HIF/a+2uxLq99wj9+RC7k0POeZ9T2ZeUI/yXyWf2AfgxRXhucawal3yf4/h0aqk/x+Jj1E+5p8c4KL1LOT/EMeptHK/exvHrzdrX09q2c5TntZ2ft5Ketr4+Ln17l7f+cEzL/a5Nbz76+Fff/i77R2fAD8vJM/CD+Owvn81X11d3p5Lvpml/W3u6TaWOMH891XIoabqaotQSgb6PQD/Pc61z7+mu9e2DntJt1Lc95euUepR0HXn/KuqrnPL4h327qHc5l7mkPEW7U8xf+gbgf8N41znCcYTaHqF5lHaOXfUp9vWnuPU59vHH3tsxTkmfSsnv4njwWHJ5GGVL/XHt27L1ZUktnc5pPW3rdlpLO0ZbTy2tT72Vx1z6w7Ic3x1Suv/qT1+9+/TTT9v77gF+cpzNAj8L47/zv01vb+v+9mbZ2k2E/es8T4eypUOt47L/y6X/+9zTvpSym3Kda6lz7nke7/ZP8RMB/3rt621r/bqXfrkqIM4tD7GjvIq95T5OMKOk/XhhoKe0izbnWD7H7VHGiwSlRl1H/TIqgB9fhNdxKfZ2Kb2vUa+pp6XltqQIybH/OscK59innWL5KZf8HPPPOedjTD/l1o+1TBGU82ME6vH56HWJ0l++yzoC8xZt9NPWImyn/twiaK9rhO2+HnOtT0trT9tyfjxN6fH1xxGYs8AM8H0J6AD/ZePqgee768N1rYecd1cpbVc59ava8358XV9LeT+VuotVd7mXXSlljhPhy4sFcYI8XT4e0CPw16lOOUfoj8DfR/BPsTxd9ZL2cdYd7bZ9nFTv40R5N+o4Ud6laCdOwHfRzrgaYe65X64wiL5eyksbMR3tXtrO9TKdesyX6CJFyeMbB2JmzML/lwi0raUegXLUKbJnVHmE3fxd4L3UEWzXeD6Ny51HGaF3jefRqJd4/o7PFZ9jvSWe26d4Xp6j4XPUp5rquOT6VPKoI9RG+o3gvEWf29rXLaa2Hu1GCF5zHu8455GNly2mY6Vzz9s5bekcAziNsi6nU2/5uc7tuL++Ob7K0/HLX3/5LBQD/DQ5+QLg3xrfPvC3vz/sdudtd3z7sMuH/RxhZd7PbT61aT7UMi29z5Hkp9KilDK1tk2l52maak0l1UgeU20pwn+vKddxdUGJsFMj9tRcY4ucy2V6vDqQconwU2qpkW9ivvVYIaZj2bg4YbySED+RgS6XPER86uOFhNh0vKBQaqwXq4x+0mU6klWNEBWl1whXY4M6WooGy6jTFrePPnPMt+gvBhDrlghYl3ZjnDGeFEO8HCtjs++Wj/nodUzHYGL9uHvjC4EjVl2WRYkOx1BjqzE/Yl4eW8e4YgAxlKgvyy+rfzf9n0VvsUn09H561NHfy4IRw6LJSz16vnQTgx2PYNTjTsXvy/Lx6MV9jRtjUc9jVHEHLu3EKjE/tog6Bhmx8TLIsU6LOxM5cWwZ68QDGQ/5NurYqMUDGIGyt7h728vyvMU221ge240gu8UjGfkyUmhMXsb3MsRIprFp9DUai3FEHX2O+v3yGEL0EQn5UkeJdvMW8yV+rxGc46842o/7tY7pCLVbTG0x0DVdwm5dY4BxW1laaeuulmV7el5PMX+odTnW05Kfy/Jc2vluXs83f75ZPvnkkxg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9LSv8EsfTprJCkT20AAAAASUVORK5CYII="/>
          <p:cNvPicPr>
            <a:picLocks noChangeAspect="1"/>
          </p:cNvPicPr>
          <p:nvPr/>
        </p:nvPicPr>
        <p:blipFill>
          <a:blip r:embed="rId3"/>
          <a:srcRect t="10853" b="11628"/>
          <a:stretch/>
        </p:blipFill>
        <p:spPr>
          <a:xfrm>
            <a:off x="5236203" y="1348651"/>
            <a:ext cx="3170226" cy="24461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data:image/png;base64,iVBORw0KGgoAAAANSUhEUgAAA+gAAAPoCAYAAABNo9TkAAAAAXNSR0IArs4c6QAAAARnQU1BAACxjwv8YQUAAAAJcEhZcwAADsMAAA7DAcdvqGQAAP+lSURBVHhe7N0JYFTV2T7wc+5MVgIEghIgKAoEUAuExQQ3sNW6VC189UNp6SdQFWhFxQ2wCMJfBFdERcAFpNKitFasG66AIiQIJCAiJICgIFAFImHJNvf+z3PmXpyEmWSSzCST5Pm1OHfuvZlMZpI59z3nPe8R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ERI2Uy74lIiIiIqJGokvv9AEtTz8z8dCB7/bbu4goAjBAJyIiIiJqRFLTMq4UQn4oDXNYy+SUqEP7966wDxFRHZP2LRERERERNXDn9O2bXOpxfa02E717hLCEtczwiNHbNmbtsncRUR0x7FsiIiIiImrgSjzGAnWD4HyFisyvsoTYJYW80nLJ7M5p6Tfqk4iozjBAJyIiIiJqBFQA/iCCcbWZH+eJGZSbnbks3hOThhF0tS9RSrGgc6+MGfpkIqoTDNCJiIiIiBq4Tr3Oz5BSTtZ3LDFk48aV+djEbXHT2EGWEK8JIWPVsZv0OURUJzgHnYiIiCLa8sPZiTEyqpUpzESXJROkYTVxSSPOsmScW7piXOqfEEa0W0qXyxCGaapbYRhSSANUUFLt6x1L8ZilHo+wSk3DLDY9ZonHMItKSz1FhmEVFpvWCcsyj1ue0uMy2lVQUmodNV2lBU1zxU99+vQpsR+GqM6l9spYrm4GqF/prcXNYtN2r1xZ6D0iROceF/SULhPHE6Wwhm/bkPWy9wgR1TYG6ERERBQWCKxjXe42wiNaq2C5lYqeE6OlOyFKRsVGG1HRKrCN9wiztSmtlsK0WlhCNFexdIK6OEkwhIxTsXaMIY2omgTYdQnBvWmpwF6YpepusSmsYrWzyBLqn2UdlYY8KC35g9tw7VM/4OEis7Sw2PIcLzVLCoS08kuFdbDUNL+/OLH7Tu8jElUf5pcjhR2j5AjSDVNchaJwZ/bvHxtTULRGndJT/Xs1d0PmEP0FRFQnGKATERFRULJ+2pJULEo6x0pXSpSIbhVluJvFCHdcqTQ7qOCzvQo+kw3DSDIs2VQF1nHqH6fShQACfY8K3D0qaLc8nh/Uy7rHJdy5UpqHjntKjpaaRQeLDXNPYdGx7Ze2ythjfxnRKVJ79+uqfp3eUwFAB/WbVWgJMVpYsqcK3O9AsTjMR3dS33117XV+hild+bnr12y1dxFRmDBAJyIiauSW/7gxJdoQZ0cbUe2iXK7T4mRMMyGMtqb0dLRU4G0IebpbuJup4DvK/hKKUB7T9HiE5yfTMg+oq7zdbunKVfsOFJklh4ut4r3FlvXVRYm/2GGfTo2QHjE/UjhXSOkz11wF6x5Xv7yNq3PsHSdh7rohjDU4R1py7LbszLn2ISIKAwboREREDdQSy3K1PbKpU5QwOkfL6Hbx7tiWwhTtPNLTTV0CnKEC79PcwtUU87TtL6FGQAXvpaVW6Q+mZe10Ga6NHtPz7TFP4X5TlObGNDU39TR6HrNPpXrMCcQtKVbk+ZlT7k15l3PUJpZcG5u7IfMpfcBHjx79E4+7irK9I+5eliWWxpsxw/2NtBNRzTFAJyIiqqcsFYCvOprTNcaK6RIj3e3jjJhWpZbnPHUo1ZCudlHS1VRdgDP4piopNkvyTWF+4xKu9R7Ls/14adGeE+aJzRe1SPtS/T6Z9mkU4TqnZTyF1HVsBwqqkfKubrrmrl+z1LunrM690t/Ty7JZItMS1iwnoEc6vOGxhm/bmLXCeyYRhQoDdCIiogi2/JvlsTEtTuse647qGiui27qk0dFjmT0NKc9yS1cLzvOm2mJapqfUKv2vKaytUSLqi+OeE7uPy6ItUQlFa/vIPsft0ygC2KPji5GWri73Ua09UReGM8TobeuDC6q7pGWMsqRAQJ4vPVYaCsp16ZHewXLJBWrfAJyjHnNKcbPYGb4V4YmoZhigExERRYBV+V92jBVGr7jouDOjhfvsYk/p+S7DcIJwttcUsVTgbpVYnh9V4L7FLYysQk+RDtwP74tZc3VqapF9GtUSO4jOVps6dV1IuUxF0gi0VVBtFVqWeCQvO+tBnBuId965XK5CBayLflVuduYy+5DWuVfGDCmsO/RxIVa4XZ4hW774Yr/3KBHVBBt8IiKiWmJZlsw8+uUvYmRMWoKIOcMjRJolzO5R0p3iMrCWN1HDYSrFVun36jd/nUu41hZYR3fkFxV/flmrtL32KRQGqWkZa9QVfoYlrGV5G7Kuwj7MR48+UjheSjkZ95HynpedOQjb/qgAfKkKEn6rzpyXuyFrlL27DPV9rlQ3C9T3Sla3+SqQH1I+kCeiqmOATkREFAarftjYJTYquk/T6PgzLNNMs6To5RauM1Qgzkro1KgVm6VHPJZnS5R0rSooPb6l0HP8kwtb9t5tH6Ya6JyW/iCC8EBLpqX2yliubgZIFbxvs4N3fzr3Sh8mLTGgqFnsqIrS18/p2ze5pNQ1R0oxEN8zb0PmWfYhIqomBuhEREQ18HH+Fx2bivg+zdxNOggpf2EKs0+UdJ/pkgZSP4koCMVmySEV4GWqQO/TwyXHviw8FP/JpWedxXnNVdQ5LWOfeg0xor1Ceou47fIe0cH5nepmpvp3ck65PuAD6fGuaLOwqunqmPPuktaurRvWZtq7iKiaGKATEREFYdUPq5oaUYkXNnPFdYsy3OeUWp4Lo6Srg9twx9mnEFGIoCBdiVn6jSHkB8fMwg0F7pIP+sf/4jv7MAWAtHMUdlMX+FgWLV9IORwV2jv3uKCndHnWYM64ZVlD8rKzXvV+xc+cueuWJQrzsjPb2LuJqJYxQCciIirn8yObusYa0X2biNizTWlmSCHToqT7dBZrI6o7xVbJfmHJj4vN4syfSgo+u7hlr432IfKBQNt0IUiXV6IonNq1UF3yp6vbnir4nqWCb4ykn8KZuy4s8XJuduZwezcR1TJeaBARUaM12bKMKw7l9Gsa3bRPtCvqPI/pucAt3We7DRfT04kiXIlZesQUns8tIT88XPzTigtb9ETlclJQFC72SNEwS1ozMWpu786J88RcWn5eOnirsotxgeau1wTmqXuKjVh/KfVEdCoG6ERE1GisPJxzVoIRM6CJK/5cU3p+FS2juhnSYPV0ogagxCw5bEn5UbGn+NN889gHlzTvmWsfarCQui4Mz2IpxcqiprF3li/oltq7X1fLst6Twkq2PK5+eRtX59iHTurSO32AZWFJNSFMYfbbHuJ55N558VaitOTYwmYxL3PNdKKKMUAnIqIGadUPXzeNjhaXNouKP8c0Pb9ySaN3lBHVwj5MRA1csVVyQFhiWWHpiU8Py2P/ubRZnx/tQw2CvXRatpSyK+6rQHyrYYqryo9U47zEfBHrb1S8R4/+iSdcRd+ozUQhrQm567NmeI+EjjM6j20s7xZvxgwP5Qg9UUPDAJ2IiOo9rC++5qev+iZExaTHyOieHtPzy2gj6gxDGoZ9ChE1YqZlmSVWyRZDGP/OLz766fmJ53yiAlvLPlwvpfZKn6Mu5bFGeY76QRLVRX0HzDlX26PzNmS97D2rYp17pb+n56pbIjM3O7OfvTvkUnv3G6g+qBeozUSk0RveCvMrvEeJyBcDdCIiqnc2W5ujjx2xfp3obtbHY5lXuaW7u9vgsmZEFByP5TlqCvOjwtLiD/MLf3qj/+l999mH6gUsayalXKwDco+rX3Fi1NaYI4VzhZQ34XgwI9W+y67FeWLOCveotl0lHkH6ANy3LGtKcbPYGUx5JyqLAToREUW81d+ujjMSm1+R6IrvbQnr6igR9QvDMKLsw0RE1aYCRbPQU5yjropf/an0+BsXJJ633T4UkZzl0NRmovo3NndD5lP6gNIlLWOUJcV0tYmR6tfyNmTe6D1SVqde52cYwlij71jiqtzszGV6uxZ4U96tO1QYgk7VFW6XZ0hV110nasgYoBMRUcR5f19OkxZNYq5MdDXpVSo8v4kW7nNVQO62DxMRhY0K1repqHVxgTj+ZnrCeacUVatrznJoGCXPy84cZO/W9Jxyo+hrdTwZI9R52VkP2odOwjnHXUXZSImvaNm1cMJ67epmAZ6nus0XlhhSm50ERJGMAToREdW5zB8zm7ndTa9MiEroYwnzqijpRnV1l32YiKhOFJkl36mbvx8pPfKf9ObdvSPOdaxzr4xvdHCNudzSGr5t/c9zuYOZU57aK2OxusHIek7uhsw0vbMOYPm1klLXHCnFQPWzPJK3IXO8fYioUWOATkREtW7J5s3RZ58hr04wmlxkSnF1jHSnSikZkBNRxCo2S/ZbUiz+qajgrYwWv9DLktUFLJ0mLGuO2hwgMAfdUsFtdtaDvnPKpcdK87fuuArgh6kAHvPAA55T25BuX9I0Lgdz0ZG+74o2C5nyTo0ZA3QiIqoVKw5u/EXruIRfW5a8JlpE9TMMrj9ORPVTsVX6gxDmaz8VHV+a3uLcj+3dtcZeYm28lHKyvWuFCtYz9LzuAHPKsWa6dJnoWEiUwhq+LchK77XJmx1gJaufa+y29Zlz7d1EjQoDdCIiCovlh7MTmxlx1zRxx12iLhyvizaiWtuHiIgajGKrZK9lWS/llx5f1K/5uXn27pDCyLK/0W7M5bakmIOUd9wPNKccAX1MQRFS9Huqf6/mbsgcog9EmDJrpgtrmeERoyNhlJ+oNjFAJyKikPn84JcXtIxJuNSU1qAYEdXTMDiPnIgaBxWkW0VmyXqPNBfsLzr898tb9vnJPlQjqb3TxwtLTg8UsCJ4Nw05U0qRWNQ05ip/y5Z1Tst4Sh2/Qz3FrfFmbL9wL6lWE76dDv7m2RM1dAzQiYio2j49suG0BBH/23hX3AAp5dVR0tXCPkRE1GiZlllcbJa+ddws/nvvpqlL1eejijWrrsxyaF75QsrhuevXLLXvV6r8mul5G1dHXGX68squmf7zPHvvUaKGjQE6ERFVyWeHNvRoGZ14rWpAfh9jRHdRF36GfYiIiMopNUt/LBXm/ALz+N/Sm577lb27Ur7LoQlLvGxJK1lXaFcBqzq8sKhp7J3+Rst9VbRmeqQrP8+eKe/UWDBAJyKiClmWJdce3fLLprLJVVJYN8S4olPsQ0REFCSkwBdbJdmlnpKXvis+tOjqVhlH7EN+nVwOzV4yDQFr7JGiYSpQn6ku4WORrm6Y4qqKAtaTa6ar4DZvQ9ZV9u56pew8e6vQEmK0+lkirsAdUagwQCciolOss9ZFWQVNftvUFf9rFZRfH2VEMXWdiChETMssKvGUvvaTeWJORvNzMu3dJ1W0ZJq9zBrS3hNVwDovd0PWKO+RspyCa5jHHe+JSYvkeeeV0dkERtECrJnu3WPNCyaDgKg+YoBORETaqh++btok2nV9rCv6GpeUV7kNd5x9iIiIwqTILN5QXFr8zKFm3y+6VF5aek7fvsmlHtfX6pDftHSMKKsr+Pf0aHKAOeW+c9eltC5tCEXWqpNBQFQfMUAnImrEVv73izYt4hJ/5zZc/xMtoy4ypBFlHyIiolpUYpYc8ggxZ93GjS//v9umf+gvpTuYOeUYbT7hKvpGbSaqIHZKQyuuhgwC9XO95+/1IWoIGKATETUyKw/nnHVaTPNBwrKGxsjoHizyRkQUOUzL9BQcP/beA2MfSsn9ajvWLVcf12JpvBkzXAXeb6i7AyqaU965V7oKXuWVztx1e3eDotd1P1I4V0h5E+47r099TuMncjBAJyJqBBCUt4pqdr0KxlVQHvULdcvPfyKiCPfe2x8Wv/D036KOHzuOz2wEn4kq8N4fZ8Z08xeMVjR3vSHq3Ct9mBQSPy+yBbYahhjNNdOpvuMFGhFRA8WgnIiofjh29JhY8dHnok96T9G6zen2Xq/vdu8Vzzw2T2zKtldos8RVudmZy7x3fta5xwU9pcuzBvOzA53TENlF8+aoTa6ZTg0CL9aIiBqQ5XvXtTqtWfMhhuEaYaev83OeiCjC3Tdmsti0YbMOzu/+622ie9q59hGv4uIS8eG7y0XzxGYlvS9JW3io5Oj0ixO777QPl1kzXQWos/KyMzGS3mhwzXRqSHjhRkRUzy23lrub/9T6f+PdcUNc0n2VyzDc9iEiIopwi+YvEYtees2+J0R0dLQYPHSgGPqnG+w9p/KYpqdUlP79kKdg+oXNum9NTctYoK7qh6lDOUVNY/o11uXHyqyZbon9atfwxpJJQA0HA3QionpqzaHNFzWPjv+DCsp/H2W4mtm7iYiontj6Va6489YJenvyjHFiR+43OmCHPhlpYsw9t56S8u7LVP7xyr8+WvT8a79Wd/OFlP1y16/Z6j3aONmV7heoTZ3yrm4Xcs10qk8YoBMR1SNrDmd3aBbVfKgh5C0xrugz7N1ERFTPYN75n4fdIw7s+68YNPgaMfKO4Xr/uqxs8cxjz+v9CU2biEnTx52S8u7AOX8Zfo84WnBM/Okvf9w84HcXD09P7L7OPtxo6SrvBUWjVIA+HXPyuWY61ScM0ImIIty6vevio5o2/0OU4bopxojuJ7ksGhFRvTd1wiNi9adrRddzU8VTz6s40gcC75uuH623keo+dMRgve0L89LH3jpB7Mj7RvS/7CIxYcpYoQJRq8gsebugtGAqA3UhuvY6P8MjjMU65Z1rplM9wYs8IqIIpK6x5Bc/fXX118e+eaV5i+Qfm0bFPx/rirmQwTkRUf2H1HYE53DBJefrW19Ll7yjb5HePmjwb/R2eQvmLNLBOc65/d5b9T4UBo11RV/bKrrl2q8Ldr6Vlb+pjz7QSG3dsDazuGlMN9WoLsRIuhRyQWqv9LkYYbdPIYo4HEEnIoogWBqtdXTzESoOvyVKulvbu4mIqAHB6PcT054VKz9ape//ZuCvxcg7Rojo6Cix5rO1Ysr4R3SxOIysn925gz7H17qsHDHxrv9X4TmAEfViq+Sdo8UnJvdtcc4Ge3ej1CUtY5QlrZlOyrvaHr5dBfD2YaKIwQCdiKiOrbPWRRnHmg6JlzHDVVB+CUfJiYgaPmfptHmzFqjtYtH+zHZizL0jdeo75pSPumO4GDj4Gvvsn/nOOw90TnmmaVolwrPkeMnRib0Tz9tu72507DXTF6vNnt4CcnJC7obMp7xHiSIDA3QiojqSdXRzz6ZGkxEuy7gpynCzCjsRUSP03e69YuLdD+nA24EK7g89MdG+V5azZnpF5wSiAvXSIrP4pSPi2OR+TbsfsHc3Kt4CcoUqKJcjcZ9rplOkYYBORFSLVpvfxiWcKP5jlHD/OcaI6mHvJiKiBm7Np2vFO0s/EGPuPXXpNIymP/PYPD2i3iIpUbz4j6dFk4Qm9tGfOWumV3ROMDyWeaLIUzIzv7BoxkWndSuwdzcqvmumW0LsMqQ1fNv6rBX2YaI6wwCdiKgWrC3Ycl5TGTfKbbhucklXgr2biIgaAd+0dMwbR5B++dWX2kd/tin7K9E6+TS/a5/7rpn+0JMPiD7pPfV2TZRansNFpYUTz2vaeY6UUsWpjUv5NdMtS87Ly86803uUqG4wQCciCpPl1nJ382Ntfx8nYkZFG+4MVNe1DxERUSOCwBoBNuaZI6UdkKI+5p5TR9P98V0zPdCyazVRbJZuOW4W3dmraeqH9q5GAynv0UcKx6smerK9a4X0WMOZ8k51hReLREQhlnk456xm0c1HuYS8JcqIamHvJiKiRmj+3EViyStv6ED8uZcf16PkTz82Txw+mK/33f3X20T3tHPts/3DHPV1mdl+10wPpaLS4rePmCfuTm9+Tq69q9HwTXnXo+lcM53qCAN0IqIQWXt4y/80i46/1S3dlxusxE5E1OghGL/vtkl6G4E1AmzAKDrmnOM4Ut4nzRgXMGV96ZK3xdxZC0RC0yZi9oLHgxpxrwnTMksLzeJnfzh24oFLW5931N7dKPTo0T/xhKtojtq80bvHmlfUNPbO3StXFnrvE4UfLyCJiGrg84Kc0786uuP+bUe/2dsqtvnr0UbUFQzOiYgIaelYMg1GjB56MjgHpLpjH4JzLLGWkBBvHylrZ94uMX/O3/X2+Cl3hT04B0Ma7nhX7J1tE5pu33gk93p7d6OwcePK/NwNmUOkJUbby7CNjD5SmI256vYpRGHHi0giomr4ouDrAV8f3bm4tZG0J84VOy3KFd3WPkRERCR2qOAaReGguKhY3zoQvD8x7VkdnA8afE2Z4N2Bc6ZPfvLkOaEoClcVUYa7ddOoJv/8+tg3H6z5aUNne3ejsC07c66QRhqqu0spu1ou8XVq734D7cNEYcUAnYgoSJMty8gu2Dr062O7spPczZbHuGJuNAwjyj5MRER0EoJup5gblkfzXescKetIc+/Y+SwxfPRQva+8YM6pDTFG9OWt3Kd99WXBjinrrHWNps3LXb9ma3HTmG6WJfYLIWOFaTJAp1rBOehERJVY9cOqpi3i2o50G667oqS7jb2biIioUuuyssUzjz2vg3OktP9m4K/FG0ve1tuzX35cp7uXt/Kjz/XoeUXn1IVSs/SbAvPELb2bdv3Y3tWgpfbKwJJrM9W/fOmx0ljZnWoDA3QiogA+P/7VmS3NuNtd0o3gvIm9m4iIqEqQrv60CtJXfrTK3iPEmHtH6mDdnyHX3SwOHzwsLrjkfDFp+jh7b2SwlCKrZNHe0v+Ovbx5+kF7d4PTuccFPaXLs0aPnks5KHf9mqX2IaKwYoo7EVE5q/M3n//10W9ebS2a7YhxxdzF4JyIiIKBkfKbrh8t1ny21t7j1SShiV5ODUE5RsX7X3ZRwOAcfvPby/Xt6k/XlkmNjwRSiTWi/3hmVHLupoLcP9i7GxSsjS4Mz2IE55YlZvkLznEO5qWzgByFGkfQiYhs2Ue2Dox1xY6Nlu5L1PWHvZeIiKhyH767XBd+AwThl189QIy8Y4TaLjttG6PpCNgr45saj+rtCO5ru1BcMIrM4g8LSgpGnZ/Yfae9q95LTctYoKKkYWozp6hpTD9/y6x1Tst4Sl0q3IFCcobHupTp7xQqvAIlokYNBW+iCxKHRxmue2Nc0Z3s3UREREHDcmj3jZmkq7ZjZPzDd1fo6uuYO/7QExOrvTwagnME/c566YGC/rpWapqFxz0n7urZLBVriNdrndPSb5RSLsYya5bH1S9v4+oc+9BJKoC/UkVR79l3BQrJSWm9yTXTKRQYoBNRo/RZ/qYWSUbCbW6363a3dLeydxMREVVJcXGJGHvrBLEj7xuduj5hylhdfd1JTUdgPebeW1Vwfan9FVWDx3936ft6PfRQBP3hVGQWf1Qgj444P/4X39m76hWkq1suma02E9W/sbkbMp/SB3yc07dvcqnH9bXa1OdYHmOFM1fdsqythimu4mg61QQDdCJqVLJ+2pKU4I69J1q6x7gk55YTEVHNzJu1QFdlR8D83MuPn0xfR2D9zGPzdOo7PPrsVNE97Vy9XR1bv8oV0yfPPJnyvvBfkTlYXWp6jhZZRX/5RULnv9m76o3UXhkIzjGP4FUVnA/RO8vp3Cv9PSnklWpzhTpH97qgoJxwmW+owKoDRt6FJQflZmcuwzGiqmKROCJqFD4vyDl9c8GOx1pGNf0uzogZz+CciIhqal1Wjg7OYfL0cWXmliMN3RnlTmjaRHTsXLNaYlhX/YV/PK1T6Pv/6kJ7b+RxG66EJq74hV8f++YttL327oiHOeXqpifmlMd5YkZ795aFZdfs4DxfnTPIu1cIpMH7rpluSTHKPkRUZQzQiahB++jH7HZfHd3x9OlGy2/j3bH3uKQRZx8iIiKqESyF5lg0/zVdAM6BEe9FL72mt8dPuSuownCVQdCPYnEjRg+190SuGCP6mlZGi82bCrZdZu+KWF16pw9AwTdsW8IcsnHjynx9wIeu7C6s6dhWgfjC8udEHykcqB4jGSPoUsrx9m6iKmOATkQN0ueH1p+55ejO586Ma7UzzhU7xmW4YuxDREREIYF55Vg+DSPkWBLtzlsn6IJuCNSRjg6DBl/jt/o6UuDfWfpBRC2hFmpRhvu0eCP+gy+Pbn/c3hVxevTon2hZ8g19R1oTtm9Ym6m3y7GLvy3ENoL51F7pc71Bu3fuugrK9ZwDKcTo3PVrtmKbqDo4B52IGpTPDq07o2VUi/ujjegRLsOIrDK3RETUIKEoHOabO9XWW7c5Te9DWvpTz+tB11NgCbV3lr5f4yJy9UWJp+SLQ55jf+jX/Nw8e1dE8DenvCJd0jJGWdKaqVPZURTOEKNVgI/emArnrhMFiwE6ETUInx/66swW0bEIzIcbkoE5ERGFx+FD+Xo5NVRT94UR8SWv/Fssmr9E38eo+uwFj/uttr7yo8/F9MlP6uAcldkBc8truoQaRuPnz/27Xo6tT3qavTdylJqlJ06YJX/q0bTTYntXncKccnWD4Bpzys/yl9ruT2rvfl2FaWGt9Ax7l8Dc9XhPTFqwj0EUCAN0IqrX1pz4ukMzM+avMTLqJgbmREQUTkhd//Owe3QgjHngAwdfc0pAvS4rWwXqb+jU9n6XnG/v/Rm+9i/D79FB/qg7hosoFaSjEnwollBzAn8Y/MdBYuiIG2oU8IfLsdIT82VC4ejz5Hne3ok60KnX+RmGMNboO5a4yl/VdW8gbo6Xhnh52/qsFfZuDentMQWFT6lwaiTmnQdaM52oqhigE1G9lHk456ym0c3vjxHuYYZhuO3dREREYYO1zddlYiUurz4ZaXoOeouWWBI7OPeNmSw2bdisvxbBOIRy3XSM4KODAAE/Uuzx/MqP9keCUqt04+GSY4PTm5+Ta++qNZh3ftxVlK0CoQ6WJWblZWdiJL0MbwBehAC+pw7ALfFIXnbWg96jP0Og75IytnwAT1RdDNCJqF5Zczi7Q7PoxL9Gq8DcxcCciIhqCQq6YZ65E0DPn7tIHD6YL1okJeogOJiUcgTPqOyOr3nxH0+Xqexeft30Cy45X1dsr0rw78BceDwWAn+k2o+8fXhEznH3WJ7jJ0TRsO7xnf9p76oVqb0ykGJ/o7BEZm52Zj/v3rKw7Jpd2R0p6/pNsIS1zPCI0ds2Zu3CfaJwcNm3REQRDVXZ73lg3KPNoprOjzbcfQ0puQoFERHVCoxsT3vgcR1E3zfpDvHLKy4RFw/oJ/Z8+73YmbdLfPL+p/rYuT26CZfL/+U1znPSz6c+dv8po9r4OgTl7c9METnrN4kd6vy1q9eLDmefUeWUd5z/K/UcD+z/QeRt3SHWfLZWz51P69sj4POrC5iaFi2j/vfmCX9pc2nPi9775z//admHwqZL7wysUY5l0PKlaV1+8MDeU+aMp6ZlXKmC82fs1PWLpbTetKS4SArZRz3pYS3btDtwaN9eprNTWDBAJ6KIhqrs9zww4dHmKjCPMqLOl1Lyc4uIiGoNAu/775yqg3SMQg8Zdr3ej5FpBOrHjh7Xa55/tWmruPjSfnp03J8D+/8rlr31sZ67jq8LBAF5v4vPF7t3fquDa8wr93g8onuv8+wzgoORfu/zaSFy1n2pn+OqFWvEed27BXyOdSXacPdp1bnNpb8bP/SthdOfP27vDrnOPS7oKaT1itpEBfbhuTlZq7xHfoYl01QQ/qHajBVC3puXs2bpwf17trc/vePCEunpqgL3nipQH5jUJuWng/v2+F2SjagmOAJFRBFp2berW24+umNWm5jW2+Nc0beyABwREdWFpUveFjvyvtEBL4Lr8r77dq++7Z52rji7cwe97Q/mg/9n+ati8NBB9p7AdLG4Jx8QQ0cM1nPJkRrvzFGvKlSHn/3y46Jj57N0yjvWake6PjoeIkm0EXVxO9fpG9Ye/Sos5ecxp1y6zAVqM1FY4uW87KxXvUfKslxSn4N09twNmU959wqB6uxRbs9otekdcTctvQY6UagxQCeiiPKumRvz5ZEd95+dlLI73hV7u8G1zImIqA6drQJbZzm0iXc9pINcB4J3FI3DiPTkGePsvYFVpaI6zh36pxtUoO6t6o7vg+rv67KqnlmNgH/m89N1sI6fA/PTp054RKe9RxK34Wrf0mi2ZlNB3mB7V8hEHymaoW56Yu3yODNmrHdvWXr0XIgB2JaW3I+gHtuOUo8LS7IhwM/MzcnC4xGFHFNFiSgiqAZTXn/30JtPM2P+E+uK/q0hjWj7EBERUZ1pm5Is0vp21ynsu3Z+K5Z/8Kku3FZSXCIemvi4PmfitHt1ano4tE1pIy64+Hw9hx2dA6uWZ4offzhY5fnkODf9wj6iY+pZYr0K8vGzrFqRqUfWq7usWzhIKd1R0n39zeNHN5kz/RmkmtdYau9+A6Ve79wqFKbrqi0bV/kt8ob56K2SUw6o6Pwy9UT6uIpKrz+tdco72G+vmX6P+hdw7jpRKLCKOzUq6AlNzBexJdHHYz2GEWuaLj0JyzA93uqcpoyVhlXosaxC6XIXqg/gQuk2C12mWRhVHF+I9CacR6GVcyz32lgR/Vi0EdXF3kVERBRRsAb63FkLTlZZd0bVsd75yDuG633hhJT0d5e+L+bP+bv+vjVZMx2p8k88PFsv9wYYqUfqfaStmV5kFr99OM41+ALjjBP2rirDqLjlklgbD9d6Y33T1gPB+ueWZb2HZdh0UC/FFGFJpEgkqv1DAqXHE4UCA3RqMBB8Rx8v6aqC6g6maSVLKTpIYakPUnUrZWt1i33J9unVhHUwZb76w9llSbFbPX6++ivaZZlil2GI/ZYw9ueuX7PVPpkqkfnTlozm7vhHY4yoi+1dREREdQ5p5McKjon+l11o7/kZAvRnHnteB8mYV/7U89PtI2UhCA7HyDRG0qdMeEQ/vrPkWyjWTMcceizrFmlrppeYpdnfn8i/7tJWPfbYu6oktVcGelQGYE553oasq7x7K6fXQT9SOFdIeZO9S10GipdzszPD3xtDjRoDdKp3fANxy7Iy1K6u6hf5THXbU59QIatQ/dqrIFugN7RQfZ09Im79pP+r9qsgPlZYMkYdR4XPWPXBrO6LWL3f2/taGTxmjvqajaYQW12GtTW2NDaHo+8/W52/vlOiu+XDKjC/Xir2biIiojqHaucopAb9L7tIr3FefmQZqeYI1AfdcI3fdcpReR1Lqg3+4yAxYtSpheVqCqPpvmumY275yDtGVGsEHGum47liTXdUpsfPiyrykaTU8uw/ah2/rleTrl/Yu4KC5dLU9dx76ppsf5wZ083ftViXXunDTEtOF9KaoAL4l+3dJyE9Xl0gonDcrjhPzKW8nqNw44UxRbxz+vZNLjXdGQjG1S/sFWpXgEAco9sCc4p2q5Bvl/rt3mWaMt9QH6imNPOjXdauLV98sd97bvWgc6DJ8eOJxR7ZQVrqn5TJ6kO/gyVFsnpurdUpeG5+g3hLPQ91k6W2lklpZDbGkXZUZm+fmDwlxh01klXZiYgo0iCN/c/D7ilTLR2j4AhaMcIcDHwtirkdLTgmJky5y+8ofKigGvu8WQtOprzjeWJUv6rwcz8x7Vmx+tO1+n5NAv5w8ZhmUaFVfP0vEjq+be+qlB7UKSh6UHiMV/M2rj6luh6WXZMuzxoVEulicOo6cikqtZe/XsTj7F65stC+SxRWDNAp4ui5Qm6jp7DMK9WvaLraVS4g16PgW1XAqwJxKxPp5cLt2pr3xakfvHUBHQoe0+hqWVL9DFZPIaUzul8mcFeNwH71F5ilbpdJt5EZKc8/HDZv3hwtOsSOjZHRf3UZrqb2biIiooiCpcxQLR1B7oQpY8X0yTP1iDpSyYf+abAYOPiaCoNWjGyPvXWCXpYNo+94jHDDaP4M9TydpeDwPINZys2f8gE/OhgqWjqutpmW5TlWemJUj2adX7R3VZsO3o8UZkspuyL9XQqJrMxEDKgY0hq+bX3WCu+ZRLWLATpFlM69MmaoX8py65QgIBdZ6rd1mTBlTlGzmBX1rRcTjUBsfmGyMOSVqhFQDYC8Qv08ZebD6xF2S7ypfv5ludmZy+zd9d6mgrz/jZZRM6NdUZE1qY2IiMgHlkxDETikec9e8LgeOUfAvWDOInvd8GJxwSXni/EqaA0UpCO4fUM9Dr72uZcfF00SmthHwgvPc96s+fp5Qp+MNDHmnlurNQceAT+WYMNtTee4h4OlFJQef7Bns9Sp9q5qSe2VPkddj41SmzlIXT/hLk5WD672YZk1nZX5SF521oP6ZKJaxACdIoodoI9UwepKPTpuuJY11JFlZAqYLjFAWmKAJWV/9XP7dFGrhkHI91VD8Wq8GbusPs53ysr/uk8zd9zMGFfURfYuIiKiiOQ77/yhJx8QfdLLJu85gTcC1n+9/ze/AToKy0286//pbRSOq06qeU2ty8rWBeycAnVVSc33Vb5iPTom8Fi11eEQjGOlx+edl9BptFQXjPauoHVOS79Rfd1ifb3lcfVz0t/tUfXx6thkfWKQVd+JQokBOlGEwJIewmMOFIa8Qd31uTLQKf1Li5rGDK8PmQNZRzcnN5NNZkTLqD+qBs6wdxMREUUszL9GMIqgFsG1b+E33znlo+4YrtPcyzt8KF/c8vvbKzyntuD54udB8Td0KHjnk1ev8DiK3eGxkD1Qk4A/XE54iv59TpOz/lddb5j2rkrp2kYe19dqE2/yKQF4p17nZxjCWINtFftfylR3qm0u+5aI6tjBfXt+PLh/7yp1O6/V6e0Wql0HVMvgVs1DJxWkd4r1FM/74fvvj3rPjjzr1q2Luv3JceMSZNzr0UZUX9VYsgOQiIjqhZZJiSJr9Xrx438Pik8++FR0OPsM0TaljU4dv//OqTroxZzyW277ecUtX9MmPi527fxWdO91nl6qrC4hRR/P1eUyRPa6TTo7YFPOFh1Y41hV4HX45RWXiJ3bd4uded/oTozomGjRuWsn9fh1H0ZEGe5u+4sO9rp+2sB/LpyyMKggvUWbM1PUzT3YttT/Tjs95fODB/bqTMUePfonlhrmh+oCBuudT8n1U9WdKNx4AU2NDj58Mc+ovlRRRyo8brdtzEIV+IiU81PuNXGu6NlRrqgz7F1ERET1CkbBMVqMInGAkWdcKr+z9P0K55T7zl1f+K85EZUG7pvyXtP55PPnLFI/6zt6NB1z3DGa7m+JubpQZJYs83xz9LfnnXdesb2rQlh+zZJijj29MF8F46PzsrNe7dwr/T0p5JUqbs/Mzc7s5z2bqHYxQKeQQtpQcalrYEmzmJfrMh1bpy+VusZ7lz+zkrGuub0U2s/zvC1rYW521jD7HlXD6vzNnRJd8bNi3TFX27uIiIjqNQTc8+f8XQeigMD2oScn+k3trmzueiTAfPKnVZC+8qNV+n5NllDDPPsnpj2j10xvkZQobr93ZMSsmV7kKf7km/iSq682UovsXRXCgM1xo2iBlGKgd4+1UoVG/dVGvvRYaZE8MEINGwN0Cgk9f9o0x6vfqBvUr1WsaYnR27Mz59qHQ85Zig1ro6u7XdUv8pnqg7WrJcTovA1ZL3dKyxhlSIFKnP7kq/Py1fFHtq0P33N0oLOgpuuvR5p3c3Nj2rdz/TVORo8zpBFt7yYiIqoXkLqOQLNlyxZi+OihpwSrCLwxmo5K5iPUcX/LlvmumT5o8DXVnuddW8ovofbQExOrVeXdX6ZBXa6ZjueD9dt1ZoBbrDh08PurLzjjghP2YQ3F32KOFnconz2pV9k5UjTMktZMXL/qnZa4qiGtpkP1DwN0qpEuvdMHmKa84+feR3yuidfiPTGjQlV5XH94Hi3MsDwiwzJkhvqlRe+mn5wqq1BIY4j68F2qq3AWFN6onkyhFDLflGa+K0ruL4yN3V+bI/upvTLuVDcz1WuCXliseb4i3Gued+5xQU/p8oyyPK65TlXSUNr4U951se7oZ6IMN9PZqVHChT1GojCaVp2LWyKqe05VdggUrCIA35G3K2BRNKyRjs8CVGtHYbn6AB0OWOs9FCnv5QP+SdPH6dvahM9jZ935CVPvEv1/daEo9pSs3PfDN1deetalJ6/3TqauC2teUdPYO8tfC3oHmqwFlrDe59JqVNcYoFO1IDC3LL0ExQDvHr1W+UK3y3wwFKPFP1c0F+rDVKcblaMrm29VAfhKU4it4Q56q0tXArWMN9RfWtk1zy2xX+1DwL4s1M+9c1r6g87yIOrxlwrTmBKKQB3p7C2iEmbFGFFMZ6dGbc1na8WU8Y/oi9vLrx6gR9ciac4pEVXMdzk0pGkjXbuqwSqC02cem1dmzfT6AkEtnrvvEmoobFed+eS+mQZ4LUbePrzaAX91BFp3vsgs/uhY/MGr+8g+Jc5giT6gWJa11TDFVUxhp0jFAJ2qBIGzZVrTfUbMUVhjVrwZ+1RNRszt1KMr1WPdKC3Rv2xAaxWqQHOXkHIbAlohzZztG9Zm2gfrBV3ozZBXWgIp+fKKUwJ2jLBb4k3DsJbWdDkPPafKVTReCusO9b10ulZNAvV11rqo2ILE+2PdMfcznZ3o5wDdgRGjoSNuEP0vu9DeQ0SRqvxyaFcPvKJMsBpMuvbOvF3ivjGT9GNMmHJXvf3bxxJqzzw+T/8cCHBDtWY6KsjjscKd8o5l5O67bZLuXEEGw9mdfy4zBIVm8ft/vPqWhwoKjn6G++radbRpiXEq+FEnWoVSyrG1MdWRqKoYoFNQvEXXjBnq081ZX6TGgXmZoFyIK9Qun65bFZQL+aaKLJeq77EsVOnykaKigN0J1l3SfHVrDToi8J6VlLrGS2mNdAJ19ejzqpLlkJP/9RVx7vg5US73WfYuokbPCdCR1goYQQK9vNI9t9Z6iicRBQ/p3Zg7jb/XR5+ZYu8tm67dsfNZYvbLj9tHyvJNqcZIMQLR+gwj3+igcNZMHzx0oBj6pxvso1VTm2umo6Plz8Pu1tkPFdUIuHXoHZ6DPxx2WZaYlZedeae+9jxSONe5nlXXYcviPbFDGtp1JtVvXAedKoQPstNbJk+0LPlP9WHWB/vwIRfl9gzZtn7t2wcO7K7yfG6Mwrdsk/Ksu9iDIm7DVHB+nrqNRcqRlOJ1IY1puRsy/3ho355/Hdq/d3N1vkekw3qbB/fvWXdw/96l6vaJpLbtXxOmtVcF5ylSyk7qdciwhLxZvU7DktqktDm9TdujP+7bu8f+8qBgzfRD+/csa53S9iWPaUSpQL2nCtQzTMu4WT1mUUJqx5yfdu8utU8vY+3xL9vfNf7eBfHRTaa5DKOFvZuIlD3f7tUXoqndOoopj90vWp2eJHZ/851eI/j9tz4WP/5wUJzXo5u+2CWiyLFo/hKx7K2PdCo2Rlx9/0ZTu3YUedt26IC1fYeUgGnaLz77N7H6s7U6AJ08Y1y9/ztvntiszJrpCNS3bskT53bvWq010y+6tJ/I27pD7N75rf6cjIuPFWd3Pivka6Zj3XlkMqCjNFAnyRPTZouvN+caKWe2LYxKav7rPVu2lOK6B9deLdu12yYteb0UslOJLN2I6037y4jqHAN0CghrRLqKPe+pgHGgCuzcater0mNdm5uT9SqCP+9ZwUGg3zqpzW0tk9stUAH5g75BubqdLdyusXnrMx84uG/v2wf37akX65OHkvqZf1QNxirVQMzWwbqwooQlVbCuAnYhLvIG6+0yDu3b+3f7S4LmBOpJbc943RJWJ9UY4bW/0lVUen2rdmfsLf96f3l0+31NZcLrUa6o7up7E1E5ToCOkfJfXnGJvrD/zcArdGCOC1P8W/nx5yIhoYkeiSOiyLDopdfEgf0/iBZJLXRg5ztvHOnZSxa9oYNSFIzzF5xi7vpzT76og/IZsyaX+fr6DMEzMgq6npcqvtq0VX+GffTeCh1Yt00pMyOvUgj4f3lFf1F4olA/Ttbq9brjI61vdxEXZyfz1RCWwfvP6+/p92j6U5MDvlcL5izS2xOn3eseNnJwx+cefvp1vUNJat3+Zu9giNgVb8be2xAHg6j+YoBOp0D6dct2KYtVYI5AOlFYIlMa1h9zN2Q9gZFf+7SgYLQ8Kbnd4+7i0ldUkH+NesxWKvjEh+BLQhp/zNuQOUUFpSsOff9dg1qGrCZ0sL5v79sJXTrOjiop/Vi9/uptkMnqv/urE6A78Lj4+qTklCz1WOep9wKB+o0I/JNT2n787pYPzrn3gXFvx7pi/mhIWTdrpRDVA74BOkaeABe4KLSE+xg5wsgOUuFxkXhu9276opWI6hbSrfG3iX/4G/Z4PDowxf0ZD87U6esoloZ95aHq+f13TtHn3HLb/4l+6u+9oWmb0kZccPH5+vVAJsGq5Zm64zGtb48qjYDj3D4ZaaJzt056VB6P98kHn+oRdnyPmsCUoocmeqcfTJoxXneQ+oMOAnz+Is0dWQFdu3Q+769PPdhhzvSn38QAlArOn8F5ljCv+jpn9Xb9RUQRggE6lYEK4MIQi6WQXdVdBOMTcrMzb1EBY5UqXaJ6eVKb9o+ryHKOkBKp1W49Wi7FvcVNY/+4M/PzpQgY7dPJD52GpV53Jw2+JsG5L/VY29VrPy+pTcpP6m4GRtQNd/RfkpNOG3l2p7PahDoNjaih8RegO5x0USftHcE6096JIgNGWv2lc3/y/qc6AMexm24dYp9d1tT7H9VBKwLPP991s7234XFeo+aJTdVr9KUOiFetWCPSL+jtd6S6Ihh9v3hAP7Fz+279WYjXubikRHdaVudaA8H2hDun6lusO3/d766yj5wK1fmdzganQ8ZlyZ7jHn+g/XtvfPCAOgXD+WPzNmT9S38BUQThlThp3pHulLeklEOddPY4T8zlW3I+r1JFcfRKtmzT7i1DGuNVcH4eRsstIV9Xj/tA3obMMSrIDDjvmWqXCtIzH5n/xE+lRaVXfbdrT/Ta1Rsk0tA6d+3I0T6iClQUoAMuPJn2ThSZ8PdZPp0bBceQrj71sQl+O9GQ/o60agR9jz07tcF3tOE1whQAzCdfu3q9+H7PfvHu0g91x2NVP78Q1Ov5/FKqYD9Pd4qgc6Q6mUUzJs/UHQZ4bhOn3WPvDcxfh8zHb6/o5fF4EJyvyN2QOdp7JlFkYYBOwrs+pIUicB0wF0daYkhuduYjVZmPg8A8qU3KK0KK8Uhj91Yit2YZprglNyfrRRUMRsy8ct0Z0bb9RSjA1qpNu4lJye1HtmybMrFVm5QH1c8wXu0fpbaHqXMORNLzrkznHhf0TGrX7qlWySlHMUpu7/br84Kc0++ZOG5+p7POGnfp5RcbHVPP0g0Xepkx2tdMNZpIReNoOtGpKgvQHfj7Ydo7Ud3B39yfh98tctZ9eUrRMyede8+334sf/3uowjnlJcUl+pzb7x1Z4xTt+gSfUb4djfj8QmdGVVPeAdMLMA8dnSJ4X5Z/8Kledz3YgN+pEYDOkUefneJ3NF+n5a/ILHP9glvfDpkjPx3RX/voSw//v78/tyBbn0QUYVgDqhHDXHPLJReozQF6hyVejjNjxlZlqQmkshuWMVP9JmV49+g1yx8pbhY7Y/fKlRFTcANBuWVZw9TmDeqXvuxCmQFZ83I3ZI2y70Q8TE+QUk7GNpYNUf+m+FsvfmPB9t/HuaKfc0tXc3uXVn4dU6TxoTIqGlAi+pmzzBqC70nTx9l7K4Z5q84FJlJpcYH4r2V/s48SUaj5LocGCL7DuexXQ+e7DB06J/FaOktNVkX5a41g1p3HZ+Zfht9T4brzvucgIL/7/r+c0uGC7/3aK2+IAZddJM7seEZxQcmxi3oldv3CPkwUMRigN1IY8Vbv/mK1iSJwKNA2PDc7c5k+GAQE96ZLzlC/QPZimbrw28I4T+z4SFpLsnOvdBWUy8m+Qbke3VdxqpRWpjBljinNfFeU3B9bGKufd2FsYaJVasTmrl9T4eh5l97pAwoTYjMjpSNCr+1ZUIQOBQTpOqq2LLFUGnICfpZVP6xv2yK+xfNxRsxvcCwQBB9YxxSNHNL50Aj3SU+zjxJRdQJ0B4KGebPm6wtHf+v2ElFoIJh8Y8nbOphERzOyxDD6ioBw+OihFQaE5B9GqHF9gDRzvJZD/zS42p9jwQb8vh0tFa07f9+YyWLThp9XSsPzG3PvrQGXy4MSs/SHH47/2POi03p/b+8iiggM0BuhzmkZT0kp7rDvYq756GCDagSB0QVFqO5uX5V6A3PpETO2bcyqUiG5cOqcln6jkHK6E5h7C9TJN4XLeDXvi9U5+qQa8E4LEDPtZeKm5GVnvaoPRIAePfonHncVjZfCUu+xjMV7dHrb1n+f+8qT/xsfGxdUTi16op94ePbJxg4N8NA/3cALGiKlJgE6EYWf8zeKIA3rnaeoAPDdpe+L+XP+fjIgxFJqgVLaAUEoVGeUuCFzOhkRYAOy7cbcc2uFr2UgCPgxrxzBN96rEaP/IK4eeEWZaw2nowWP/9zLj4smCaemtmN9eyyhh0GF515+Qr3Pi4IeoS/2lCzv0uTMX0kpLXsXUZ3jBNNGBKPeSW3bv6eC8+vtXWNzN2QGvfYjRqNdxZ5/qqD3GtzH6KxhCqyLvqiqy6+FW6u27b9UzzPRDqDHqAB69KF9ez4K1XJurU5vt18YcoD6QMdyZddjqbJWbc9YHwmV6fF+4mdtndL2pdj4hDPV8+txJL+g14oPV8W0bNlCz82qDNJv0escHROt52xh5OGrTV/rhjhU65gS1VfBzkGvKnSMvfvmB/pvFBerRFR1+DuaePdDOpB0lkPDPGQE2uf26KbbMxQ9Q8GyK6+9zP6qsjBH+u7RE1WQt0IMGeZcMhHgtUy/sE+ZIntrPvtCzyWvapCOOe641sC8cLzm5ddMx+fsC7MX6s/DQDUC0JHy6NRZenvitHvV8+igO0+x1j1qDzhV6H91xSV+P1ddhuus74v+az738NMr7V1EdY4BeiOBueLSMD4TUnRCijfWfQx2aYmT66ILeQ+CXmGJTFOa/7s9u+rroteWlsnttqmb13Vgvn/vzzlPIYKfG0uVtUpOOaDu9lFBcE91O1QF6gdQqV6fVMc+yv30+j/83+/G9O7bM2bXTu9yT2iksKRMsJXaUcgKFzTrsrLV13+ni69UpxEmakjCFaD/ff4SsXjhv8SH7y0XzZs3q3K1ZCKqeDk0dD5j5BdzkX955SUirU93+8jPENhPuHOKLoaGZbzwOHQq3zXT8Q+fiUd+Kqjy6+UE/B06niHWZ+WIXfpaJVOvePHczBfLdLSUh/fRWXYNWX5XXvsr+4jQK2ngOeK6B88LQTuq0Pvjlu5LRoy79ZO505/91t5FVKcYoDcCXXqlD5PCeEttxqJ4WLwn9vKvc1ZXWOXb0SUtY5RlyH9irWxvOru8F+uiqyB0j31KREJQHo7AvLyD+/esS2nd8aVSw4NU+j7qdRqYlJzSIqFLxxV1tZwc5prf++D9r8a7Yu41pBGDBgmjBAlNE1Rwnqsbv6pUakcw7qxjujPvG90IV2epFaKGIlwBOh4PFaVxsYsUXYxKdTs3VadtElFwEICj6jiqrpdvq3yX6UKxMX+emjFHL8mFrxs/9a5K28jGDB0e+Ax0ljHDa7spZ4suxIdjVaE/T3914clrDXwGIjjH499y2032WWUtXfKOWLV8jd4eMXpomQAcX/vktGd1RwtG6StaM11Kaajrpf6jpt0897kpz3ns3UR1hp86DRzmm2MuNrYtS8zKy876YzAp7Todvl37N4QUqMYRi1FzaYpLc3Oygi4k11jg9Ty4b8/rLdu02y2FuFK93he5ijznNe3S8c3aDtJRob1FTLP3ogz3efauk3BB4k0lK9ApaVjbNNh1z51GuPBEoU51R8MJXc/rwosXanTCFaDj7+yXV1yiO8V2bt+lRwGRYotgI7VbJ04vIQrCL6/o73dZsLdef0+8oQI6/J1Nf2qy3wASf9cLX1isU6GnPnZ/wBFX+hmuAXyXMUNwHao105slNhXTnpwYcMpPq9OSdEcmRtA/ef8zPfCAkXN48dm/idXq/cdzmDB1bKXThlzS1bK0yIh/7uFZ3sn1RHWIV9YNFAqFNWvbZrH6jBuGkW8VON6Sm501wz5cIV353JBvqM2uvqPmkZrOHimQ2t6qbcrnwpJXqte9j6u4tE/T1E6v10aQvqZgU+u7/3rf4ibu2AkYNbd3nwIX+EjzQmCN3m6M1DlrkbY/M6XCYBvHkLrmzOvC1+/+5lvR75J0BunUqIQrQHfgghJrD6NDDEEGRqU+UX+nTHsnqhzaI39zkNEpjVHVu/86Rk/dKg9z1yePm15hSjUFhnTyX6vgGh0ioVgz/aJL+4lBN1wjmqnPvUAQ0OOzEnPY8T7jPcY0PtxH4TinoyXYaXkuYWTcdN+t7zw/Y/Y+exdRneBVdQOE4PyEq2i5ChKxvnm+ur1224aspd6jgemgvl3yG5hrru5y1LwaDu7buyupXft31OZQTAtwF5eepva97T0aHpsK8gY3MxLej3ZF9bB3VaptSrK46trLxIH9P5xsSBFsIwCvrJcZvdOdu3UUq5Zn6nR5Fo+jxgbVgL/M3qJHesIVMDsdYrhI3bd3/8m095Uff67/BjmyR/Qz1ElBJphv+4W/E/z9oI3D3w8CbwRzg//of1kwFJZD8biKUqqpYnj9/XWOpF/Q22/GQkXwfgZzXYHPyvJF69ZleUsBVbWjRSouw9X72Yefet7eRVQnGKA3MOf07ZtcLMwP1WZPVDA3THHxtmz7k6oCKCJXapgfqqCyT30YNccyaq3atn8mqW37rEionO4Lz6dFm7YrpQrS1euYgUJymKtuHw6Z5YezE8c9MH5hvDv2QUMaVY6O0ZBerC5eMHKes36T2IEiL+riH3NeK7v4R085LnzQW40LH9xWpwEmqo+8oza/rpXRbFykIu0df6eYkoIAAqmcSOFFDQn+zVFjt3TJ2+LRqU/rDiz8TfiOlnr/fvrrbJTWbU4To+4Y7rcTev7cRTorBl879bEJfs+h4DmdI7g2wGdWdVPe/Vmy6A2x7K2PRTcVkPsG8L5F6zD4gI4CLK9WVS5ptB0+btSeudOfybZ3EdU6FUNQQ5Hau19XFZS/p95UFCzLifPEXBrM+uZIaVeB+QJ9R4+aW0MiaU3z8jA/3nJJfHAmGsLst3XD2kzvkcjy8+tqFQpppOWuX4Ml30Ii5/DWX8bHxC9yS1cbe1eN+K57jguTMffe6p0HVgl83XS76A4ubB59ZkrQqWREVDUYAVw0/zWx9LV31HaxDs5H3j48qL9VooYIwdidt07Qfw+A9mvw0IG6onew0H7hMQBrpnPd89DBZ9Yzj807uSY5guYx947U0+qqA50o0yc/qbdxrXH3X2/T6fC+8D3xnuJ9DLT2eWVKzdKDe+MLOlwqzztq7yKqVRxBbyA697igp5TWZyo4T0aQHWfGXF5ZcH5m//6xrZOSn1FB5EP2rleLmsUM2pH1eUSNSPvCc3YVe97CcnHq53x5W3bWbPtQxMGc9KQ27VQALTPUc+2T0KXj32s6H32dtS5qzN33zmwSFT/bZbia2rtrDBf6SOtz5nFhJOK7b7/XaWMVzR3D12EUHnO+vFVXvxB90tMqLTpHRFWHv0UsC+WkvWOKiZP2Xn7kkKihQ2Gw+8ZM1u0WUteRxYXaKFjnHG3Sud27Vpphgse4/eZxOqhDUI9sFQodfGYhKO+YepZeQg2ZetVdrtW3RgC+Fvd14C+lDsadaxXc4nhF1y6VMaQRH10so597+GlkpBLVOgboDYAOzl0muifRJblCBefXVhacIxXeKMTXyGvsXWNzN2TeW1dLgwUruWWbm1VwPgprucebMYOCqUhfl1JO77SqRJYOxDrpUUWevTVJdc889GWPRNFyWawr5jrMk7J3hwwaMwTkaEjXfPqFDriDmV+OEQs0wKg6jblfSGnrkXaunoNGRKHnL+0dI0tMe6fG5JnHntfBOIK9v067R6T17V5mHjI6jCsLBKdOeFR3dCHAu2/SHfZeCjUU1Ox38flit3qtkfWAzyuPx6Orvwdr6oRH9MoWGEx4Ys5DOlDP27pTd8rgWqU6S7tVRFpGrxsn3PTC/Olzj9m7iGoNA/R6rlxw/qoKsq+tLGjF15hCfqgivK7qbr6wxKDc7MxF3qORS4+eF3mw9FuCsKzRW3I+D/m87lDDe5HUJuWgiqevt6Q4r2lqx3nV6QT58uj2e5u7E151GaFJaa8IGlLf+eXo7a5sVBxBui7Go4IFXBhhaZNefbozSCcKIwTjGDn0mB6BJYmQ/RLKuZ5EkQoBnrMc2vRZk0XLJG/KtDMPGcE5RlgPH8wPOCqOuev/ef09HdQFWnaNQgfXEAiunTXTq5LpgIrsGC1HZ4tTIwAdMp27dfKuKLPzO51JdPGAfiF7Hw0p3VFWVPTsh2exUDLVOsO+pXrINzi3VFujgvMh3iOBpaZlXImvwTx1FJETUvZTwXm9+PCJ+anwThWc6xT+vOysV+3dEQ/PFa81XvPYI0XD7N1B+bwg5/SvC755v4kr7lHDMKo3maoaEKRjPjl6t3GRM3bkBF0ltyKY6zVp+jg94o6LoikTHtW93UQUPvi7GzFqqJj98uM6kwVzcZ+Y9qy45fe36wtgoobomcfn6VvUX0B75QsFwtBuwdA/Dda35aHzef6cv+vt8VPuqnK6NVUPPq8wleChJyfq13xdZrb4y/B7KrxWQMfjopde09uYv94k4ecAvE96T3HDUG9V/pLikpB3skRJ9+iV//0i7AMjROVxBL2eQkE4KawPVcDaCsF53oZM/+uG+OiC9c2l/KfajMXXxJux127JXrXHezSyYfTcXexZrEfPhbjl4P49271H6oeTo+jC6nRo/96g5s3nFGz9ZaLR9ONoV1R3e1etQkOH3m6kzaKB/OT9T3WDWtHIHNLkfUfSMQqP0QyOTBCFlzM6VT7tvapppET1AdokBHUYOUUb5ay1jTnl6FBG+vOI0UP130R5ODbhzil6je5Bg68R1/3uKvsI1RZkOuBaAqPieD9+dcUlAVePWfb2x7qzEaPmyOZD5pADvwPTJj6hP+cmzRhf5lgoGFK6YlzRRbOnz/rE3kVUKxig10OoYq5uPtOjyUKsiPfEDKksrb1L74xRlpAvYNuyxKy87MzhkT5/29fpSclDVYA7FCPRedlZY+3d9YYKyje3bJMyTP0MnVqefsabhw58t98+dIrJlmU8e8//TU9wxc91GS50SNQZXPBgVA7QQKIgVXRMtDi3eze9z5/yQTpSDRmkU0Ny7Ohx8fcFS0Rii+bVrkYcLgjU8XeHC1dctOLvlYWvqKHpd0m6+l1vKrLLrbWN1UicOeWo8O3PUzPm6LRoBIh3T7xNB35UuxCUT5v4uO4kQScKOkoC6di5g9jz7V79vuJ9xtegQ8bjMcW4MZP0fWRSXD/kOvsrQk3+YuTv/zTzueee89g7iMKOAXo906NH/8QSl+c9FZyjijmqtVdaEC61d/p4YcmZ9t2xKjh/0N6uN5LatH/QnjM/BsGud2/9ktQmpY36GS6S0ow7uH/vUnt3GZ8dWndGulnybpw75kYVzKvTIwNG4HChj+I7Tqp7RaNy3oJzvU9Wd0f11iuvvUzvJ6rvsj5fJ+bMfEkcKzimO6MiAS54sTYwCimhUjKCjiHDrhd/vutm/t1Rg4PfaQThKGy6TrUvyBhZuuQdfYvO4GdeetRv4I1g7tGps/Q2Op8j5e+3sXnx2b/pWjW+c8oDwTEE8ahpk+PTIYO6Gxg4wGNMnjEubB0thjRiixLFnjkPP73e3kUUdmy16xGkeVslRW+pzQz1LyeYpdS6pPVDYD4R21JYw3M3ZM3Fdn1ip7e/gvXE483Y0fVp5N/X6W3aHrWEvFm9E8kH9+95wt590sYjeb9tEd38wyjD3cneFVEwat4ssZluIDH6AF3P6xLw4h+NJaqqIjjHaB6qrKKRZbBA9R0qEX+2fI0486z2epnBuoYL1ol3P3QyXRR1IB56YqIOQPj3Rg0BUtcXvbREp0H7FixtkZSoCyUizR3zyqGiVGf8PRSeKNR/M8g0CbZIGYUOOlSee/JFfY0wY9bkoOf/p3btqDtUctT1h3d6w7dVfozqsizRafbDT0Xssr7U8LDlrkdat2zzgoqyBwpL7JemdflXGz8PmCYNqb3S56jzdY4XgvNtG7Je1gfqmdat2iL36UZhyXVbcj6vtx+QP+7bu6dlcsooKUVyq9PbLTx4YK/uXFluWe577/2/2U1csY+hp1afHKHQQHboeIZehg1BOqqxVjSSjosepB0izR0XT1ivFiMeRPXZ7m++0wE6goC6DNBRCAvFsubNWqD+tgr0ReqEqXeJoSMGM+CgBgXLoaEDavkHn+ppJb61UBB0ozMKv/+//s2lus0JBOeiA6uqy7FRaCCDAWnp6Ei85bb/E/3sKXS+0Bnzl2H3iLdef0+/l76fZeicwXx1PM6e3d+LkXcM19l64eaWrtN+f/8t77z48Ozv7V1EYcUAvZ7QaepC3oNRZMt0XZq7MXOrfcivzr0yZkgh78R2fQ7OQc/dFuIiYVizD+7bu8reXS8ltU25GKn6UsptWBN9df7mTq2tomWxRnRY1jYPB1TM7dyto1i1PPPkSHplQXq3c1PFJ+9/pkctgEWrqD6r6wDdSWef9sDjOsDAKBLS2SdMueuUitZE9Z2zHBp+z0+cKNS1UL779nvd2eubIYIgO9jff2c5NnQc4x8KKqKTC20Ts07CB/POMZccnSSYfuPPE9Nm69R1vB/+lo3E7wE6ZK67/qoK6+GEmsuUJ7jkGtUWLrNWD3ROS8fo8XR9x5KD8jauztHbAaT2yrhTRXrjsF3fg3PNsnp6N4wKOyXqA/W+rMCtJa2eOUe2/U+rqGYbo6Qr/N2/IYZKqpNm3KcbSqxP6iyBEgjmCvqev+bTtfYRIqoKdHJhCbVnHpsnjhYc0xe6L/xjlh41xxJGRA0Jft/nzlqgtyfNGKcLv6EdWfnRKv134HT6VgdGzB968gH9t4PlCd9Y8raeKuIs0UahhbYfy6qh037CFP+1fpElgfcW5/S/7EL9vmDZSNTWKP+++C63VhtcUv6fZVmMm6hWsJswwnXqdX6GIeUbKrRzSylG527IrHD9b72UmpBzsN0ggnMlqW37/6cC20Qh5ZSD+/b8aO+ul1q1bRer3plhZ6ee1el//ufamwxZe2ubhxpGINq2byPWfr5ej6RXVt0d57vcLn0uUgoxl8x3LiFRfVEXI+i+6exIAWU6OzV0yBS5b8xk/fvuLIeGkVS9SsjWHXoOMjKz0LZUd3ktjJZj1NxJeUdRU3+jtlQz6EhxivMFqhGgl0x74HH9vmO985tu/b3omHqWrmODwpd1PRXBJV1xO058l/3C9Oe22buIwoY9QREMFdulMBargC4WS6NtW59ZYYE3jLRbQuqu5oYSnIP6WbCcnChKiPZWgKnHLvz1BTqN/fDBnyJrbaZq6v+rC8WI0X/QIxrz5yw6WeE9kMFDB4nfDPy17hXHSAUaYiIKDH8j7yz9QPxl+D06DRd/a0P/dIN44R9Piz7pdnIRUQM0Y/KTumMKGViYa+xAGvu0JyfqvwW0JTu2f2MfqT5kheFvCst1OaO2yFJhG1Vz6GCZPtm7kBA6Wvx9buF1nqHOQVYQisnifYB+F58vZs6brgvO4ndh4l11e92QYDS5wt4kCisG6BHsuKtwsYrmOmA5tbzsTD2fPBCMtEvpHTlXxjaU4BwV3NFBgbn3u1eurJfV2x05R/OuvOu+v+jl1bA8U0MxUDW4g4cO1NtTxz+q545VZOQdI/QFFhpbpK3xAojIv/Lp7Jh3yXR2agxQBGy1PRUKwVn5dgIV3RFIYzT1hqGD7L01g78ppNBj9BbBv+4YG3a3Html6nv6sef9drT4WjT/NbEj7xv9ft5+7632Xi9cLyBDD5DpUJeffdKQ19ubRGHFAD1CeeeRyyvVZr40rSHevf6l9u7X1RDGe2oTo7Kv5m7IfEofaAAS84Vd1VzW2+Dcsiz55bEdUxNk7LvxsXE6pxsXFg0JRvSckXGMPKAxDgSNK5aAQlou5qMteeXf9hEiAvz9TJ/8pLjz1gl625krO2n6uDpL7ySqTajUjowrBMpLFr2hO3MRtAMytTBfHMcmq78Jf3OR8XeDr8PobVWhLZv98uP6bw3BOSqKI1inqkOBP2dOeaB55+AMWhw+mC/eeO1tve3A++jMXZ88/T57b92Ilu7T1hzKuci+SxQ2nIMegbr0Th+gAtLF+o4lBuXmZK3T234gDb5ElHwopUxRd3OKmsZc+9Pu3aXeo/Uf1jxPapPyoNqMPbhvzxTv3vpjdf7mlsfNE0vjjJgRTpX2JYuWCo/HIwb/8X8aVLVYVNTFmrLOsjW/vvpSfQHlDxpa9KYjZRdz0tErjnmERPVB3radenQvuW1rcenlF9t7Q2fY/44uU50dQUjbFD3Th6jRSOvbXXTu1km3Eai0/skHn4rmzZuJWY/M0SPqFS3ThbnraF9Q8R3znavasYX6KM766vhbXLt6PddMryK8Z088/Kx+r+7+6xhxbo/ANWrS+vZQ10OGfq+Rhee81nu+3XsyPb6i9e1rU7QRvfvZh59aad8lCgsG6BFGB9zSs0ZtxlqWNSUvO+tF7xH/mrVLfkPFfRmWELviPTH9tmWtPGofajCS2rTDEnPuhNSOj9Snzof1x77unWgkfBLtijpZpR0NFVK5cOE99E+D7b0NB4r34EIGow5Iz8VcskCdELhgQkcFGmMU58HFEJe3ofpge+5O3QnVOvk08asr+9t7Qwejf6ldO+oRJ6S1EzVW6Ji6eEA/Fah9rwM+BNxoR5H2jlR0f5557Hlv4VLVzmLUHYE62pqqLu+J9gh/fyhUhnbK+/25Znow8B5Nvm+6/izDfHJ0NFakfLE+dIp89N4K8dmKNaLwROHJIoGRoNgsbf7c9FnP23eJwoJXwxFGB9xCohVZoYJz/5N1bJ3TMp5SwflQzM8WHtflWzauqvdF1Pxpmdz+NilFQqynePYP339fLzogNhXkDm1qNPmP23Al2bs0NDRI14qLj9Xpew0NGlkUgMFFDC5m0CNe0UURjm3K2aLO/UaPVDAYofrgvwd+0Bf9Z3U6U3dChRqyUfCPI3XUmCB1/akZc/Tvve965rj/yysu0fOQEbw1S2wqZsx6UMTF2TPgfODvcuELi3Vw/tTz03X6O4Jr31HZqv5d4bmgkwBtGv5VN+BvTF589m9i9WdrdWfGhKlj/WbToSPfNM0y7yMy6ZB9h5FzVG7HNROy7SZOu8c+o+65hHHa//3lD088/+TzLKBDYcMAPYJ0ScsYJaREMbh86bGuOnhgr3fClR+o2K6C88ewLYW4JTcnc5k+0AC1apNyvfohU0ot8fqhfXv32LsjEuabX3/vH59s4o5/1JDylL8vNO7L3vpYNfgpep5bQ4SLHzTKuIgJJn0dIyFY1gY95i2SWuiRQ6JIhotH/H7jwj0cATpRY4OR1vvvnKqDtjWffqE7bL1pzz83o1jGE1lag264Rs9RLw+PMXncdD16++e7bhbpF/bWafK+o7LVHQFHu+bNCDs1DbuqAX9Dh8/GF2Yv1EH51Mfu9/taI8MOc/vff/tj0Tr59DKp6/i6fpek66XujvxUoDOJIuk1VtfexgnDs/H5Gc9tsXcRhRwD9AjRpUd6B8uQ/1SbsdISY7flZH3kPXIqFIVTQfkbajPWEuKR3A1Zj3uPNEwt26Zcrn5edFV/rgL0HO/eyLP8cHZioVn0Vpwr5g96srkfaNiRotdNXTA05At73/R1/MzpF/QJuOY5Gl40xHhdtny5VS+rwvXRKZLVNEBHRx3+NiJhPiVRJJh6/6M6OEfwjKAMAdyqFWtU29G7THCGtsHfyDmMGzNZB+n4mxwxeqi91zsqe4FqV3xHwPE9MAJelWlVgdKw0VmA501lO0kqqhEw4c6p+hbn4X3GVATfDhncorP+ymsvi8gOEJfh2v7sw099bN8lCjlWcY8QpktgiTRdhX1bdsXrnVuWNUzd6HPzNmSO1zsbMMsSK3ArLTFA74hAWQe/OrdddFJWjBF1mb3LL1wcAFK2GjpUdkfKOqqyVrbmOeao4VwsJTXvab2UP1GDgwtSLJn252F36yrtCEiIGrtF85eITRs2ixZJieLRZ6eUqaB+y+/vEB++u9w+M7B5sxYEXKYLsB8rIYy6Y7hqi4p1Ffj7bpukA8qqwprpz6nn6LRZXDP9Zyjo5iwJiSVY/XGWXUOnBt4PjJg7S9pV5/2oC6Zp/sreJAoLBugRAKntzpJqcZ6Y0d69gUW5PE+ZlhgdzLkNgcuwtuoNKXvo2wiz6ej2q1vGNV3rNlyVRt2YYwdI624Mxk+5S48yotHFBUxFRt4+XPeUYzkVLmlDDQ1+p2+6frS+xQUpih75zrMlaowwUr7opdf09gTVXmDOOP4uXvjH07rj1lm6E6PegSAbBQE3IB3a37JrgCU+ETQ++uxUHbDjewfbAVAevgfat/JrpteXADMc5s9dpF9TvLZYT94fvNbOsmuTpt+n34/yHTIVvdeRQl3v/cLeJAoLBuh1TKe2SzFd37HEkI0bVwacd+7Y8sUX+7dnZ84N5tyGILY0NkcXwhOiJ14v797I8OWRvPubGLFvuaQr3t4VEBof/ENj3hhG0MFZ8xw/Mxpmp4PCHzTQCNKhuuvXEkUaXLBiPXN0UGFkCZ1zL/xjlhh5R4U1QIkaPHzGO0toIePKt+MabQc6sdB26PsxUfq2PDwG1kgHpLUH07Z6/wbLdgBUZwQcz7H8munVDfjrO3zOLXkFMy+FDs79dZIgg9DJkENbj9cMnA6ZPhlp+v2YWw+y6NyGO+6z/E0nV+ghCjXOQa9jLdu1nyuF6GMJa1ledladrvONJd6andGua8vkNh1atT2jT8vkdj1btW1/mbrt0LJtu4TklLal8Z07l9b2UmdYC71lm/Z91evUFXcP7t+7ynuk7mzevDn6L4/evSjeHXeHVOzdFXrr38t0Tz+q0dZ2tXJcxGz9Kk8XyMH6zZjzheIsq9V9LIuG+d+YV/vjD4f03K9QzgFHTzmq1q/LytHz9ipaHx0pb85a6piTVtuvE1EwgpmDjr85pN1iyScUvMLF6O33jhS33HZTRM6pJKpte3Z/rztjAX8TCNCctgHBMpbpwt8OluD83ZDr9P7ypk54VOza+a2eG37n+OCTCtHOoX1BYdKcdV/qANPfnPdglF8zHe3pzu279HMKNF++IcFn3e03j9PvGTpa0PHhD9ZEx3uFdr78EnmoCbBg7iL9GMNuHVI/BjGs0uy502evs+8RhVRQgQWFR6de52cYwliD0WHpEd22bcyq1WXSzunbN7nEY1ypfgkyLCGvULdBjE5bherc/VJY76uw9NXChNjM3StXYnQ7rOyq9YuFJTJzszP72bvrRNbRzcmJRtM3oqQ7w95VKTQ6t/z+dp3+NnnGOF0ILdzQW73io1VivQqMMTevKnDR0u3czvp54iImUMpgVWAeOtLX0XgHSn8DvEYYhUBPOpbJaSzZBlR/4AJ8yvhH9N/GpOnj7L0/Q7orLjYxYo6A4/KrB4iRd4zQI25E9DP8raAjC5/36PBC4IYRbuxD2jqCOcxL99cGLVXH56rzEFAv/NecardTGPlG+4S2B3+vyG6p7iorGD3HKDH+9n1/nobMadvRVqPNDgRTGVBvAPDZidfGqcbvPAY6NR59pk7HqoJWYpY+0qXJmQ2+DhTVDQbodeTM/v1jowuKvkZQbFnWlLzsrAftQ2FnB7u4quzp3VNGjgqCCy0pDqjtQmmJ/Wo7Wd2eaannqoLyZO9pJ+WroP01U1gvb9+wNtPeF3JlXi+PkZa3cXWdVHPfdGx771gZ/R+3dLW1dwUFjTbS6JxUrnBBR8C7S99XFzbvlJkLh4uOszt3UEF3qi7EgwuZluoW5+t/RcVij7pIObD/vydT8R1OgIHAuibBsm/gjYa5ogsgjKrMn7NIX5zNVA0+AxuKJIECdIzCIWDALeDCHJ1RTionEZ0K7Q1SzJFhhvamT0ZPnemFbQR8aLvKc6aOAIq/9Un3dzkTPLSDeA5OejpG88fcc2u1/nbL/zyDhw7UI8sNkW8nyewF3lT/iuCzE9dC6MDAufh8xOuE4L2mHS21rcgsXtmtyVkRW7yY6jcG6HUEheFU4DtHBb278jZkhn19DqSvn5CFWGf9DvWue4NsFXyr7a3CtN6XLpEZzGg4AuW4ghM9PcIYqO7e4DvqblliqWFaY8OVCdC5V8YM9f3GqdfsNfWa3WjvrjVfHtn+P7GumH+4DCPG3hUU39FzNEaB0r9qCiPm942ZpBs+QGcAljjB8jJVDazxXNGQouHEhZIDFy0jRg31e8EUDKejAp0Ez738hN+1bAGvGQru4EKnsmCeqLaVD9CR4okOJYwGAi488XfS/7IL9X0i+hk+38t3umLfklf+fXKEFVDh218lcPy9/XnYPbqdwjz1UNZzwN/20yq4xuojTgBZnRHw8j9PTQL+SIVrDnSSoNO9Kp0k5Tsw8PUQio6W2lRklvzYrUmH0+y7RCHFOeh1oNya50MO7t+z3XskPDBiXmp4PlTB+TUqIE+wLGurIeQDRc1ihu/M/PwlzOk+uG/vrmDmluOcH/ft3XNo356P1L9Zp7Vp+74p5EEprD5SyvOEIUa1TG5/WvvWHTMxd9z+spA47fR22/H4UsieLdT3PaSeh30o7DYdyX2giTtujmEYbntX0Ja99bH45P1PdcB85/g/23tD76i6aPnkg89Er77dxdARN+jANq1Pd73GeFWhJxtBPebX4t9p6jHytu3Q88c+fHeFnmt3Xo9uunGtCmeOORp2zDlDgOOPngffvJmeE7j7m+/0/D5nfVSiuuY7B/3o0eN6rizqK+Dv4cprfyWmPHa/+l2PqHqWRBEBqevTJj4uPB6PTmd24PPdd41xBLSo1+DPE9Nmq3O+1u3JpBmnTjGpCfxNp1/QR+xWbR3aKfydl3+uwSj/8zhrpqNdbQhBOjpJ7hszWbXjR3QnyXW/u8o+UtbSJe/ozgrfnxlz9nFd4XIZInvdJr2voseIVC5hxA26+dpHFs5aWKt1mahx4Ah6HUjtlT5XvfQjdWG4DVlh+0TSo+auIqyv7ow2rxCWeCQ3O3OZfT9kMJ+9tNQ1XUhLfS+Jqij5qEof6u+V2jt9vLAkJjnlFDWN6Rfu+e/rrHVRscdavBLviq1WfhoaMSythFFtLCFTn0fUULQNVVoxSlh+vmBV+Ka6VzbHHL3zSGUc/MdBekSSKBI4I+i+mM5OVDEEu9MnP2nfq96ospOFFWxKdXWFcgQcbR6eszNi/J/li+0j9Rd+HrwXFU1Dw2uH1PWK0vzRvqOA7NARg+099cveooN9Lk7svt6+SxQyHJKqZXqZMEO+gm3DIy4/eGBvwKXSMPKd3L7tjz98//1Re1fQUICu1DA/lEKgxHC+lGJs7obMMeEarcdzVI/9ZsvTz3xHGGYHKeR5QoqhSW3bFSWkdloXqsrveCxXUen1GK1Xt55D+/eusA+F3KffbzitpavVslhXdLU7UWZMnil25O3ypoaPrt8BJqrR4ue46NJ+enQBIwLVGV3AhdWJE4V6VAH/rrz2soCj46ldO+kRe1Sgx/cNZXV5oupyRtABF+yszk5UMQSpk8dN14EvpnkdO3r85Kjy2SrIa5tSvrzNqTCiPePBmfoxdOdwFUe1qyLQCDg6pvGvKvC5gBFjZLMNULcdzj7DPlI/4bNv4QuLdeA9fdZkXc+mPATej06dpbdxjYDOCWTPndu9a5nPSbwm9bmIXokoWfHC9Nmb7btEIcMAvZbZy6qpVsWal5uTtcjefQrMURdSLjAt2fTgvr1v27uDktq730AVICM4T0TVc2lal2/LzvrIPhxWhw58t//Qvr1/b5ncDouPZQghr3QVec5r2qXjm6EI0vEYp7VL+UptotDdZUnJKVnh6HTIKvjq3NPiWnwSZbi727uqDCPNry/+j27EsBZ4qC7enbnmCJjRe13byqenoeHFBVNa3+BfqnN7dNPp65iLhgY6tWtH+0hZmKuOdHo09oUqqA+UEk9Um/C3jAv2/pdfJCY+dC/T2YkqgSrd3+/Zr9uO+ybdoWujoC1DG7Bqeab+nE/r2yNgZy3aGEwlQaCPx7jp1iH2kfBqm9JGP9c9336vp3it+fSLSp+rPzgX7Vx9D859O1qwrJ2/dh+ZgxPunKpvMWqODDjfTo7WyafX+9fhJCnWPDft6TX2PaKQYYBei1Tg3FUFzXOwVJn0iCGBRs9RiE0FtW9gvriQxrSD+/ZstQ9VqkuP9AHq65A/Fau+z9zc7KxBFY3ShwtGtpPanqECaWugPdp9fdMunV4KRZCO+fItk1Oi1OPiZ72m5elnvI+OAftwjeUUbP9lc1f8x27D1dreVWUIKKdO8KbAohELVU8/LmYm3DlFNZI/iOQ2p+sR7brgjC6ggwBrqyNIP7D/h6ADaHw9LnwwN3/Ll1v1iEqg9WLRkL+79EOxe+d3HEWniIDfVfzOosZDVS7SiRqj+XMX6VFXZJtMfWyC7rT2HVXGlBEEbxV11r747N/EanWe72PUFjxXtD14fli2FO17dddMr88QlN+vAu/KOkmwNj3eT0xfQ2cM2vpfq89LrA2PTg68dtEx0eLc7t3sr6i/DEtueObhmR/bd4lCxrBvqRZYluUspbawokrn0UcKx6vAMxmj37nr1yy1d1eqc48Lelou+YbaxMj5y7kbskZ7j9QN/dylkYZK9SqY7hpdUPgGOh/swzWCZenU4+K1SRQu8w10fniP1MzGI3m3JLhiP3BJV4K9q8owKoDRAkDhk1BVbccccDwuqssiOA5l5drqQpX4STPu0xdLmI+GStbBQrVWNPKYn1/R1+GCDMu8Yc76ovmv2XuJiCjSIZhF7RJAjQbfJbQwb7nEruCNQDdQBW/MUcaa6GhnJk8fVyfLcOG5YjWR2S97572jsxy1VJxl2RqDBaqd3pH3jT2t51Z7b1lYdg3rmeP9nDBlrL1X6PcMK1446ezo1G8ISi1P7acxUqPAAL2W2KPnN9ij5zPs3afAHHUphS5Lakrz50+3SiA4ly4TLYU3OM/OrPvoTVFB+lbDY12qg3Qhr4w5UhTwZ6+q4qYxQ1BoT72uWEv+PZ09UAMbC/KmJrjjnjekrPaQmJN+jqATo8mhCqJ1xdTbJumea/RKT55+n32k7vVJT9NBOmD9cmepqWCgMAwuujC6ggueQAYPHRTUeUREFFmc0W4srYU2zIH2cv6cv+vt8VPu0oFfeTh/hl1YbsToP1R7ic9QwfzzF/7xtO54R6cxiqXh58LockPmdJIAAu9AnSRvLHlH3+I6pUVSC73tWPOpd+lW/D40lKKvprAaSK4+RRrm5tWSlm1SnvXOPRcvVTT33DtHXfYUlrUwL3vts/buCumU+OKSD6WUKZEUnDuQYt+yTdss9fMPFVJehMJxB/ftXWUfrjakyzdN7fS6q7i0j3rN+ghD3Khe572H9u3NsU8Jigrujevv/ePfEtzxY9RraO+tOgSP0x54/GRwjt7iUHEqwCKlfMasyXUyglARpLDh4gqpijnrvgw6FR3nOHPMsVzLxerr/EFvPM5D2lxF5xERUeRAWjjag7Wr1+s56JiuhH2YoqUzwg7lV7jE1tT7H9WdspjO9ee7brb31i1Ma0EbjwAU7Z2T8o70fPxsNbUuK1u3jU7HRl3DezRuzCTdCYG16fF+BpKgrk0wDQDvme80AN+567fc9n86+64h8AizdPbDs7zV8IhCiAF6LbArt79gj54HnHteZo66Kf432Lnjpye1eUgFlgMxSl3cLOaqUFVMDyWsWd4yOWWHin+vQeG4pLbtXzu4b8+P9uFqw8+KonRJySkdVPCPQH1gUpt2bRJSO30UzOuQY+Y0+elE0dtxrphB9q4qQ4OD+XEvzF6ot9GzjiXVQgWBP5YrQWP9xJyHTumVjhToPEBDjosVBNK/vKJ/UPNznTnmGE1BynugwN45b8/u79VjX9Ko5v4REdVX+Ez/zcArTnayoiN35cef64Ad7cb4qXf5bSvQ7iGFHMVCH3t2asQErA4E5AhW8TOh/frk/c+Ey+2q0dxqvC5Txz+iXyO0ef6yCmob1q3H3HFMrUP1/Irg/fTXITN/7t/1fW9m4Qj77PrPtCz57MNPlV1zkygEGKDXgpbt2o9XgfdFwhJ/z83JetnefYpgR9l9YTk1Q8gF2LaEedU3masDzm2va4f2792c1CalvQrQ+1jC6oTA2j5UY1jirVXblAPqVbhMPX6Gu8hzc8s27fbie9qnnCLr6Obkpp7mH0UbUViKrlqQ9oVRAPR4A3qXQ7mcGlLbH1KNI27R61xXReGChcq2n3zwqV6GLS4+NqgLFd/R8YPqFkG6Pzjv+7379Xktk1o0iAIzREQNDUZLt27J1ZlVjvKjzsiEQsAdzDJdE6fdG7FVv9H5gM5o/Dx4zljZxN9yYsHC46HiOQJ+dM5XdRnTUHOmreFneUqvd155J4m/Dhlso7Nh2pMTI66jpSbUNbt8etpMb9EhohBigB5mSD93F3u8VdUNY0igUWPf0XO3yxwUzNrn+rGLPO9JKVtZlpi1PTvrRftQxEo5vdOqUukZpp5zz5bJ7bZVFEBXlXpt1yW1PeN1YYk+6lOzq/oe1ye1SRnQqm273aj8bp+mrc7f3CnJ1WxllOGuVpSHwPypR+aIxS//SwfP6DWePGNchalf1YHUdjTWmM915/g/23sjFy7C2p+Zoquz523boYvqBNMYp3brJN56fZnupa9oFB0Xcsve+ljs+uZbcd3vrg5qhJ6IiGoH2sM7R96vPs/fE999+73o1bd7mTbAGXXGspnXD/mtCj5PXQMbj+G7TNeV1/7KPhKZ0A6lX9inzJrpWN0E1wVVHQHHChEI+J21w/GvJgF/TaDDYfrkmXp70ozxfjtJ0BmDQQqPxyxTgd/pkOmYepZOeUd2Ia6RqrqGfD3gmvXQE1OnTJli3yUKDV7dhlnrpDa3qZuB6l9O7obMaXqnH76j51vXr33Vu7diyS3b3CykHGantg+KxNT28g4c2F3Ysm27g0hFR0p609SO80L5vNEBcnD/npdatmm3W30PFI3rKoQclpSccmVScrvTWrdvu/3drz5KTYpputxtuKrUUmBO1ftvfywenfq0vvhAw4TUu98Pu14vJRKKuWe+8PhPzZijL24efXZKrTfO1dU2JVlfUCDYLlGNcjCj/rgoOfJTgb4gqGiOOV5jXPggVQ7bgZbkISKi2vfMY8+frNCNTCp/qdrogEXwFmhUvPwyXfWFs2Y6Rr+dEXC0a1XNfENwi/XFQxHwV5dvJ0mgGgEIurHsGp4fUtr9dSQgIO//qwv1iHpDbK+lsvnE9tkLps87bu8iCgkG6GGmAu/FKvBOtCxrbKDR4mDnqJengtBXMHouLGv0zszPq1QYrS6hiFvL5HY3qufeKarIs1cF1OvsQyGD75Fyesd5JbK0SH2CojL+eer2MtMy7lm/KvvmHw8cTCgsLNTnut2uU0Z5MZfaaRQxB+65mS+JxQv/pdPX0GAhMB926xAxdvyf9VrI4bD0n+/oC52LLs0QV157mb23fsCFF9LicJFy3fVXBTWKjoY8mLnoKEKD4jP79u7XrwtH0YmI6h4C0oUvLNaf9xOn3SMO7PuhyqnaWKbrP6+/p4O86U9Nrjcd0w48X7RfLpfhTXf/Kldsytmilxer6s8SKODH6xjudu+JabPFV5u+1p0keC/9cdamx/UQprThOfrrSMDPHag9bwiOFB57ecGj836w7xKFhIodKVxSe/cbqILnN1RwvjUvOytgKnVqr/S56q0YicrtudlZw+zdFbKXVcvG6Hnehsx6tw5j57R0BOhI/V+RuyEzNAuFB9CjR//E40bhlcntWv/18I/552FpFH+cxhNV2P1BI4QlxVAEzlnLM1zQM33T9aP0mucPPflAwPVhI9l9YyaLTRs267Vvg10LHsvVILBHanxFxWhuun60zjB49NmpYX8viIioYvg8/svwe3T76Xzmox1b9NJreh4zYCS5oiW6EODdeesE9XXFutBq/8sutI/UT6hNg4wCvDbotBhz761Bt4W+8Dq+u/R9vSQdXht0Zj/0xMSwjaajDUZbjGui2Qu8676Xp+vv3PX/9DbmprdomXhytRn8rIOHDtTTExqD/UX/Tb8gMW2tfZcoJDj0FEYt26Q8aKetzz60f+8K796yvHPUS1WgKt0VzVEvL6ldu6f0Y1vWrECPHcnat+60p9QovVP93J1and5uYbBZA9WBtPpP81b+4neDr7t14P9ebXQ7L1U3OHFxccJjmjoNG737aATxD1DIBqPASDNDahbS2EfdMUKn5dVGihnmcOMfGmIUnquP8BriZ/jv/h90wB0MjBi8/9bHYs+3e/WFDFLf/UGGA1L/cLHCJdeIiOoO2k2kOiMQxejxTbcO0fudVG3UJUHWE6YmYc65b/E4Bx5j8n3TdTExpFT/7vfX2UfqL/ycv1bt2AHVBu7M+0an+6PtQjHVqoyA41yMZJ/bo5sOgH2ro2O0OpTQSfLY/5ul34+7/zpGf8/ykEV4z58n6nOcZdfKZw7geeLnxjVTQ3fCOrHoxelzd9t3iULCsG8pxBB4qwD6BqStG6YIWLk95qdCBKmxliWW5q5fs9XeXSGMCAfz2JFs48aV+ZaQ72PbcknM0Q+bjUdy/xzrivm7yzBc6Lnvd/H5YsSooeKhJyeKhf+aI/6zfLFY9vnr4vX3/6b/YXvxf17UvcIYCUBwicaxNjlV4QeqC5X6yknp26EuTNCgBwMdEriAwygMphYE8pvfeovPrfn0C32RQEREdePdpR/oz3l8Jt8w9NQVSz98z/tZjnYUWWj+LJizSD8GAs6hfxps763/cM2BrAFkhOH1wej0X4bdrTszqgpt6gv/eNrOTijWI9YY6Q5VG4jHwWOi/cX3CJTBgMJxOAep9r7XKNHRUWLQDdecHMRA1mFjUGoacfYmUcgwQA+TmIKiUbhFELptY5bfpc8QxFuG1Hm80pAL9c4gnHAXo/gZZAV67HrBspxieL+1b0Puy6N59ye442cb6gW2dwWEhjRQ6l1t2/pVnr7tVssdA6GExtpJP1/x0ef6NhjOaDsC9EAXHrgAQCCPixSk/hERUd3oem5n/ZmMz+P7xkzS6c8OzClfl5mtO2uxxJY/mFv9hjoPASw6xSOlHQ4ltGuzX/ami6Pg7C2/v6PCTuhA0K7iNSof8GOue005nSQVZe6hs933e5XvaHjaTunXHS0jGkeKe5SUMfYmUcgwQA8Ty7K8E2h/DkJPEX2kcKCKGjtgjnru+jVL7d2VUudn6FshM/WOeirejF2mfgpUahuArADv3tDZWJD7cBNX/DQpK43NIwoabzRwSBE/u3MHe2/91D3NWxTIqeobDGQ4OBcxFV10XH6Vdy5fVYJ/IiIKLYyMP/rMFN0hi5HVqeMf0SO7+NyfO2uBPmf8lLv8Bt5o6555fJ7eHjH6D/W+zasIAt/yI+BTJzyi096rygn48ZhoK++7bbLuDKkupN87nSSY/x+okwT7x08Zq9to1Jjx7WhAR8vKj1bpzphJ0+/TnQmNgmm57S2ikGGAHgZ6TXMpuyL4zMvOCrxkmjyZ2v2afRss9diKZdWbyu3+6DR3S+gMgOPRJSFtlb8syJvX1N1kgn23XsEcMOh2bmd9W585I+h71AVEVTipde9UMDre75Lz9cUJ5qsTEVHdQcCGgqbOyCtGdu+7bZLexpzyQIVOnXRpzF+uz1O6guWMgCMIRiC7+tO1+nWqSie2A+3f7Jef0ME6An50hmBN8qqmz+N8dBZAMJ0kmKbw3MuP6/fM6WjQ6fZ2R8vI24fr34fGwnAZpr1JFDIM0MPAsixdid2ypPfTyo9z+vZNru48cvV1/XEb5TbrXXG4U0i5Ud+WerydDjWkXnu5+eiOxU3c8bfau+odZ9S4tue9h0OKuoAA9PBXZZ6c7xzzQPPXcaGDOgEYkSAiotqD0dL5cxeV+VzHZzKCbHwuOwEaUp2Hjx6qt8vD16O9w7m331tvm+xqQSf0zHnTdSc22seJdz2kK95XFV5zpLujpg5eR0wn0CuoVCHgf+Lh2bqTBFX2g+0kwUi679x6jKI7HS3IEGhMLP1/otBigB4eeuKNJc2Ao+elHteNuLWEfLMq88jtVPBEyxL7t3zxxX7v3nrMspzCeCEJ0L8+9s2/412x+rWtr47aASlS3Os7XDzgogG97FXp1cfXOHPMK5qnh4sELO9CRES1A0H19MlPiiWvvOG34BlGYNFx6gSOaAfKQ6YYvh4qWnqtIcMIOLIOho4YrNu6RfOXnCwQW1UY1XamGeD9QMA/z55eUBF8T6Sqo6Ab3gd/0Blz5YW/81uQzjfVHp0xja2jBSzF3iQKGQboIabT24VAflD+9g1rA84RV3/Pzhz1oOeeQ2FsoTcakQJzt+s/6U1xt1+zaltuLXdvKdj5TqwrJqwV4WsD1j6HFi2b69v6zgmgg63k7gh2jjlGCjCPr6ppfUREVDX4HEdaOmDkFKO//gqeIShH8BaoAxUBKTqhkRLfELLFqguvE9YLR0cGXq+aFIZFx7ZvwI855RhND9Q2oqPFGbUPNO8cX+ukrjsF6fCe+0Jwjg4ZBOqNsaOlRFhMcaeQY4AeYpZpekdvLetNfeuHM0fdEmJXhXPUGwFpSZ0FoF6LZL2jGhCctz565n9i3TFX27vqNWcEPaGBNHTOz+H8XMHqk9FTXwDiIqKi4BsjDpjHt/JjFosjIgonBOf4PEZQ/a/3/1btJb/w9VjOtDHMOw8GRsCRcVDTANc34EfAjtFxfx0ovh0tON+pF+ML7+XUCY/q1HWsZ45AHMH52JETKsxsa2ykpYsdE4UUA/QQU4G3XjJMBZzL9A4/nDnq6qSAQXyl+IGgrbPWRbU+3uFtFZxfZe+q95yR5oaQ4g7RMd70xpIqzEEHXKggSIeKgm9nxAFz74iIKDx8l0xDOjSCQX9LflU1W4pCDwF/RWum+3a0YMTdH2fZNQT6eJ9RWwCPh4Adj4fHCLZDpiGzpDxubxKFDAP0EMLIuLpREUUl1dstSwfxhlG19HYwTZfOF5NSNowA3ZCx+rYaPw+C84QTrd6KNaKvsHc1CLjQgWOqEWwI0JhDdUYG+v/qIn1bUfCNnn+8Zkh1r85yNUREVDHMGZ8/5+96G0umIWhzIDV76J+8Qd6BfT8waIsQgTpQ5qvA27ejxR/fteknTx+n22/8cyrQYz+WVJs3a779FY2X5SplgE4hxwA9lDymd/6zFXjZNN8l2Latz6pyFXZpekfOLcvyBrb1nGWZdoeDVaXIavPmzdFNjiW9Ey2jGlRwDs6cvUOHDuvb+s65WMPFQlU5ae4IvgOlueOioau9JJ1TAZ+IiEIHKc0YiUVQV/6zHJ/NSxZ5C75hmS4W7gwtdDwPue5P1VpCDZxCbuhUQYq6814h2PbtaHGgzXbmnaPjpfyya63bnKZ/F6DfJen6tjErPW4xZYRCjgF6CFmGzNC3FaS3BxPEV6QoIXqX+uJCBPln9u9f74N0y7JH0K3gi95h5NzVock7Ma7oy+1dDQqqqcLhQz/p2/rOGdWuzkWbb5r7ms/W6lt/sLQLYC46ERGF1sDBv9Hp0MiIKr8kGFKdnSW2OKc89NAhgo5qjHrfOXKCWJeVYx8JnlPIzVkCDWvT97v4fL1dHqYoFBd5O9Yx6u67ZJvv3PWK1rdvTFzR7h/tTaKQYYAeIgiWnfXJDVMErN4ugpijXpHdK1cWWsJbWC3maHGNKp9HAint6u12NffKLLcsd/zxpLdUcH6ZvavBcQLZwwfr/wg6euLR44+LC3899cFwLiIqWtfVmYeOIJ7plUREoYXP70efnVpmSTCM6GIucmNdy7y2oKPaWUINq7xMHf9IlQryOZyU98VvvSRG3jHc3nsqXIO88I9Zonuv83T7fd9tk/SoO76f79z1ih6jscASaxc1/wXn1lHIMUAPkejjJZh/nqj+VrcGWtf8nL59k1UgmoER8OJmsVWef+5jI/5jmWa977qUQnhT1E1ZaZewem1drY9+85+GNue8PPR0A4qz1HdOyrnzM1VHn4w0fYsAPdAFCVLwcIGIUZydDeB1IyKKNAjwfCuEY0TXqebdWNcyry14vbGEGpalA2c+eXVS3oPJZtPf74mJYvDQQbqDHfPW8f3wnuN+oLnrjY0prGIppWXfJQoZBuihUurRqetSyPf1fT9KPMaVuLXUORgJ1zurQX0UOB0A6BSot+wUfV1UL86MCZx1oCxZssS15eiupQ2pWnsgznIn67Ny6v1osBOgO3PEqwMXEwjwEXxXNMf8giBG2omIKDhOpe7yQSAqhDsjuoCgHSOqFF7oIMEUAlRTRwAdaA366sC1Rvm2E99vxOihYtKMcXrqnbP++YSpY/X3JxWgW2bDKNhMEYcBeujY88+tgIGmCqwH6FsZ+JxgWNLSo81SSp1SX1/FHi3Ur5n6SbZu3LgyYIoQgvNfXN1nSZw7ulFMbkPDh3+VBaT1gVN93RkFr65+l1QefF898NeiY+ezxNnqHxERVd/8uYt04IdK3feNmXzKZ68eYX3yAT2vOdAyXUiLnjrhkXrf0RxpkDHmbwm1mixvh/cJqex4r0/tkOkpnnv5Cf390BkTaO56Y+SxPCwQR2HBAD0E9PxzKXXadbwZG3huuZQ9cGMZrmrNP3fEe5Aer6u5D+jSI73ezkM3LakzCoQlVupbPyzLkude3eefMa6Y/7F3NQr9L7tQ39bnAB3F4bZ+lae3azq64swx37Rhs771B6PsqFTLojVERNWHdmfJK95K3+j0RMCGwnDzZi0oE2xjhDXQ9CUs0+VdzitHlNgVvyl0nPnkvkuo3XnrhGplkDnr2wPaWH+j8shkw/cL1BnTWFlCHLI3iUKKAXoIRBWc0BEB5p8HGgnW88+dNdK/WF31Epw+8D2QJo9tS4ob9c56RndqWOImbJvSDLhm/Jbj3/wjzhUzyL7baHRPO0/fotGtr6MPqKiO3n2Mngcz560ivmud12SUgIiIAsPn65QJj+htjJbOfH66nveMz3Ksiz1WBYGVzXvGcWeZLiy7xrnp4eMsoYZOcKSgl6+wXxnf9e0nTL3rlFF5Zj9UTEpxwN4kCikG6CFgCEOnaqs/1IAjwaWm207nFln2bc1YljeotavC1zexR4qGCSnQaZGzfcNavyn/m49tfynOiKmXHRA1hVFgjEzgQgcphvXRu0s/0Le4gKgp37XOd6gLCiIiCj3MOUelcAR8GC115j2jgjvS2lG89C/D7wkYuGH/1AmPctm1WoRrBbw/WPbMt8J+ZR0peK+mT35Sfw2+tv+vLjxlVL66hegaCykM78R8ohBjgB4KlqVH0E0rcCVyy7K8Abqs3vJq5aEKvGWJ/erxMjr1Ot8J/usNU4pxuFWvi7ervpwvj+bNijfiRth3G6WhI27Qt87yJvUJ1mnFhRwKy/ROr9n8c0fX87xp7vV9Xj4RUSRyUp0TmjY5pUo3sphQHA5aJ5+uA3d/FsxZpD/7Ecxz2bXag/cDy575VtjHfPKKMs4wQo5Rd0xjGPqnn1PXnVF5BOk4vuazL+wjVF6UcO+xN4lCigF6KNhzy4U0AwboVVlOLBjeKvCWziEzhDHHroheL3ROS79RvR4dMCUgLzvrlPT2TQXbpzVxxd9u3220MA8dPeNoIKszr6wu4SIN0Csf6EKuqtqf4Sw/xxF0IqJQcz5bi4tOreiNOeXvLH1fB20YZfUHX4M0eJwzefo4prbXAXSiIE0dEJxHqffCH3R0O/PMB95wzSnv1YfvLdcj6wj2L79a1zcmP4qs4p/sTaKQYoBeQ75LhQVK1a7KcmJVUdwsdgaCXLXZU6eM1xPSEN7CdlKcMnq+6cj2BxLccffbdxs9Jz2wouJokQaNvjOCEsr0RqfQHEfQiYhCD6nN/uYgl59Tjiri5aEoKCqBQ6BzKPwwp9wp8IeOlEAd5Oj8RxsNzzw6T6ezO3yLBOIx2NESWLFZctjeJAopad9SNSG93BDGGrWZk7sh028ub+e+F/SUHjPbEmJX3obMkK4BpUejpVysNvPdLk+3LV98sd97JLLhNSlfLC/nSO6oplFN5tTWLyUasq9VQ4SLjwP7fzhZaRaNkdN4nd2pg96uS2s+W6vTC+tDI4nXEvMTMf9w8oxxIV+OZch1N4vDBw+Lhf+ac/LigoiIQgfBmrdie7Fu/zAijk5XzCkvn/ru+PC9FeKJh57R2wjqnFFcqj3oTMGccWTdIXsNKe8VwfnohHFG0lHQdcSooeK+MZN0G44igazaXrH9Jw5dd0HLX7xl3yUKGQboNZTaK+NOdTNTWNbC3Owsv6PYqb37DVTH31AB+psqQB9o7w6Zzr3S35NCXmkJa1lx09hB3vT3+mXjkR3XJ7hjXpNShjWrA2l6qz/LEuuzcnQDFAwEgheoQBMp5zVdLqyh0+vlbtgsLrjkfDFpui4zEFJYpxVplOEI/omIyAtB3ozJM3VgDmgHn3v58YAdxeWDPbQBHH2tXch6wOuPOeWPPjsl6NcegwBzZy0oUwwO1zpPPT/dvkeB7D/+Y/cLknp8ad8lChmXfUvVlJScciMKtQlDvHZw316/5bZbtkkZJoW4SEprYaBzauK001M+F1JiJL2nq9gTdWjfno/sQ/XCpoIdl8W7ot8wDCNsv48YEZg28XGx7K2PxO6d3+mLCYwMpPXtIX51xSXiyusu07cDLrtIL3HW4ewzRKvTW4mDPxzUFW2R8rXsrY91sRRcqLRNQQF68vXMY8+LVcvX6MJwM2ZN1qMuoYasB7wX7c9M0VkFRERUM2gP87buUG1ekr1HiOaJzfQo+JGfjoh9e/eLaU88UGHWksvl0kE5PpvXrl4vdu38Vqz8+HMdLDLbKfww+LDwhcW63Z362P1+X3O0n++8+YFonXyaLgTowLUQBiFwHNmEODb9qcllziH/DjZ137VwyqxS+y5RyHAEvYY6p6UvU4HxFSpAHpS7fs1Se3cZnXtlLFUv9G8tYQ3P25D1sr07pLr0Th9gWeI99ZbGWpY1JS8760H7UETbcGxr3wQR/6nbcIWlyB2COQSOzigAGiKk6WE5kWBS13Hhgl5lVLdd/dlaHawDUsHG3HMrLzxseH3QA4+LA/TchyvTAB0tGKXBhWOgQkVERBQ8LMmFqt9oG1F5vaaj3mgzn3h49snaKSNGD9X1SEJVMJTK8p1ahjXr/dV+QcG4Pw+7R5+L6xa0n+U7uXG9g2Vd0anCGgKVKzFLj3ZpcmZT+y5RSHEEvYZatW1/t7pJtlzGI4e+/87v/O9WbVKQ65ssXK4pgc6pqYP79u5KSm6/XkjreinlZS2T2207tH9vRFcWW3Pky26JrqbLVXAelg84BI0PTXxcF69Bg3T7vSN1ERw0ShgdCAZGBXBu+oV9xHW/u1qPMORt26F7mt9d+qHo3K2jaJvSxj67cULQ/NyTL+rtO8eP1q9VuBSeKNQpfAnqApJzHImIagbt5H9ef09v7975rU53RgZZTTqfMfKKYB+f12gr12Vl63YzrW93ERdXbxacqTfQwfL9nv36Nb/ltpvsvWVhbXpkSaATHVkRGHH3eDyie6/z7DO81zsIzpEFR5UrMUu+m/3wrKftu0QhxQC9hpLapMzFbXFC9Nifdu8+Jc0FFdzdxZ5nsR3onFA5uH/P9qS2KR4h5GVSyBR1/yX7UMRZ9cP6tqfFtFjpNtyt7V0hg17gR6c+LV5f/B99H4VOJky5SzU8NesRRuOV2rWjuHhAPx3048LjSH6B+OUVl9hnND7z5ywSC+Z6l1RD58eV116mt8MlOiZav6/Hjh0Xg4cOsvcSEVFVoQ2bPnmmDtTw+X3kpwK9z1/wVlVoL5Fp1rlbJ5G9bpN+3E8++FQH/429UzuUUMxv1Yo1ukNl6mMT/E4tczph0HHy9EuPiubNm+r3BPVctm7JE+d278p09moosTzrn3t41iv2XaKQYoBeA+f07ZtsWsY9liX278z8/JQlw6B1q7ad1M1tqOCuznnCuzd8MMc9qW37jULKlw7u2/OjvbvWde6VPqxVm/YLkpJTdqPjwN6tvb8vp0m7pkkfRRnuLvaukEFwjkIpSNNCgzNpxngVNP5KXyyECh734kv76YsXBOeNsWFDuhx65DGajQsCjJyHOzgHjL4s/ec7OpXvN4Ou4GgMEVE14DMcI6/obEbF7yHDrlftWX8dmCNwc4K3mo56o17Lr9Tj7v7mO2+Q/v6n+nui/kso2+XGCO8RpnzBtCcn+u348O2EwfVQt3NT9bVL1/NSxVebtupR9Y/eW6HXT+fIeRVJ+daz02a+b98jCimug14DHtPoilsprW16hx9SmLqamBTWbr2jFmAuvPqH9dFrHTot7KryC9TdnsKyenqPeFmWZZzZrPm/o6Tb75J0NYXGygnOH31mqmp0ynz7kEKqfGOcg47RlZuuH63nLOJ1fkhdGNRmunnKGd7aAagyTEREVYeaIfgMRUrz0D95l9LCHHHMF8dnOjpe8Rm/+tO1+lhNtGiZKB56YqJ+bDwupkVhRQ5+hleft5PcWXd+qN+6Lzhn+uQnBZbLQyeM7/UQAvLJ9kor6PA+dMhbX4eCZ5rm9/YmUcgxQK8B0xLenGkpdulbP0xT6ADdErJO1yfHeumpvdLndu11foa9K6SQyo8l50o9rq+x5JvalS8tMTo3J2uG9wyvzUd3vhRtRP/avhtSSOPS85Pt4Ly2i5wgcG3IFxzoiceICxp8NOjooJi94PFar6budIpgFIaIiKoGxVOd5dAQnJcvCoeRWQR1+KwdcNmF9l4vZ410BH9VhWlJKCKKAq14DmNHTjj5PKhqMCqOdhiBeaDpXuuyck5ek6T4KYr7tD36jrnr4RzMaKiOewr32ZtEIccAvQaktINvK3DwLaX0jqBbok4DdPU8Rqr/jjSFsaZLr/T39NrsIaBHzNPSH4w5UoQy6TPVv0Ssxy49Vtq27Ew9P9+x8ej2cU3csX7Xiq8pNPYYEYDxU+6q9eAcjSACVwSw1blwCRVcOGF0e/7cRWXWNK0ub1XXz/XP9udhd58cNcd8xUefnVonGQQJCfH61qmoT0REwUNA7nx2o91EQO5AW7rklTf0dvl1zBHwIUvtjSVviztvnVDm64LlrK+NrCsEmJiShn9oayg4GIxw2mKktgfS7+LzdfANeN/wz3mdcY2A9xq/B6jcT1V3tORErr1JFHKcAFQDLdu0v8Ze3/ydCtZAH4hzhGG9GY410IPVOqXN+x7TiJJSdFWBOiq/3Ij12ZOSU85KatMusX3rTnsOHNhd6D07MIyUY159Uut2Nye1bf+MaRmPq+B/gJAiQR3OEVKOztuQ+cDBA3vLRE85BXk3NHXFzVHnhmVpv0f/39M6IEUa13W/u8reW3vi4uN00RVUwUWAHs5K5hXBurO4aMLcMlSZx3M6dvS4TisMdn4Znv96dSG2ZNEb4sXZfzu5djwe43e/v05MfOgecW73bvbZtQ9zGfFzYRQGRYiIiCh4WJnEWfca/9AJ++MPB0Vqt04nO5lRXNV36hIylsaNmaQDPAR1qBpe3WJyaEuwZnqLpBYiZ92Xeh40Cp2hCKvvWux0KgTVWJ0GMKccRfcCwRx/1MtxXmd8LV5n1BR48dm/6XMCzV2nilmWJfKbRd/ONdApXLgOeg0gZVyPSlti9PZyo8WOYM6pTQiwYwqKRllC3KHefJ9hZqvQsmS+Cp+3CmntFqYsE2BbwuqqYmtUXC+XB6W+Tsg3LWE+tX3D2kx7Zxkbfvr6gmZRCSsMaYRlEVQsCzNl/CM6AH3xH09XeQ1XjH7v+XavvnUC2bM7dQhqnXRfuNDBKDMeY+Hrc/S8u9qGiyc0wu8sfV+s+fQLdb/YPuK9KGrd5jRxduez9Ci08zqVqK85qi7I0MGxc/suParhC68D1lXVF1R18DOV56yFjpGBCVPG2nuJiMgftJFo08pnPKG9eFe1FfPn/F23FWgjcOuMcvu6b8xkva45OkUnTR8nlrzyb7Fo/hJ9DPvG3HPrKY8fDLS7MybPFDvyvtHff8ToP4irB16htrlmennoOHHWMsdgxMg7httHKofXGZ0vvpl1mLvO1VCqp9gsze/a5MwW9l2ikGOAXgOd09KXqaD1ChW9XpWbnbnM3l1GMOfUldTe/boKjzlQGOr5CStD/ToEVaoVFemlZa1Ut8uKm8Uu3b1yZcCR91X5X3Y8PbrZWrd0t7R3hRxS7RCUjlKNFQLJqsAoMZYK8weB6dARN6hAsOwcvIogVQ9z6qraeIYDRjzwuqDID27RQAcDF0ldz+2sL7pQSKa2pwtUxumQwXNDMSMiIvIP7RHaJXyuj7n3Vr8FPZF1hXMQvCFtGrVFfINtBOKLXnrtlE5wrG/+zGPP66/D+Zj6VJ25zOgomDdrvnquK3QHAdoepNdHQodwJMG8cxTBRWG/mc9P99uJgfcJUxHw+pUfZMDrjM5t/E7464Sh4BWWFuWc0/RspvBR2DBAr4HUtIw16hXMkNK6dNv6rBX27jKcc0xh9gs0whwJMLIem1+YLNyig8eUXQ0pygbrUu6yDLkr74vVOfaeSn14aF3zM2NOX+M2XGHLh0bgiQAdFw4L/zW3yr3uGI1FkN46+TTd6AGqma5XFx7OSDJGatHYBfPYvqPoi996scqj+eGE3vcd6vkhcMfPhvuA59pEXZS1aNlcvQ6nVzlzoLY5rzHer9kve1P9iIioLHxW3jdmUpmsKATo6Mwu3zYheENwh0wp34rgThsLDz35wCkBOIJzBPcI8tGWXH71ADHyjhFVbosBna94LDxfBPxod2u7CGmkcjpa/HWgOBCYT7zr/+ltvBcYJPjNwFNr8qKzHl/PLIXqKzFLX+zS5Mxb7LtEIccAvQY698r4RqeJS9kt0LJmzjkyyjprW1ZWwGrvDQ2WU9t6bNeHMa7oX9q7wgJF0VCwJtQj1rhYQYO4YO4ifbGAOXZYJiaYBs0Z0Z8w5a4qjb5TcA7s/0Hc9LtR+gJj4b/m2HuJiMiBNmysaouQOo5OZgS6aC8xQo1OWIx2Vxb8+qZUY0760BHe5djKw/fyTZXH46O99BdEVkYH/A/P1un0gO+LNOzGHEwioEbFe1yLoNPCXxYEOt5v+f3t+hx0sOAaBGoy/YACK/aUjO+a0MG7zh1RGLCKewhIt1lpcbXGZvPR7S+GOziH1Z9512jtd8n5+jZUcDGAnueZ86brhg0XC0gNCwZGIMB5bhRazoUaLgqJiOhUC+Ys0sE52i9U6UZ7howjBG96PvJdD+nssYogpRoBM74mUHAO+EzG9DIsoYbvh8e/5fd36E7uqsLXP/rMFB2YYxQYo/oYFQ52ilZDg3YOc/QReKOjxV9wDk7mAQYTkLo+ecY4nVmIau+6fkA1Ku5TYEetE3vsTaKwYIBeA1IIPUEqtjA28HpPljdV3GU2niB+U0HeXU3c8WGfgI0eY1w8IOUrXGlwGAlAITJ8D1SsdXqlK4K50cAGMTycAL2k+OcCeERE5IVUZ2SWIcCdPH3cyXR2tGdYHhPtJUa6KwqgfZfyCrYYJwL5F/7xtA4i8fgIGn2X9qoKdAigxgiCTLSlGEFGCnxjU76jxR90tDjv1eTp9+l9WGLtqXnT9XuN6yR0yARz/ULBOV5y/Et7kygsGKCHmbTnckcVxzeKAD0nP+/KeFfsY/bdsHJ61FGdNpxw0XH1wF/rC47KRhwgRV0EoaE8VvDzPG8KHediE6MFRERUlpPt1Sej5ylFPneqYM/pPMZccX8wdx3p6jDmnpE6OAwWOlCRho0UenQQoM7LX4bdXa3gEMElitIhKw2f9ygOWt2Avz4K1NHiC6+rU+h2/JS7ypyD980ZcY+OiarS+0iBmZZVcnGLXgzQKawYoNeMHkHPTxQVBd/6nI0bVwYeZW8g1h/Z1i0+KuZfhjRq5fcKFxFQG43Ob37rLbTy9Vd5+rYiuEBB9VkE9IcONvi3vU7gggWY5k5EVNblVw3Qt1jBw3dpLXQYI20dULfFX8V1fKZOn/ykbr9wTnXrqDgp9Sjmic70+26brEflqwoBJ5Z1Kx/wO+1/Q4UMwRnqfQAsPRdoNZWt9jUJXhtn3r4Dr/u8pxfo7ZG3D2dV/BApNov3Sikt+y5RWDBAD4GKlhlrLNYdWte8qStuqdtwndrFGya4gIBgGx1cdFRnThygEwD/Dh88rIuUVcZ5TmhkKfQwGgBMcyciKgvzt5EejjYLqc93jpygR2OftpdEQ1ZYoKKqKCSHwA6B9dA/BZ53Hgyk1GM5MATraK/nqscuvxZ3sJyAH4+J54dirNVtz+sDdKQgawBF3ipaPhbZfZgO4GT4Yb45Xt9g565T1UlhBL2aEVF1MUAPIyxd5t2yGnQAb1mWbBKT9LoKzn9em6UWOCnOSCevDFL6MIe8Jg36yaBbBemVcZ4TU9zrDi5SnGkQRESNCWqhoNga0sQPH8zXhdawhnZFc8rRRr6z9H09Gos0dX8p1VWFjDKMfvt2GFS3aBmCcxRA853jPnXCIw2uncW68xgNx/z7yub/4/X17ZDB16FAH16XyuauU/UYwlhvbxKFDQP0agom+P55ZF2WXVO8gfnq2I5nY4zoX9l3I1IoRrRL7HRqJ726IsVF3nOj7IJmFFo/v76B3wuMGmENYCKihgwBKuZmly+ihuAMa5dj3XOn3Qo0pxwdms887p27XlFKdXX5dhjge6FoGUbrqwqdBug8wDKm+JmQxo+l4BpKUVbMKUflerj7r2P8dpJgdLx8pwRe3+deflyPlqPzAh0heH0CzV2n6jviOfqdvUkUNgzQqyn44NsbwP8c0Dcsm49uHxbvivuzfbdWOaPUGB2ojHPugX0/VLu33RmNRRG4yhy1v0cCG8awcKY3OBXdy8N7jN8Lp1OFiKihQjo05mZPnzTzlCJq+IxEijTSw7H0VqA55U5KNQK8ilKqa8LpMHBSslEAzUnJrir8HC/8Y5ZeVgxff99tk3SKd32uS4J2y6kRMPiPgwLWCMD69kOuvfmUjECn8wIZCy2SWuhpDKHuaCEhTpSYX9ibRGHDAL1mdGTYo0d/7/CsX1IH6In53mruDUnOsW3psTLmefturXNGAQ7sr7xxxwg65tR5e5arPn0I8/fwtej9DxQU+nJG6oOdH0+h5VykVTTCTkRU3/kuhwZOEbXyQS/Sw7H0lj/z5y7SI7e1kQ4dKCW7OtPPdMD/xERdzA6jxahmjtTu+lr7BcE53jfUCBgxaqi9tyxn2TVcj/hbxg6vL+brL/7Pi/qWQstjmYWXtDpvi32XKGwYoIeZZXkrvJdEH29QAfqagk2t40XcG4Zh1FkOd/szvCPZwVRWh8uv9la2DWaptPLQKAKWe6kMLg7QyOKCyelEoNBxLkYqmmrw8zmcYkBEDVP55dAwSo42B9lewQa9SA1f8oq3TcR859pKhy6fkl3dNdPxGY+R4kkzxuk52+is+POwu8W6rGz7jPohmHXnUSPAWXYNnRy4dTpkWG+ldpRapTvsTaKwYoBeA5Y9gl4YWxh4mFR6A3SPYTSYAH2JZblaymb/chuuNvauOlHV9cavHniFvnhB7/MzjwU/8I9z8TVo/PEYldlhL/8S7vXZGyuncrtTyd0f/E4ApxgQUUOEQBZBLYJbZzk0jJK/8I+nyxRRQ8GxQNBuYsQZRoweqkduaxM6AxCMll9CrTop70gHf+7lJ3TVc29RvIeqFfDXhWDWncdr4lsjANMEfDtk/jLsHv36UXhJYay2N4nCigF6CFilgYNvaQfxpulqMLnO3Y5ufy7KFXWRfbfOoOe8t2qUcSGy4qPP7b2B4XzMz/JeCLxvX9wEbrydCyCnqu20Jx7Qj1GZNZ9m6dtgRtup6pz3rKL0dacGQJOEeH1LRNSQOKnO5ZdDc9o5J8j7bvcefeuPM+8cgfngoYPsvbXPWUKtqqP/5WFKGVLe0dngBPyYm16dgL+2+Oto8cd5r3Bd4dQIcDpknCwEdEhwJD28Ss3Sr+1NorBigF4DTvBtGQ27SruvnKN5/9fEHR8xa3YMUA0TrPy48gAdMId80oz7dOONC4Bbfn+7HmFADzZS0zGigG2kweMYzsG5SJ8LptgKGlvnuQSa70c14xQFTKgg+MbFCuC9IyJqSNDOINUZ0AnpdFo60KYhKEXAe/u9I+29ZfmmVKN4XF3zN/pf3fnk6Gx49Nkp+jExtz7Y64O6EKijxReuR/Bz4L1C54svdMg4GYToaMHPTOFz1HO8YSwXQBFPxZhUXalpGWvUK5ghpXXptvVZK+zdZaT2ykA38ICKzqlLqC4fc6RogCWsDCFlV/UL0cUSIlEKK1n9eqDjId+yrP1SyHxhyP/+z5Brrx52y+/dwYwk1wY0TDddP1r3LGN91GBT9NDLPGPyTN0wVgSNJhrEYCuhoscevdjoCHj02an23rqHixzMNcRFG352vG7OOvKACzmkg+MWzx3TByLlPS4PPwdGRSp6jXFBNn3Sk3pkobJ1ZImI6hvMR0bKMz7HEZQhTRyfiQjk7rx1gj4Hn4/YV57vOaiq7q9aeF3CcnEI0PGzoU1CG+zv56gM2jkUeMXPF4lLjeE9nD75Sd2RjOuXQNcZznUFIIV/zD236tcF0NEyd9YCHbzPXuDNQqDwMC3T2vHTwaZXtOlZ+ZxKohpy2bdUDS3bplyuAtrzLEu8f2j/3s327jJatGm7TZpiR252lrfKWARAUH56UvLQpDbtx7uLSxeowHyYlHIAfhZ1OFndJqrg3O09W8SqY62EFClqu8vXX24z0i/sLVqdnuQ9WsfQsGH0AEHbiRNF4uJL+9lHKtY8sZnuqT+3Rzfhcrn0clwut1u43S7dwKVf2EfcMPR/xJ/vulnPPQ/W5PseFoUnCsWoO0fUeU82LkxeX/ymeG7mS2Lh84vFquVrRPa6TTpDAEH6gf0/nPyHfbhoQ2EdXAwsXvgv/fVHfioQrU5L0o1/pNi6JU//LF3P6xLw/c7btlOs+XStSO3akVMNiKjB6XD2GTpLa/fOb0Xe1h062Duh2h6MniMwRRExtHHl4diEO6fqW6RUX/e7q+wjkQNtp/OzoW3Cz+bxePSSalWB6wO8TpGYSYXO8snjpuvrl1tu+z/Rr4J2Cu1Y1/NSxVebtur3es1nX+jBg2NHj+vUd7w2E6beVes1BBqbErNkX0ZStxn2XaKw4gh6DaT2Sp+rXkLkj43N3ZD5lHdv5OrSI72DaYhhEs9ZimR7N+QIS6y0pJWjotUcw/DkF8bG7sda71hC7oS7OHnSo/fNlx6ho6FIS91GQ/eX4ffo3va6HA3AhdGil17TFxdI1asLGClHRd4VH68qsz48nhMab3Q+YBtpkb4XLfg6nI/X8msVqCNoP3zwsH1U6AsjpA1iFKOuR9ad0QTMW8SokT9Ll7wj5s6ary9AUeGXiKghQoC35JV/lykGh896jMj6g4Bu5UerdIA3U50TqZlSUP5nKz96XJ8hgwGd4lXJ8kL7jMwCDEig/UahVFz3sJ2rHYWe4rfOSTjrOvsuUVgxQK+B1N7p44Ulp1tCPJK3IXO8vTviYMQ8+kjheCnlZHsX5FiW9UiU21yx5Ysv9tv7/Np0ZPuohKi4OfbdCqFBRbDXOvk0e094lZaWim937RGvL/6P+HjZSpF0Wkvxp9F/1CPhtQk92XOemq9+/mLxuyG/FV26dbSP1I7SUo/YtiVPvPefj/RzABTMOaNDiu6Zb1mN9dgRqGd/sUns+/6AKCos0vtw4YdR69PqMIPis+Vr9D88j0Aj6Ehx/3xlVoXnEBHVF2hX//3a2+LC/ul6RNUwypYQyln/pfj4/U+FR7UFN91yo98gds+334u/vfiqah/dYshNv6vzLK9gOT8b2iFkc93wx/+ptWuMcMhavV5fr8TExoiRtw+r0mojuMZ6/+2PxZc53qW4kbr/pz8P5YoltqjoKPW7cbpor659oqKcRNDQKPIU/7VbwlkP23eJwooBeg10SssYZUihAldrXu6GrFH27oiSmpZxpaWeo3qjvZObLGuhatln5K5fs1Xfr8T6/K/7NI9OWG3I4NY7nz93kVj62jt6zXGk2CFIDAcE5ss/+Ez86x9vit3ffGfvJSIiIqLGDIMTvxtynfjlFf1DFqj/WHjo+vNb/OJ1+y5RWHEOeg20atce87JvtCxx8ND+vREzxxz0PPOWbR6XUjzjnVMuckxhDsrLXvvswX17fvSeVbEPD61rfnp04scuwxX0cGnh8UKxakWmTt365INPRbuUNiHvpT+hvsfsJ17Q6eQ/5R+x9xIRERFRY4drw8xVX4gf9v8gevbprkfWa8JCtWTr0F9emfHiCXsXUVhxmbUasAy5C7dSytZ6R4TAvPGYgqL3VHB+h3qWhWoX5sinbd+wNtN7RnDaxSQ97zbcZ9l3g4J0amc9U8xpnj5ppg6kQ2nR/NfEB+98Yt8jIiIiIirro2Urxd9eWGzfq75iq+THy5unH7TvEoUdA/QaiC+O0gG6EtwaXLUAheCOu4qy1eYAYYn9lsfVrzoF7DYV5A6NNaL9L8pZCadIGop4YT40CrxMvPshPXeqplCd+81/vWvfIyKi2NgYcU6XVP0P20RE5PXWv5fpGj01I7+wN4hqBQP0Gti4cWW+pYJgtZl4Tt++vlXR6wRGzk1DvGfPN89xuz1peRtX53iPBm/NTxs6xxoxz9t3qwWVYVFh+6EnJ+qiLusys8XUCY/UOEj/4J2PRWlJqX2PiKjxapqQIO6/+06x5qP3xBv/WKj/YRv7cIyIqLHDMnTL3vrYvlc9hpSr7E2iWsEAvYakFLrYmsc0uuoddUQvh+YqWi6lxPPIifPEXFpZdXZ/lixZ4moRlbTIbbjj7F010ic9TUyaPq5MkF4TX2/OtbeIiBovBOCvLnhe3PT7G0R83M8f19jGPhxjkE5EJHRdpJooKD36tb1JVCsYoNeUtHbjxmPqwLjOHDeKFqibnpZlbUVwjtF975Gq6XpV2rRo6Q7pQudYO3v8lLF63U4E6fPnVL+enu/a3kREjdWYkTeLTmcHLhGCYziHiKixO3TwsL1VdSgQJ0pPLLfvEtUKBug1ZUmdQq5eyDoL0Dv3Sh8mpRioNvMNU1xV3eA8u+DrAU1ccffad0NKj6TPuE8H6UsWvSHWfLbWPkJERFWBeeb/O+g6+15gOIdz0omIqq/YLPm+T8s+P9l3iWoFA/Sakt5K7paw6iRAR1E4KeRMbFuWNXrbxiyncF2VrDu0rnmCK36RlDJsvxMI0keM/oPefmLas+LAvv/qbSIiCt7ZZ55ZJq09EJyDc4mIqNo+t2+Jag0D9JrTc9CVOrkKMg0dnCdallial531qndv1cVHJ73gku7QLljux9UDrxAdO58ljhYc09XdiYiIiIgikccSTPmkWscAvYZy169BgJ6P4myVVXIPdaX3Tr3Oz3BS2+PNmOHevVWXU7D9xlhX9P/ad8PKW939Vr298qPPa1y4g4iosdm5e7c4fuKEfS8wnINziYioegrE0fX2JlGtYYAeGnoeekWV3FN7ZdxZ6nHt65yWfqO9q8YMYUzHrWVZs6o77zzzxNazmriiX7Tv1oqu56aKQYOvOblGOhERBa+wsEj8843/2PcCwzk4l4iIqs40zZLChB+5xBrVOgboIWAJkYVb05JX6h0VkTIkAXrXXudnqJsB6l9+vBn7lN5ZRSqwly08ca+4pKuJvavWDP7jIF0wbtOGr8TOvGpNmyciarSemfei2L7zG/veqXAM5xARUfUUWSXbLpWXltp3iWoNA/RQsCw9gq5ue+pbf6Rcpm8tka5va8gUcpjesMTC6o6eby7Yfn+Uy32hfbdWtWiZKPpd0lePoq/4mJ2TRERVUXD0qLhx+K1i4T9eK5Pujm3swzGcQ0RE1RNtuD+0N4lqFQP0EJCGoQN0KWXA4PvnueoiuXPfCwIH8sGy5G/1jWm8rO9XUVbBV+fGuWMn23frxOVX/1LffvjuCn1LRETBQwD+8BNPiX6XXSUG/f4m/Q/b2MfgnIioZo6VHNtsbxLVKgboIYDg27LEfrWZiGXPvHtPZQmxUt+WmkhPr7bUtIwrhQr01ePtytu42jt6XwWTLctIdCUsMKQRZe+qE93TzhUJTZuIwwcPi03ZX9l7iYioKjDPfMu2XP2Pc86JiELjsFn4ib1JVKsYoIeK9M5DF0bgeejStDL1rRSVz1WvmPP1r9m3VXL9sZ3jo6S7r323zqCie/9feTPs12Vl61siIiIiorpUYpUcvLRFGoskUZ1ggB4y1lL9X2EFHh13GfqcGs9Dl6KHvrFElXPDVx/c+Is4I/pB+26d65ORpm/XZ1Y5EYCIiIiIKORMy1pjbxLVOgboISKloUfH1cZvz+zfP1Zvl2PPQ8/BPHS7Cns1eTsBpGnh8YKG1PakuMSX6jq13ReWXIPvdu8VxcUlepuIiIiIqK6oAP0ze5Oo1jFADxE9D10IpMIkRh8vCbgeugqudSq8RxgD9d0qSu3dTz22jBWW2L9tY1aVUm+uP7bjnkhIbffVJKGJnoeOau57VJBORERERFSXjpacWG9vEtU6ad9SCKSmpb8spLxJmNaE3JysGfbuMrr0Th9gWXK5ZVlb87Kzutm7g9ap1/kZhjDWqAA9Mzc7s5+9u1Jr8zed3SKqxRaXYcTYuyLGX4bdI3bkfSMmzxgn+l18vr3Xvz/89hZx8MdD9j3/Jo+/V3Q6O2CtPiIiIiJqAL7Z/a2YNO0R+55/zRObidfeWWDfq5xpWcUd49rFSyk99i6iWsUAPYQ690ofJoXEJ8CK3A2Zl3r3loX095iCon1qM9FyGWl5X1StCrtdwf09FeC/rwL8oIvNfX1s1/sxRtSv7bsR5ZnH5ol3ln4gxtw7UvxmYMVPMZgAfcnLL4oevzjXvkdEREREDdHmr7eK3w0dbt/zr6oBemFp8cZzmp5V8yWRiaqJAXoI9ejRP/GEq1AF3zLW7fK02fLFF1h67RSde2W8ql74G9TmWBXIP+XdG5zU3v0GCst6wxLizbwNmUGlyX9ZkHdDE3f8q/bdiDNv1gLxxpK3xYjRQ8XgoYPsvf5VJUAvtTwi98R39l4iIiIiaghS49oLt3SFJUAvNksf69rkzPvsu0S1jgF6iHXplf6eJeSVlrCG523IetneXYbPKHiV09xPjtJLa2Hu+qxh9u6APjy0rnmH2NO2u6S7lb0r4jgB+tA/3SCGjhhs7/WvqgH6+oIq1dEjIiIiogjXu2nXsAXoh4vz/9i7+bmL7LtEtY5F4kLMPLk2eeD10IuaxWB5tHwpZdfOfS+oUgqNtKQelbdMkax3VKJtVMuZkRycw9Gjx+wtIiIiIqK6U2x4PrQ3ieoEA/QQi3KZy1T4XCiFuCLQcmu7V64sVOd4A3mPeaO+DZIpzXzcSiGb6x0VWHdk28WxruhKR9kjRXR0xKz+RkRERESNTLFZvK9f0+4H7LtEdYIBeoh5551LrImeGHO0OOAoupTCmROOuehBM6RLB+iWEBWWKV9iWa4EV+xcqdi7Ipaz/nnrNqfrWyIiIiKi2ieX2xtEdYZz0MPAmSeugujX8jZk+h0hx+h69JHCbKS5S2ldum19FtLeK+WtAl94GNtxntg2Gzeu1AF7eZuO5I5PiGoy3b4b0W66frQ4sO+/4tFnp4ruaRVXXw/nHPTtW3YKT2loV9Q4vU0r0eK0Fva90CgtKRU7t+4SlqV+w0KgXYc2IqFZgn0vtHbnfSsKTxTZ96oP3UxndekgophlQURE1OiFaw76sdITY3/RtFOVCjgThRoD9DA4p2/f5FKP8Y16eWOlxzpr28asXfahMlJ7po8XhpwuhbVs24asq+zdlUrtlZGtbnqawuy3fcNajNaXsfJwzllto5Ow5rnfFPtIcvhQvhhy7Z/09n+Wv1ppmnu4AvRP310lXnzMb02/Gklo1kTMfuMpIY3Q/am9Pn+pePOVt+17Nde1R6q4/6nQFyvN/TJPPHR7xWuTVsU1Q64Sg2/9nX2PiIiIGqtwBej/Lf6xX0bzHqdcWxPVJgboYeJUcxemNSE3J2uGvbuMnwN5Idwu86xAy7KVl9orfa5660aalhi9PTtTbZf19bFv3ooxoq+x70a0D99dLp6Y9qxof2Y78cI/nrb3BhauAP373fvE357+R8hH0Duknin+8JcqzWKo1NacbeLfL/8nZCPofS/pJX79u8vse6Hz0+Ej4sVHFoRsBP26odeI8/qcY+8hIiKixiocAbq6bjzeOa59gpQyNBdYRNXEAD1MOqel36j+wBerzZzcDZlp3r2nctZEV58Ej+RtyBxv766Qsxa6sERmbnZmP3u3ln1k26DmUQn/tu9GvGcemyfeWfqB+M3AX4sx94609wbGZdaIiIiIGrdwBOiFnqJV5yScfbF9l6jOsEhcmORlZ72qgm6ktvdUAXVX795TGdLyjoBb4qYePfon6u1KFCVEL1M3+UJaPX2/5t3c3Jh4d2zlw9ARZOtXefq2/2UX6VsiIiIiotrmFsYH9iZRnWKAHk6WeFPfWNaD+r4fujicJTKlFMnHXYUD7d0VwjJtKvh/H3PcjxuFd9q7xRltjfFR0p1i341467JyxI68b0SLpETR9dxUey8REf1/9u4DPsoi/QP4szW9QugdEgihhN4RVLAiIgqKcIhiwYLn6Z16xXZ6Fv56Z7nDgorlPMCKCKKI9J4ACYE0IEAILb233X3/O7PzrklINptky7u7v+993tuZJ1nIbEDy25l3BgAAXKvIWHlYNAHcCgHdiVRq1bvmeF6lImkmu99clC8jqaT32KOKVI/ygh2sM+8q1UK2s/uOgoQefmo/u5bIK8Waz7/lj1Oumogz0AEAAADALUwmk/FCWflm0QVwK9yD7mT2bBZX98g1c+CelZG45zvxIZtiho3dY/4OjpVIWvT9jlXX+qn1jt2NzInSjmbQ7+97mrf/t+5Dioi0a3V/i+5Br6ypor35KaIKAAAAAN5gbLtBFKD3d9g96NWm2rTYoF6xogvgVgjoTiZv6MbuR68J8Ytly9PFh+qJGT6WLVX/p/myualcXfJGdLHx/Q+88c5LI81tj/l+vvzsP2nbLztp2vVT6fG/PCyqzbM3oA+IiaZpN99KFy/liioAAAAAeIOOHaJo03dfUebJkw4J6AbJ8FZMYE+7V7ICOBMCuguYg3Qqmx1nM92ZB/c1etg2m0X3K6nOMn9HOtk7i86fU1Zz7Rc/fPBaZHhEtCgrXvKho/Snh5/h7U++Wk4dO3fgbXvYG9DjYvvTrb+7h86eOyeqAC1XW1tLVVXNHxMXHBxk/muL/5wCAAC4QrcuXeirTz+ktMzjDgnoJcbye+KDYz4SXQC3wk+ULmA9cq2RY9Hqas0sekrZ8bsCNQHNnx2hEOVl5fTgXU/QxfOXaP49c2n+3XPER+zTkiXuAG21+pu19MxLjd6ZUk/Ctk0UEhwsegAAAOAKjlrinldR0GN0u8HZogvgVtgkzgVqQv2/40euqWhszLCx14ryZapD/N41h/gL5iY7mq3ZHd03mDL8dGrdy6LrEd5a9j4P52zWfM78WaIKAAAAAOB6NabaXIRzUBIEdBdg952rJXpVdJ8Vj5fhx6epJL5zmiRJ/2RL2PkHmtC9TP1HnUrb5O7wSrPtl138vnPm6ecfw87tAAAAAOBeKtVW0QJQBAR0F6kK9Vtpzyx6TYj/KvPDYRVRL7+y3844b2hX6eEO/lq9xxyrxu47f/v/+Gly9MCji3DuOQAAAAC4Xa2xdrdoAigCArqLtGQWnSSynD8mqZ4cOvSKRs8fC1eHvKhRaYJEV9H2bN9PLzz9KpWVlvNd22+ec6P4CAAAAACA+5QaqxDQQVEQ0F2o3iy6jXvMMw7t3SiRtNHcDK/UVF22Q1ViyZFYP5X+btFVNLas/XkRzsdPHt2iI9UAAAAAAJzFYDJUjA8ftF90ARQBAd2F6s6iSybTyzbvMTdqnjZ/FjszfWG/4aPHWooWgeqQF9UqtUZ0Fammppa+W/MDvfzsG7x/xdUT6ZmXn+RtAAAAAAB3M5ApQTQBFAMB3cX4LLokpbFz0f1Lqu8S5ctkJu0+LJHqTSKVv5rUy0WZEotSR+jVWkVvf552NIMeuutxevdNy5EWs+bcyDeFcwSTySRaAAAAAACtp5U0v4gmgGIgoLsYv8ec6HnWNqnoSVuz6DUhfs/xJfH82LUxfEO4QF3AC+Zw3+Lz69kmbQ/d9QR99O7nVFhQJKqOxc44f3vZe/T7+56m7NM5FBwSRC++8Te6/1Hb51Pai83Kl5WWiR4AAAAAQOuVmEqPiCaAYiCgu0HmoX2rSKK9bKd2fWn1c6J8GRbmVRIt4R2Jnv3XVx/N81Prruf9FmKB+URmFq357FtaOHsJD9LsPHJH2LNjP1/KfseMxbT+u5957Yabp9MHX7xFI8fE874jbNqwhWprDaIHAAAAANA6kiSZqqrVm0UXQDEQ0N1EMqnNwVuqUpH0aMyIcQNE+TJ8wziJvmNL3beu2/aRKLcYC8xsNpsdb1ZTU8OD9L3zHuW7q7M2W5ZuLzZTzmbkP/9oDS28dQk9/9SrfDM49usOGT6I/vX+y/TIH++niMhGN6BvFTZ7vubzb0UPAAAAAKD1aky1WROjYktFF0AxWrxUGhwnZviYd83fgvvZju2ZB/ddJ8qXGThqVCeDQXPI/N3qxIIvC9ttkbDvMG3a8CsP1XXp9XpzgI+mvtG9SafXkd5Pz+vBwUFUkF9IJzNPUdqxDL4je13sedOun8KPT+ves6uoOhb7WuUN55qzZuUKGjo4TvQAWm/1N2vpmZcuO0jhMgnbNlFIcLDoAQAAgCukpKbR7Pm2b6UMCw+l1est+yLVVWusfbd/cC/LSlUABUFAd6P+Q8f0kjSqQ+ZmOFvKnn5orzmwN+6fqz5MWP7aByNYGP73yv9zSBBmS9zZ8nQ2G86uhsHbFvb7jxwzjM/IX3H1BFF1HhbOWUhnt99LkiSqjUNAB0dBQAcAAFCutgT04tqyB4aF9n9PdAEUAwHdzaKHj7lLRaqP2WZwgUa/YUlJ2y7bwe1gaca0cG3Qz+y+cbYcnYXi1955gfR6nfiMtmNLyFlgP3n8FH8szC/iS9YZ9qZARLtwCgoO4sG8b3Qv3nYV9rXdNPV23g4NC6GSYturkVoa0E+dOkVHjlj2CAkICKCrr76afvrpJ6qtreU1TzN+/Hg6ffo0nT17lvejoqJo7Nh6J/U1Kicnhw4ePMjbWq2WrrvuOtqyZQuVl9v/xo2SjBw5kkpKSig9PZ33w8PDadKkSbxtLwR0AAAA5WpLQD9bmtt/cod4++/xBHARBHQFMIf0H80h/VqSpE8yDu277Oi1tLKsXXqNfjwLqvfOW8oDNDu6zFG7oysdm93/08PP8DcHKsorKT+vQHykcS0N6ImJibRu3TrejoyMpKVLl9KyZcs8NpguWbKEj2n//v28HxsbS3PnzuVtW1JTU2n16tW87e/vT0899RQtX76cLl68yGueZsGCBZSdnU1bt27l/Z49e9KiRS37O4OADgAAoFytDeg1JkPRgKCeEaILoCjYJE4B1Ea2U7tURSrVwphhY68VZY7NnrNwztpsxvzxvzzM62wmnS1P9wUJe9ldAMSX1AMAAAAAtIWJjHtEE0BxENAVID1p3yki1dOi+6x45ALVunrHsA0ZFkd3L5nPl5+//Mw/HXZUmpKdPZPDH/tE9+KPjhYXF0ePPfYYvxYuXCiqno0t5ZbHdO219d7zaVLv3r2tz2Gz8N6ALe2Xx3TLLbeIKgAAAPg0ibaJFoDiYIm7gkQPG/svtZrS0hMtm8UllqVdG6EJ+ZF/sA621P2VZ9+g3dv38x3X//n+yw69H11pHrrrCX6GOzu+7e9/XubwJe6N8fQl7h07dhS9tvH0Je59+/YVvdZxxxJ3g8FAd97LFtWYO+y/0A33RJRr9j4ytj6noeY+bktLntPw97HnuU09py3PtaWp59jzXAAAaNQLf36S+kf3E722ae0S9/PVBddOCB/8k+gCKAp+xFCwY2Und/lr/Pjy9oZYSH/orscp+3QOTbt+qnXpuze6aeodfMXA1z99Svfd+XuHB3S2Mdr27dt5OzAwkO677z6PD+gpKSnWje/YzPjMmTN52xZ2DzrbHI9hm8Q9/PDDHh/Qc3Nzae/evbzP3rS44447eNte7grocWNatpkdAACAp/h+1WduDegmk8lQlVUcNGjQIMtuyAAKgyXuCrW/OHV8U+GcYTPmz7z8JAWHBNGmDVvouzU/iI94H3k3eWftHM+ObSsqKuJXVVWVqHq26urqVo1Jfk5ZWZmoeDY29ta8DgAAAOCdaqg2A+EclAwBXaFCNf5PimaT2K7mjzxxP29/tPy/XrlpHFspwLCj3pyFzRazo8jYFewlO3GzlQDymFjbXvJzIiK8Y2PT1r4OAAAA4J00knqTaAIoEgK6Au0tSRmoVWlniK5NV1w9od6mcexIMmiZoUOH0kMPPcSvu+++W1Q925QpU6xjmjHDrj9K/Dg2+Tn3329548fTjR492jome46aAwAAAO9WbqpKEU0ARUJAV6AwTdCf1Gq13fsDzJk/i264ebolpD/7hlft7M6W8rPZczY2eTbd0SoqKigvL896eYPi4uIWj8kbXwdvHBMAAAC0XllVlWXjIQCFQkBXmC15Sd20pL1TdO12/6N308ixw6gwv4j++viLVFhQJD7i+YJCLPeel5c5Z9M2tjnaO++8w68vvvhCVB2jwk33Pe/atcs6ps2bN4uqbadPn7Y+Z8WKFaLqGFXV1aLlWvv377eOad26daIKAAAAvqjWZCid3CE+Q3QBFAkBXWE6BgQv1ajVWtG1m7xpHDt2je3s/vKz/3RaoHW14GDLvcPszQdPk3biFP2yaz9dyM0XFd904kwO/bR9D+Vc9P5z+wEAAECZjGQ6JJoAioWAriBbpCx/nUr3gOi2GAvpL77xV+rYuQMlH0yh559+zStCep/o3vwx2xzynKFDhw40duxYfrH70R0tt6CQtuxNsAT1PNcE9e7du1vH1K+ffUeZsI3h5OeMHDlSVB2noLiEtu8/RBtdGNS7detmHRO7xx4AAAB8l1pS/SqaAIqFgK4gURWmxRqVJkR0WyUiMpxee/t5rwrpfaN78ccTGVn80dFYmL322mv5dcUVV4iq4/Ggvsc1QX3w4MHWMY0YMUJUbevUqZP1OVdffbWoOl5h3aB+wblBnb05IY+JhXQAAADwXSWGinTRBFAsBHQF0ZH2D6LZJiyc1w3pbLm7szZYcwV2nByTdtQ5twydP3+e37PNroSEBFF1HlcE9RMnTljHxO6xtwfbRE1+zp49e0TVeXhQP+DcoJ6dnW0dU3JysqgCAACAL6rV1GAGHRQPAV0hEkqO3qxTay1ruR2gbkhP2HuIXnj6VY+dSR8yLI7v5M6OkDMajaLqOOfOnaNNmzbxa/fu3aLqfM4M6unp6dYx2RtMc3Nzrc/Ztm2bqDpf3aB+1sFBnb1RIY8pMTFRVAEAAMDXVJtqL00IicdmOKB4COgKEaQOfEQ0HaZhSP/Tw8965BFsQcFBNCAumrcrK92zK7qzaDQaigwPpbDgYFHxTSqViiJCQyjcfAEAAAA4miRJe0UTQNEQ0BVgd37SYL1aN1V0HapuSD+RmUV/esQzQ/q06y0vT3WV44/r6tu3Ly1cuJBfM2bMEFXnYsG8f++eNOPKSTQ8bgAF+PuJjzgG2+RNHtOECRNE1bbOnTtbnzN37lxRdS4WzPt070o3ml+HMfGDKDgwQHzEMeLj461jmjJliqgCAACAr1GTtEs0ARQNAV0BIgLCHjAHFZXoOhwL5/96/2UaEBfDw/nv73/aafdzO8v4yaP5MndnCA8Pp969e1svZ9Jo1BQjB/NBjg/mMrYzvTwetpO5PVz5OvwWzCc6JZjLXDkmAAAAUK4iY9VR0QRQNAR0N/s+JyFQK6kXiq7T8N3d33mBRo4dxs8TZ8vdE/Z5zlGQbJn7FVfbNxPcUmwTtU8//ZRfX375pag6liWY9zAH88k0wonBXMbupZfH9PPPP4uqbcePH7c+54svvhBVx2LBvDcL5lPlYG45495ZkpKSrGNau3atqAIAAIAvkSTJVBlqct0GOwBtgIDuZr3Dwxdq1Jog0W2Vbb/sMgfuZ+hkpu1jyNg56c+8/CTdcPN0qqmpoReeeo0+/3C1+KjyzZk/iwc8R6uoqKCTJ0/yi+3o7kgadd1gHuv0YC4rKiqyjqmwsFBUbautrbU+58yZM6LqOL27d+HBfCwL5kHODeYyNnZ5TAUFBaIKAAAAvqTGVHt2qmpQmegCKBoCuptpSfOwaLbaieNZfIdzduY5e7SFhfT7H72b5t89h4f0zz9aQ399/EWPOIaNHbcWEuqczdTYPeHscvQbAEMGRLs0mMvYOFozJme9DgP79TYH88EuC+ay1r4OAAAA4D3MPwLsEE0AxcNPrG60t+DopA4B4dtFt9VYuGbHqLGd2oNDgvgsOTuarDlsifvrL73Dl7yz8Pvi63/l96sr2Z0z76X8PNszoWtWrqChg5sfvy3Lli2j8nLPPJZuyZIl1LFjR9Frm+XLl9PFixdFz7MsWLCAbwDYFqu/WUvPvPSK6DUtYdsmCnHQTvwGg4HixkwSPQAAAO/y/arPqH90P9Frm5TUNJo9f5HoNS4sPJQ+Xrv8iUEhfV8XJQBFwwy6G4X5Bd4nmm0iL11nG6mVlZbTX//wol33l48cM4xee/sFHsqzT+fQvfMepU0btoiP+g5JkshkMlkvb1B3PPaOyRtfB28cEwAAALRMubESG8SBx0BAd5MEKSFQS9pbRbfNfru//Brr/eX2hG02c/7BF2/RFVdP5M9jM+pvL3vPI5a8O8rBgwfphRde4Nc777wjqp5t48aN1jHZu/FdWlqa9TmvvfaaqHq2bdu2Wcf0ySefiCoAAAD4Csl8VYTRTksPQPkQ0N1EXxG+QKNW+4uuwzzyx/v4Zmpy2F7z+bfiI01j4f7xvzxsfu795rae1n/3Mz101+PN3s8OAAAAAKBkBoPRgA3iwJMgoLuJTqW9WzQd7u4l8+mBRxfxsP3R8s/tmhFnIZ3t7v7vlf/Hz0tnS97ZUnlP2uW9tUJCQqh///786tGjh6h6tnbt2lnHxNr28Pf3tz6nrfduK0Xd18FR9+UDAACA56itqa4STQCPgIDuBvuKD8foSTtKdJ3i5jk30tMvPGadEU+088xztuSdnZcuz8KzXd7vnbeU0o5miM/wPjExMXTHHXfw6+abbxZVzzZmzBjrmK6++mpRta13797W59x2222i6tkGDx5sHdP1118vqgAAAOAraqoNCOjgURDQ3SBUGzZf5YIzn8ZNGk3/ev9lPjNuz67uMjabzmbhX3zDsqs7m03/08PP8pn48jLP3Nnclvz8fMrIyLBe3uDChQvW8Zw+fVpUbfPG16HumI4fPy6qAAAAAADKhIDuBipSO2T3dnv0ie7F7y0PCg4SFfuxXd7ZBnKz5tzIZ9PZTPzv73uatv2yS3yGdzh16hR98cUX/GKbq3kDtvGdPKa9e/eKqm2XLl2yPuebb74RVc925MgR65h27MARqAAAAACgbAjoLpZQlnqNXq31mJth2Wz6/Y8u4kGdzcKz2fSXn32D/vTIs3Qy85T4LAAAAAAAAGgrpy+zhvrSyk99qFfrnLZBXEsUFhRRTXUNX8ZuD7bRHDu67eN3P+fnrbP726ddP4Xfr27vr9FWd868l/LzCkSvcWtWrqChg+1f0n/+/Hk6e/Ysb2s0Gho+fDgdOHCA9z3RwIEDKTc3l19MWFgYv8++OXl5eZSVlSV6RKNGjaKkpCS+esITsY3uKisr6dy5c7wfGBhIcXH2/7lgVn+zlp556RXRa1rCtk0UEhwsem1jMBgobswk0QMAAPAu36/6jPpH9xO9tklJTaPZ8xeJXuMkifIyD+2NEl0AxUNAd6EEKUEXWtGhQKvWOOYn+Ta69drf8cdFD8w3B+2pfLbcHuw+9Hff/JgvdWfhjQV1dp/7/HvmtGopfUs4I6ADNAUBHQAAwLEQ0AFswxJ3F1KXBd2mlHDOsE3k2Ew42/ztTw8/w5ev24OFcHZuOjuS7YqrJ/CQ/u2aH2jxvKX00bufe+VGcgAAAAAAAM6GgO5CAaqAOaKpCCxkv/jG3yiiXTg/Ru2hu56gNZ9/y5ey24Mdyfb083+g/6x8nUaOHUaF+UW05rNv6Y4Zi+m9Nz/mS+gBAAAAAADAPgjoLrKl8FC4TqVR3EHMI8fE04ov3uJL3JmPln/OZ9NbsgEc2yn+xdf/yo90Gz95tHVGfeHsJXx2/uL5S+IzAQAAAAAAoCkI6C4Srgmco1ar7bvJ28XkJevPvPIknxVns+nsOLXPP1pj92w6MyAuhp55+Uk+oy4vfWdHs90771H66+Mvet3xbAAAAAAAAI6ETeJcJLU86wc/tf4G0VUsdv84m0XftGErD9h9o3vTU88/xoN7S7F72j//aDXt2X6A/1oM+3XGTR7Nz1aPiAzntZZQ2iZx2WdzqKKyUvScR61WU3TfPqKnPBcuXqLikhLRcx6VSkV9e/fiu+27AjaJAwAAcCxsEgdgGwK6CyTkJASGh3csNIcsvSgpXsK+w/Temx/xkM2WrbOZ8dZioZ8dz8Zm0+WN6NjO70OGx9EVV03gv769u78rKaAfPpJCc++6V/Sc7w8PL6H7F1l23leSnHPn6Zpb5lBtrUFUnGvR/DvoqceWip5zIaADAAA4FgI6gG0I6C5wsDh9Ybg+eKXoegxLsN5KI8bEt2oGvSG2XD750FHzr/lrveXuLKyPHBtvDusT+aOtsK6kgH4pN5cefeqvVF5eISrOw2bQHzcH9Enjx4qKcpSZ/5w89MSTVFhULCrOw/6Ddffv7qSZ119rKTgZAjoAAIBjIaAD2IaA7gJpZVlf6jX6W0UXzNjGcXt27Kfd2/fz0C6rO7PO7mlv+MYAzkEHV0JABwAAcCwEdADbsEmck6VIKXqNWqv4e89drWPnDnTznBvptXdeoE++Wk53L5nPAzm7Vz1h7yF6/aV36N55S2nhrUv42erbNu/C+eoAAAAAAODVENCdrKpYNVOjUgeIrtdqS3hmYX3O/Fn8mDYW1tmO8uzYt+CQID7Tzs5Wf/mZN2j2Nb+jgvxC8SwAAAAAAADvgoDuZMHaoCtF02uxcM5muuXZ7sKCIvGRlmNhnYVzFtK/+P5DPsPOZteHDIvjgV2SJPGZAAAAAAAA3gUB3dnUqlmi5bV0ej31ie5tne1eOHsJvb3sPX6eelvo9ToezNnsOgvqLLCHR4SJjwIAAAAAAHgXBHQn2leWEq9XaTuKrtdiQfq1t5+n/6x8na64egK/j5wdqfb7+57mF9ux3RH3j7PfR6PBH1kAAAAAAPBOSDtOFEpB14umT+gT3Yuefv4P9MEXb9ENN0/nS9LZLPrLz75Bd8xY7JBZdQAAAAAAAG+FgO5EkiT55NFq7Gi0R/54P1+S/sCji6y7s8uz6mx3dnav+snMU+IZAAAAAAAAgIDuJDuKkiP0at1Q0fVJbEk6O0qN7c7OZtXn3zOXItqFU/bpHH6v+oN3PW4N65hZBwAAAAAAX4eA7iSBWv2NajPR9XlsVn3+3XPok6/epRff+Jv1GDU5rLOZdbYLPFsGv2nDFpx5DgAAAAAAPgcB0kmC1f7jRRPqYLPqI8fE1ztGjYV1NrPOdoFny+Bff+kdfs/6Q3c9wWfXkw8dRWAHAAAAAACvh4DuJCaiGaIJTZCPUWNhnc2ss13g5TPP9X46OpGZxWfX//TwMzywsxn20pIy8WwAAAAAAADvgoDuBDuKkvv4qXRdRRfswMI62wW+7pnn7JH15cDOZthramrFMwAAAAAAALyLSjyCAyWXZj4crA18W3TBAVgwZwH9Dw/8udlZ9DUrV9DQwXGi17zDhw/T9u3beTsgIIDuvfdeWr58OdXWeuabAXPnzqVjx47RkSNHeL9Xr15000038bYtqamptGnTJt7WarX04IMP0sqVK6mkpITXPM0NN9xAeXl5tG/fPt7v0KED3X777bxtr9XfrKVnXnpF9JqWsG0ThQQHi17bGAwGihszSfQAAAC8y/erPqP+0f1Er21SUtNo9vxFotc4SaK8zEN7o0QXQPEwg+4EOrUOP107GJthZxvNsUdHMxqNVFBQwK/KykpeKysrs9Y87WLYOOS+PCZ7yM+RQ3ndX8fTroZff0teBwAAAAAAd0BAdwIV0WTRBA+g0WgoMjKSX2wG3RuwcbRmTPJzQkNDRcWztfZ1AAAAAABwByxxdzB2/nkXfWS+ykyUwIHunLmY8vMKRa9xLV3i3phly5ZRebln7hy/ZMkS6tixo+i1DVvqf/HiRdHzLAsWLKC+ffuKXutgiTsAAIBjYYk7gG2YQXcwvURTEM49S0VFBb9XWb68QXFxcYvH5I2vgzeOCQAAAAC8FwK6g4XoQgaIJngItjnaO++8w68vvvhCVD3brl27rGPavHmzqNp2+vRp63NWrFghqp5t//791jGtW7dOVAEAAAAAlAkB3cHUatVY0QQAAAAAAACwGwK6g0kSjRZN8BDs+K2xY8fya+jQoaLq2bp3724dU79+9t3nFRERYX3OyJEjRdWzdevWzTqm2NhYUQUAAAAAUCYEdAfaVLyvnV6ldczuXOAyLMxee+21/LriiitE1bMNHjzYOqYRI0aIqm2dOnWyPufqq68WVc/G3pyQx8RCOgAAAACAkiGgO1CEOuxKbBDnec6fP0979+7lV2Jioqh6tqysLOuY0tPTRdU2toma/Bx2eYOzZ89ax5OSkiKqAAAAAADKhIDuQKGaQKyh9UDnzp2jjRs38ottruZIeYVFVF1TI3quwza+k8d0+PBhUbUtNzfX+pytW7eKqmPkFxVTZVW16LnO8ePHrWM6cOCAqAIAAAAAKBMCugMZTLVXiSYAd+bcBVq3eQclpWW6JagrxYXcfFr36w46eDTNLUEdAAAAAMATIKA7kFalHS6a4EF69+5NCxYs4NcNN9wgqo5TazDQscyTLg3q7L5zeUzjx48XVds6duxofc5tt90mqo5jNBop/eRplwb1IUOGWMfkLfsLAAAAAID3QkB3kO0lKQO1am2w6IIHiYyMpL59+1ovZ3FlUGdhWx4P2wTPHq56HeoF9RTnBvW6Y+rTp4+oAgAAAAAoEwK6g4SQbqJogodhm6h9/vnn/Pr6669F1XlcEdTZpmjymDZt2iSqtp08edL6nFWrVomq8/CgnmUJ6olOCurJycnWMf3www+iCgAAAACgTAjoDhKk9R8kmuBhysrK+GZi7MrJyRFV56sb1E+ecezvW1BQYB0Ta9ujurra+pxTp06JqvOxoJ4hgnraCcf+vnVfB7YJHgAAAACAkiGgO4jBZPSOg6PBpSLDQmnc8CHUp0dXUfFNocFBNGZoHA3o20tUAAAAAAB8D87sdoAt0hZt98roCrVKpRMlcJI7Zy6m/LxC0WvcmpUraOjgONFrnWXLllF5ebnotR7bDI3db90QC+aD+vejrh2jRMVxlixZwu9Bd4Tly5fTxYsXRa/1jmaepOS0TNH7DQvmg2L6Us+unUXFcdjGcG29l371N2vpmZdeEb2mJWzbRCHBjtmCwmAwUNyYSaIHAADgXb5f9Rn1j+4nem2TkppGs+cvEr3GSRLlZR7a6/gfuACcBDPoDqAvirwC4RzswYL55NHD6ZrJ45wSzj0FC+bjhw+hG6ZOdEo4BwAAAADwRAjoDhCpDY0XTfBAiYmJ9Nxzz/HrrbfeElXHcnUw37Bhg3VMq1evFlXbUlNTrc955ZXmZ41bgwfzEUNdFsy3bt1qHdPHH38sqgAAAAAAyoSA7gAqtWqEaALUwwIpZsyJggMDaIIczLt0ElUAAAAAAKgLAd0BJEkaL5rggYKCgqhfv3786trVsZu19evZ3S3BPCIiwjomdha4PfR6vfU5vXo5drM2Nlveww3BnI1dHlP79u1FFQAAAABAmRDQ2yhFStHr1LpuogseaMCAATR//nx+zZ49W1Q927hx46xjmjZtmqjaxjZUk59z++23i6pnGzJkiHVMM2bMEFUAAAAAAGVCQG+jsjKaqFapNKILHig/P58yMjKslze4cOGCdTynT1++i3xjvPF1qDsmdhY6AAAAAICSIaC3URD5DxFN8FCnTp2iL774gl8bN24UVc928OBB65j27t0rqrZdunTJ+pxvvvlGVD3bkSNHrGPasWOHqAIAAAAAKBMCehv5afQDRRMAAAAAAACg1RDQ26jWZLxCNMFDdenShW644QZ+TZw4UVQ928CBA61jGjZsmKjaFhUVZX3OVVddJaqeLTo62jqm0aNHiyoAAAAAgDIhoLeBJElqP7W2t+iCh+rcuTONGjWKX8OHDxdVz8Z2YZfHFBMTI6q2sV3O5eewyxuwXfnl8cTFxYkqAAAAAIAyIaC3wf6SI2PUKrVOdMFDsU3UNmzYwK8tW7aIqmc7fPiwdUz79+8XVdvOnTtnfc7PP/8sqp4tMzPTOqZdu3aJKgAAAACAMiGgt4G/OsA7plt9XF5eHg+x7GKbinkDFrblMWVlZYmqbcXFxdbnsE3mvEFOTo51TN6yMz0AAAAAeC8E9DYI0Oj7iyYAAAAAAABAm6jEI7TCsfKsw/5q/VDRBRe4c+Ziys8rFL3GrVm5goYOtv9+48rKSn7JIiMj+ay6pwoMDCSDwcAvGRtTc7zxdVCpVJeNqSVWf7OWnnnpFdFrWsK2TRQSHCx6bcO+b3FjJokeAACAd/l+1WfUP7qf6LVNSmoazZ6/SPQaJ0mUl3lob5ToAigeAnobZJSfrtCqtQGiCy7gjIAO0BQEdAAAAMdCQAewDUvcW2ln0YG+COcAAAAAAADgKAjoreSnCcKhygAAAAAAAOAwCOitFKoJ6iWaAAAAAAAAAG2GgN5KEplwxBoAAAAAAAA4DDaJa6Vj5Vkn/dX63qILLqKkTeJMkkRffruWSsvKRcV51GoV3TB9GnXsoMw9Tr79YQPlF9j+vjgC+w/W9KumUveuXSwFJ8MmcQAAAI6FTeIAbENAbwVJktQnKs5Wq9VqrSiBiygpoO/ed4AWPbhU9Jxv0fw76KnHXPf72SvzxEm6cc6doud8N994Hb36/DOi51wI6AAAAI6FgA5gGwJ6K+wrTx4ZpW53QHTBhZQU0Ktramjlf1dRSWmpqDgPO8977qyZ1L1bV1FRFvY65Obni57zsP9gzZpxA/Xt7ZotIBDQAQAAHAsBHcA2BPRWSCpLWxyiCflAdMGFcA46uBICOgAAgGMhoAPYhk3iWiFAFYgd3AEAAAAAAMChENBbwUjGsaIJAAAAAAAA4BAI6K2iwvppAAAAAAAAcCgE9BZaI0kanUqL+1gAAAAAAADAoRDQW6hbefJQtUqlEV0AAAAAAAAAh0BAbyF/o26QaAIAAAAAAAA4DAJ6CwVpgpR5EDUAAAAAAAB4NAT0llJRrGgBAAAAAAAAOAwCegsZyRQvmgAAAAAAAAAOg4DeQlqVupdoAgAAAAAAADgMAnoL7C5KidSqtCGiCwAAAAAAAOAwKvEIdthXdOSaKL/IjaILbnDnzMWUn1coeo1bs3IFDR0cJ3rNq6ys5JcsMjKSCgoKRM/zBAQEUG1tLRkMBlGxjKk53vg6MA3H1BKrv1lLz7z0iug1LWHbJgoJDha9tmHft7gxk0QPAADAu3y/6jPqH91P9NomJTWNZs9fJHqNkyTKyzy0N0p0ARQPAb0FkkozHwrRBr4juuAGzgjoiYmJtG7dOt5mAW7p0qW0bNkyKi8v5zVPs2TJEj6m/fv3835sbCzNnTuXt21JTU2l1atX87a/vz899dRTtHz5crp48SKveZoFCxZQdnY2bd26lfd79uxJixbZ/ke8IQR0AAAAx3J1QDfHnfyMg3vaiw6A4mGJewsEqv07iCYAAAAAAChcYHBAqGgCeAQE9BaolQxDRRO8SPv27Wn06NH8Gjx4sKh6ti5duljH1Lt3b1G1LSwszPqc4cOHi6pn69q1q3VMMTExogoAAAC+QqfV6vYVJE0WXQDFQ0BvEam/aIAXYUufr7/+en5NnTpVVD1bfHy8dUwsnNqDhXr5OdOnTxdVzxYdHW0d04QJE0QVAAAAfEm4f3jz9/oBKAQCegtoVJouogle5Pz583TgwAF+HTx4UFQ926lTp6xjysjIEFXb8vLyrM9hlzfIycmxjufo0aOiCgAAAL5ELanmb8na4i+6AIqGgG6nBCkhUKvS4B4WL3Tu3Dlav349v3bu3Cmqnu3YsWPWMR06dEhUbcvNzbU+Z/PmzaLq2TIzM61jkjfNAwAAAN+iUWtC23XovlB0ARQNAd1OhhLdEJUKm94DAAAAAHgaHWkfFU0ARUNAt5OO/KJFE7xMr169aN68efy69tprRdWzsU3e5DGNHTtWVG3r0KGD9Tm33HKLqHo2tumfPKZJk3B0GQAAgK/yU+ti9xamXCm6AIqFgG4nf42+s2iCl2nXrh3f4Vu+vEGnTp2s42Gb4NnDG1+HumPq188xZ64CAACAZwrTBz8hmgCKhYBuJ61aiw3ivBTbRO1///sfv7777jtR9Wz79u2zjumXX34RVduysrKsz/nyyy9F1bMdOXLEOqYNGzaIKgAAAPgivUp77d6i5BGiC6BICOh2MphwBrq3Ki0tpfT0dH6dOXNGVB3jxJmzdP5Snui5Tn5+vnVMrG2Pqqoq63NOnDghqo5x+twFOnv+oui5Tt3X4eJF1//+AAAAoBwqsxBt6J9FF0CRENDtpJJUfUUTwG7FpWW0dV8i/bxzr1uCulKUlVfQjoTD9OO23ZTthqAOAAAAwPirtTcfKDw2XHQBFAfbktspozy7UqtW4/xEN7tz5mLKzysUvcatWbmChg6OE73mSZLEL5laraZly5ZReXm5qLTewaNplH7ytOgRtYsIo8Ex/ahzh/ai4nhLliyhqKgo0bNgY2pOY6/D8uXLHTLzfDTzJCWnZYoeUXhoCA2K6UvdO3cUFcdbsGAB9enT57IxtcQXX31Dz7+8TPSalrBtE4UEB4te2xgMBoobgw3tAADAO32/6jPqH+2YfWFSUtNo9vxFote4sPBQWr3+Y9GzqDEZEvsH9hilUql++yEBQCEwg26HTQUJYQjn3osdn8eCm3w5U35hsUtm1OuOx94xufJ1KCoppZ0umFFv65h+3bZDtIhCO4bWuwIjgkir1/KPfb9hI38EAAAA5dOrtSNSSk4sFV0ARUFAt0OwRjtANMELJSYm0t///nd+vf3226LqXM4O6j/++KN1TGvWrBFV21JTU63PefXVV0XVuaxBfesupwT1bdu2Wce0cuVKUbVPakYm7di9lwfxhR/cQ797v/5198r7aPoT1/PP/Xz1V/wRAAAAPIOfVvePbflHuosugGIgoNtBo9b1Ek3wUkajkV91l0O7AgvqOxMP08nsHFFxDDaO1ozJXa9DUWkZ7T6YTOknT4mKY7T2dWDSzAGd6Tm8F4V0COXthvqM6Ut+QX508tRpKjWPAQAAADyDVq0NjPIL/rfoAigGArod/MnPeTfKgtsFBgZS7969+cXOD3cVrVZDsX170YwrJ1Of7l1F1THCw8OtY4qIiBBV23Q6nfU53bu77g1ltvQ8uld38+swifr3cex7YWzs8pgiIyNFFQAAAMD8M75GP+NQSfos0QVQBAR0OwRq/MNEE7xQbGwsLVy4kF9z5swRVeepG8zjB/Ynfz+9+IjjjB8/3jqm6dOni6pt/fr1sz7nzjvvFFXnqRvMRw4eSIEBjt/mYejQodYxzZw5U1QBAAAALIK0Af8+bDocJLoAboeAbgeDZMARa16soKCAn/stX87iimAuYzuvy+PJzs4WVdtc9TpoeDDvQTOucl4wl9Ud08mTJ0UVAAAAwEKr0nTWlgc3f2QLgIsgoNvBKJmiRRO8UFZWFn322Wf8Wr9+vag6jiuDuYxtfCePaffu3aJqGwv18nO+/PJLUXUcOZjfyIN5LAX6O/9ghOTkZOuY2IZxAAAAAA35a/zuTyjPGCu6AG6FgG4HtUrVTTQBWoSd8+3KYK5UHdtHujSYA4D3YMcZdh2Mf4YBwHnUKrU6mPw+XCNJGlECcBsEdDtoSN1eNMELdenSha699lp+TZgwQVQdIyoywi3BnN1XL48pPj5eVG2LioqyPmfKlCmi6hjtI8LdEszZffXymEaNGiWqAOBJNDoNzXrxNpr10m0I6gDgNHq1duCA0sy/ii6A2yCgNyMhJyGQHcMguuCFOnfuTGPHjuXXiBEjRNWzsV3L5TH1799fVG1r37699Tns8gbdunWzjmfQoEGiCgCeqOugbgjqAOBUgdqAvxwoTR0sugBugYDejJpQHTaI83JsE7WNGzfyy1vuUz5y5Ih1TOx+dHtcuHDB+pxffvlFVD3b8ePHrWPau3evqAKAJ0NQBwBnUavUulBN4MpnJQkZCdwGf/iaoTVp8a+/l7t06RIPb+xKSkoSVc/G3nSQx8RCqj0KCwutz0lISBBVz3b27FnrmFJTU0UVALwBgjoAOINOpR0+u/TE30QXwOUQ0JuhJnVH0QQAAACFQVAHAEcL1Pr9NbE0bYjoArgUAnoz/NX6CNEEL8U2VHv44Yf5NW/ePFH1bGyzO3lMV111laja1rNnT+tzFi9eLKqebfTo0dYxzZgxQ1QBwBshqAOAo6hVam2wOuC/EnZ1BzdAQG+GXqULFk3wUoGBgXyDNPnyBmFhYS0ekze+Dt44JgCwDUEdABxBp9YOOlp28h+iC+AyCOjNkNTUWTTBS7H7zv/973/z66OPPhJVz7Z161brmNatWyeqtrF7tOXnvPfee6Lq2fbv328d0+rVq0UVAHwBgjoAtJW/Wv/EgeKjY0QXwCUQ0JthNBp6iyZ4KYPBQLm5ufwqKysTVc9WUVFhHRNr20t+Dtswzhu09nUAAO+BoA4AraU2C9UGf777zO4AUQJwOgT0Zkhq6iKa4KVUKhWFh4fzy9/fn9fY0mi55mkX4+fnZ+3LY7KH/JzgYMudHey5cs3TroZff0teBwDwPgjqANAaOrW2X0hEx3+LLoDTqcQjNCG1POucn1qPZe4KcefMxZSfZ3t2d83KFTR0cJzoAbTOtz9soKee/TvFXhVHVy2dLqqX+2Def6i6vJoStm6ikJC2b1nBVnTEjZkkegDgF+RH937xoOg5Tk7KWdq/ag/lHDkrKgDgCt+v+oz6R/cTvbZJSU2j2fMXiV7jwsJDafX6j0WvdSTzVWoqvyk+KMa++wYB2gAz6M3QkDpMNAEAAMBLYEYdAOzFZjQDVX4rd+YmYmUtOB0Cug2SJKk0Kg3uOQEAAPBSCOoAYA+tShvZPqDd56IL4DQI6DbsLz/aUcVuUAYAAACvhqAOAM3Ra3RTj5Rk/kV0AZwCAd2GWqJOogkAAAA+AEEdAGwJ0Po/f7Aic7zoAjgcAroNGoMpSjQBwMf46fX80VBj4I9NMdYayc9PT3rzBQDeA0EdABqjVqk1QZL+fztNqSGiBOBQWL5tw/6iI7e394v8n+iCAihpF/eCwiJ67uXXqKKyUlSch91psfT+xTQ4bqCoKEdVdTX99e8vU1Fxsag418J5t9OkcWNEz3lOnjpN182+nUI7hNKMZ2dRaMcw0ug04qMWKRuTaevyzdSnV0/68etVoto22MUdoD5n7eLeUtj1HcAxPHEX98ZUGau/Ghjc5zbRBXAYBHQbEkvS74/QBb8ruqAASgroBw4eovn3uu6HxofuvZuWPnCv6CnHqTPZdM2sOaLnfLfdfBO9+LenRc+5/vz8S/T19z+IXtP+88ZrdNUVjgnVCOgA9SkloMsQ1AHaxlsCOlNSU35PfFjMR6IL4BAI6DaklJ74Q6DW/3XRBQVQ2jnoB5OSqaLCNTPoI4YNJX8/P1FRliPHUqm4uET0nCt+8CAKDg4SPeda/c1aeualV0SvaQnbNlFIcNvPQGcQ0AHqU1pAlyGoA7SONwV0o8lUXWIsGjYidHCqKAG0GQK6DekVp/+iU2lfFF1QAKUFdPBuCOgA7qfUgC5DUAdoGW8K6IxBMiQfP1s9+vqYmGpRAmgTbBJng0alccxP3AAAAOCVsJkcgG/TqrRDenbWLBddgDZDQLfBYDJ0EU0AAACAJiGoA/iuAK3/oqTS43eILkCbIKDbYDQZO4omAAAAQLPkoD5i9ihRAQBfEKD2+3B/cWp/0QVoNQR0W1QUJloAAAAAzTpz8BR99adVlPj1AVEBAF+gVasDwrQBX2/JyvIXJYBWQUC3SYV70AEAAKBZcjD//vlv6UL6eVEFAF+iU+viOkQZV4guQKsgoNugUqkCRRMAAADgMgjmAFBXgCbgzuTijLtFF6DFENBtUBECOgAAAFwOwRwAmhKgDVi+t+DIUNEFaBEEdBtURLiHBAAAAKwQzAGgORq1Wh/hF/L1ztzUEFECsBsCug3mgO4nmgAAAODDEMwBoCV0al3fyAC/j0UXwG4I6DaoSaMTTQAAAPBBCOYA0Fr+Gr/ZR0oylogugF0Q0JsgSZJKrVJpRBcAAAB8CII5ADhCgCbgzcNlGcNEF6BZKvEIDWwpPBTe079DoeiCQtw5czHl59n+tqxZuYKGDo4TveadP3+ezp07x9sajYbi4+MpMTGR9z3RgAEDKC8vj19MaGgoRUdH87Yt7PNPnz4tekQjRoyg5ORkqq2tFRXP0rt3b6qurrZ+bwMCAmjgwIG8ba/V36ylZ156RfSalrBtE4UEO+ZURoPBQHFjJokeAPgF+dG9Xzwoes7Hgvn+VXsRygGc5PtVn1H/6H6i1zYpqWk0e/4i0WtcWHgorV7v3pXmBpMx62Jt0YhJ4UOQLaBZCOhNMAf0XuaAniW6oBDOCOgsjK9bt463IyMjaenSpbRs2TIqLy/nNU+zZMkSPqb9+/fzfmxsLM2dO5e3bUlNTaXVq1fztr+/Pz311FO0fPlyunjxIq95mgULFlB2djZt3bqV93v27EmLFtn+R7whBHQA93NVQEcwB3ANXwzoTLWpZn1sUO8bRRegSVji3gSNUcIRawAAAF4OS9kBwBX81Pobkkoy/yy6AE1CQG+CSaPGDu4+gs2sshlmdk2bNk1UPRtbpi+PacyYMaJqW1RUlPU5M2fOFFXPNmjQIOuYJk6cKKoAAAjmAOB6QVr/FxJL0ieLLkCjENCboFGrENB9RPv27fkycPnyBl26dLGOp1evXqJqmze+DnXHZM99+ADg/RDMAcBd1Cq1JkQbsGr7uYNRogRwGQT0JmiMCOi+IjMzk997za7vv/9eVD0bu/9cHtOvv/4qqradOnXK+pyvv/5aVD3b0aNHrWP66aefRBUAfBGCOQAogVal6RwVGvGF6AJcBgG9CSo16UUTvFxJSQnfII1dLKR6A7Yjuzym3NxcUbWtsrLS+hz2poU3YGOXxyTv5g4AvgXBHACUxk+jv/pIWeZfRBegHgT0JpiMCOgAAACeCsEcAJQsQO3//KHS1KmiC2CFY9aasK/k2KwoXdg3ogsK4Yxj1kwmExmNRtEj0ul0Hn/MGjsuri42puY09jp4+jFr7Cz0hmNqCRyzBuB+LT1mjQVzHJcGoFy+esxaYwwmQ34BFcWPDRp6VpQAMIPeFJVJwgy6j1Cr1Ty4yZc3qDsee8fkja+DN44JABqHGXMA8DRatbZdpCr8qy2SpBUlAAT0JqkIP837iMTERPr73//Or7fffltUPduPP/5oHdOaNWtE1TZ2n7b8nFdffVVUPdu2bdusY1q5cqWoAoA3QTAHAE+mVWnHRJVlLRddAAT0pqhJjXeyfAhbBs0uSZJExTGS0zLp4NE0qqyqFhXXYONozZic9ToczTxJ+5OPUnlFpai4RmtfBwBQPgRzAPAWgVq/xUmlGfNEF3wcAnoT1OYf50UTvFxgYCC/V5ldnTp1ElXHMJiDYfrJ0/TDrztcGtTDw8OtY4qIiBBV29gScPk53bt3F1XHOXH6LP2wZQftT3JdUGdjl8fU8L58APBMCOYA4I0CNQEr9uUftX8TJfBaCOhN+G1bKfB2sbGxtHDhQn7NmTNHVB3L1UF9/Pjx1jFNnz5dVG3r16+f9Tl33nmnqDqWySTRiTOuC+pDhw61jmnmzJmiCgCeCMEcALyZRqUOiPAP+fL7nIRAUQIfhYDeBA0RZtB9RFFREWVlZVkvZ5KD+jonB/VLly5Zx3P2rH0bg7rydbAGdfPrwIJ6mZOCuivHBADOYaw1IpgDgE/QqjWxfcIiPhRd8FEI6E3ADLrvOHHiBH3yySf8Wrdunag6F7sn2plBPSEhwTqmXbt2iapt58+ftz5n9erVoupcJskS1NebX4d9SSkOD+qHDx+2jmnr1q2iCgCexFBjQDAHAJ8RqPG//VBJ+v2iCz4IAb0JEu5BBxdgQb2gqISKy8pExTexoF5YXEpFJaWiAgAAAOCbQrSBbyeVHRsuuuBjENCboFFrENB9RJcuXWjatGn8Yvduu0pUZARNHTeSrp4wmjq1byeqjtG/f3/rmIYMGSKqtkVFRVmfc8UVV4iq80WEhdLkUcPo2snjqFunDqLqGH379rWOacSIEaIKAAAAoFxqlVoXoAr+alNBQpgogQ9BQG+KCYvcfUXnzp1pwoQJ/Bo5cqSoOo8zg7mMBVN5TGwTPHu0b9/e+pxx48aJqvPUDeZdHRzMZWw3enlM9r5RAQAAAOBuWrWmdxe/dv8VXfAhCOhNkNRqzKD7CLaJ2qZNm/i1c+dOUXU8VwRz2bFjx6xjYvdh2+PixYvW52zZskVUHY8H89HODeaykydPWsd04MABUQUAAABQvgC1/obDZZlPiC74CAT0JpjTOQK6j2DBlG2kxq6DBw+KquPwYD7WNcFcdurUKeuY0tPTRdW2goIC63P27dsnqo4TWTeYd3RuMJedOXPGOqaUlBRRBQAAAPAMweqAlw+Wp40SXfABCOhNUJHJIJoArTagby9LMI9yTTBXqr49utI1LgzmAAAAAN5ArVJpgylgDe5H9x0I6E2QJHLOAdWgOAMGDKAlS5bwa+7cuaLqGIH+/qLlWuwecnlMU6ZMEVXbevToYX3OokWLRNUx/P38RMu1Ro0aZR3T9ddfL6oAAAAAnkOr1vbqqo9cKbrg5RDQm1BrqkVA9xFBQUHUsWNH6+UNIiIiWjwmb3wdvHFMAAAA4Hv8NX43Hyk58aDoghdDQG+CSqOpEk3wcsnJybR8+XJ+rVzpHW9Obtu2zTqm9evXi6ptqamp1ud88MEHourZEhISrGP68ssvRRUAAADA8wRo9P/aV5YeL7rgpRDQm2AwmRDQfURtbS3fKI5dJSUlourZysvLrWMqKysT1ebJz8nPzxcVz8bG3prXAQAAAEBp1Gq1LlzlvyYhJyFQlMALIaA3xWisFC3wASEhIfzyc9O90o6m1+tbNSb5OQEBAaLi2djYW/M6AAAAACiRTq2NDgiLWCG64IUQ0Jtg1FCFaIKXGzFiBD3++OP8uv/++0XVs1199dXWMd18882ialtsbKz1OY8++qioeja2WZ48pnnz5okqAAAAgOcK0PjfkVR2fKHogpdBQG+CXqtCQPcRNTU1VFpaar28AVvO3dIxeePr4I1jAgAAAAhU+b2bWHIkVnTBiyCgN8FYq0FA9xFHjhyh119/nV8ff/yxqHq27du3W8e0YcMGUbXtxIkT1uf8+9//FlXPtnv3buuYvvrqK1EFAAAA8Gwatdo/RBu6ak1Kil6UwEsgoDdhYthg79gtDAAAAAAAvI5WpR0S2zPgbdEFL6ESj9CI4xXZtWqVWiu6oAB3zlxM+XmFote4NStX0NDBcaLXvKysLH7UGsM2R5s+fTqfdWa7u3uiiRMn0unTpyk7O5v327dvTxMmTOBtW86ePUuJiYm8rdVq6YYbbqDNmzd77O7no0ePpuLiYkpPT+f9sLAwmjJlCm/ba/U3a+mZl14RvaYlbNtEIcHBotc2BoOB4sZMEj0AAADv8v2qz6h/dD/Ra5uU1DSaPX+R6DUuLDyUVq/3jhWSjZHMyg2VtwwJjf5OlMDDIaDbkFF+ulyr1uIYAwVxRkAHaAoCOgAAgGMhoDueQTIW51blDp0QOeK0KIEHwxJ3G0wk4Sx0AAAAAABQLK1KE9Ze3/6/kiRh8tUL4JtoQ2pZVrafRt9NdEEBMIMOroQZdAAAAMfCDLptyYeOUnlZueg1rk+/XtSxcwfRs0hNSac9exM+/PIj8w8vjVCTKjn10J5GZ9j7jxgzRSJ1uOi2RFpG4p400QYHQUC34WhZVlqARt9fdEEBENDBlRDQAQAAHAsBvWnbftlFLz/7hug1jYXzT75aLnpEZ8+co8V3PCJ6TZCkExmH9l32wseMGDfA/LFU0W0xlVHqnZ6075ToggNgibtNEg5OBgAAAAAApyssKOKPLICPnzy6yWv+3XP458k6dIqia268isZOHEljJowgnZ9ukzl0/1D3klT0W6KvI8CgvyBJ9KZEtLYll/mp/Is16TWtmXkHGzCDbsOxspO/+Gv8rhJdUADMoIMrYQYdAADAsTCD3rTv1qynd9/8iGbNuZHuf9T2uGypNFb/Ny64z3zRdYqY4WMPmR/iJY16WOaB3YctVXAEBHQb0sqyvtRr9LeKLiiAkgL66TPZNPfu+6i01L5jyNryl02tVtMzTz5Bt948Q1SUo6CwiGbduZDy8gtExbY2/UdHpaI/PPQA3b1gnig4FwI6AACAYyGgN81RAZ0prS2/bWhozFei63AI6M6DJe42mEPRRdEEuIzBaKTamloeqOy5attwVdfU8F9DiSRJohoXvQ7sbHr2CAAAAABNC9AGfLC7/FBX0QUPghl0G45XnH1GrVI9L7qgAEpb4m4ymfjlbCqVijQajegpj6teB/afLK3Wda8DZtABAAAcCzPoTXPkDDpTY6rdNCCo13TRdSjMoDsPZtBtqDbV4Bx0sIktPddqtU6/lBzOGVe9Dq4M5wAAAACeTK/WTTtSkvGg6IKHQEC3odZkwC7uAAAAAADgkfw1/m/sKz4WI7rgARDQbag11RSLJgAAAAAAgEfRqDV+YbqgTyRJwq3NHgIB3QYjSXmiCQAAAAAA4HH0Ku3YlPITfxFdUDgEdBtqTbXYxR0AAAAAADxagMrv2cTStCGiCwqGgG6DodKUI5oAAAAAAAAeSa1Wa0M0AZ+uWbMGO+4qnE8G9P5Dx/TqN2zsAzHDx/7e1nX/jIfnp6ZkSOJpNrFzoDdt2MKPR2juStiHkwgAAAAAAMB1tCrt0AHXDX9BdEGhfDKgS2p6Tq2i5ebmP5u7/vbEi3ZtqLDtl530+kvv8LMLm7v++oe/08Xzl8QzAQAAAAAAnC9Q4/fkvqLkkaILCuSbAV2lCuePJG00/9+bTV5mZaXl7KFZ5WUV/LFvdG+aNefGJq+Idvy3posXcvkjAAAAAACAK6hVak24LuzjLdIWrSiBwvj0Pegqlfq9jEN7f9/UJT6tRYYMi6P7H13U5NW9R1fxmQAAAAAAAK6lU2sHtS/rjqXuCoVN4gAAAAAAAHxIgMbvTwfKjg0XXVAQBHQAAAAAAAAfwpa6h6mCPnpWkpAHFcauDdC8TfTwsd+ZBz6TVKpZGYl7vhPly8QMH8t3cN+462vet4Xt4M42ibt7yXyaM3+WqF7uTw8/Q8mHjtJr77zAl8NDy9w5czHl5xWKXuPWrFxBQwfb/9oeP36cDh+27KwfEBBAN9xwA61du5Zqa2t5zdNMnjyZTp8+zS+mffv2NGXKFN62hX3+gQMHeFur1dLNN99MP/74I5WX27cPg9KMHTuWSkpK6NixY7wfFhZG06ZN4217rf5mLT3z0iui17SEbZsoJDhY9NrGYDBQ3JhJogcAAOBdvl/1GfWP7id6bZOSmkaz5y8SvcaFhYfS6vUfi56ysdOe2IbSbN8qdmusK5QbK/4yODj6H6JrN3NOOmR+iJc06mGZB3bjiCoHQkB3UEBnx6wl7jtEI8YMI71eJ6qXQ0BvG2cE9MTERFq3bh1vR0ZG0tKlS2nZsmUeG0yXLFnCx7R//37ej42Npblz5/K2LampqbR69Wre9vf3p6eeeoqWL19OFy9e5DVPs2DBAsrOzqatW7fyfs+ePWnRopb9Y4eADgAA4FgI6E1zR0A3mkw1F2uLBk4MH3xClOyCgO48WNLgICyUj5s02mY4BwAAAAAAsEXnwjyhUav17XUh/xFdUAAEdAfJPp1D985bSmlHM0QFPMXQoUP5bDG77rvvPlH1bFdeeaV1TDNnzhRV26Kjo63P+f3vW3WIgeJMnDjROqY77rhDVAEAAACU54qrJ9D8e+bStOuniopr6NW66UdKj98uuuBmPhnQVURbiaQqlcFk13IMk5loNilx32Ee0rf9sktUGqfX68UjZtqVgt1vzZZ0y5c3qDsee8fkja+DN44JAAAAvFNEZDjNv3sOde/p+mOZ/dS6tzfk7Q0VXXAjnwzoGQf3/ivj4L6A9KR9p0SpCVIV+38jGYt41wHm3zOHbyQ3IC5GVMDd2P3aL730Er/+/e9/i6pn27hxo3VMX331lajaxu5Bl5/D7sH3Bjt27LCO6dNPPxVVAAAAAKhLq9a27+kX9ZroghthibsNEtESlURLDJLpnCi1GQvmtnZ5B/dgO7azy2g0iopnY4s+WjMmb3sd2Di8bUwAAADgnS6ev8RPhXLXLbN+Gv29+4uOjBJdcBOfDOgDho+7MWb42P/FjBjRXpQalXlw38r0Q3vfZU1LBbwRO1qN7fDNrg4dOoiqZ2NHisljCg8PF1Xb2HJw+Tldu7p+aZUzsLG39HUAAAAAcIeEfYf50c3N3TLrLGqVWh2mxYZx7uaTAd1EJrYT2O0qk26cpWKbXqU7KprghQYOHMiP32LX7bd7x/4YEyZMsI7pmmuuEVXb2CZx8nPYEWXeID4+3jqmWbOwcgUAAACUq7amVrTcR6fRjTxScnyJ6IIb+OYSd6ll579XmarzRRO8UHFxMZ0+fdp6eYPc3FzreHJyckTVNm98HbxxTAAAAADO5KfR/2NHUXKE6IKL4R50O1Qaq8+LJnih48eP08cff8yvtWvXiqpjlFVUiJZrHThwwDqmnTt3iqpt586dsz7nf//7n6g6RnllJUmSJHquc+jQIeuYfv31V1EFAAAAgKZo1ZrwSG3QK6ILLoaAbodqMh4XTYAWycg6Qz9u201nz18UFd906ux5Wr9lJ2WdPeeWoA4AAAAA9vNT6xfvLjw2XHTBhRDQbYgePubH6GFjv404qz5iDhXNnoUOnqlLly501VVX8Wvs2LGi6jhFJaW0I+GwS4N6TEyMdUyDBw8WVduioqKsz5k0aZKoOk5peQXtPXTEEtSzXRPUe/fubR3T8OH4NwYAAADAHmzDuAhdwFuiCy6EgG6DilTXqlR086BBg2oMkqFAlMHLdO7cmQdSdo0ePVpUHc+VQb1fv37WMbFN8OzRvn1763PYJnPOwoP6YTmo5zg1qLPd2+UxDR06VFQBAAAAoDl+Gv2E5NLM20QXXAQB3U5GyXRSNNvky/9+R48v+QuVlpSJCrgb20SN3Z/Mrj179oiq87giqKelpVnHlJycLKq2Xbp0yfqc7du3i6rzWIJ6Cv1gDuonnRTUs7KyrGNKTEwUVQAAAACwhzmkv5GSkqIXXXAB3wzoKjrLHkwq6RLv20Gn1iSIZpvs3r6PjianUU72OVEBd7tw4QIPpOxim6u5ijOD+smTJ61jSk1NFVXb8vPzrc/ZvXu3qDpfmTmo76sT1B2J7dwuj8neNyoAAAAAwEKn0naTegU8IbrgAj4Z0DuH+D9iVOt6ZB7ct0+UmlVjMuKMJnA4vU5H3Tp1oA7tIkXFN2k1Gv46dOnQXlQAAAAAQAn8VLq/7CtL6SS64GQ+GdC3bdtmOJGwI1t07VJhqOaz7uB92IZq999/P79uu801t9mwYD4opi/NuHISDe7fj/R6nfiIY7DN7uQxXXHFFaJqW7du3azPWbhwoag6l1aroQF9e9GMqybRsIH9yd/PT3zEMUaMGGEd07XXXiuqAAAAAGAvrVoTGCIFvii64GS4B91OBlNtimiClwkJCeEbxcmXMzk7mMsiIyOt4+nUyb43PF35OliDufl1cEYwl7lyTAAAAADeyk+jvyux5Eis6IITIaDbaWzE4CMmyWQUXfAiR44coffff59fn332mag6lquCuYzdcy2PacOGDaJqG9tYTn7ORx99JKqO9Vswn+zUYC5jG8PJY/rqq69EFQAAAABaQqVSaQJUwa+KLjgRArqdzH8opVqT4YLoghepqamhc+fO8auwsFBUHcMazK9yTTCXlZWVWcdUWloqqraxXdTl57Ad3R2J3WMeWy+Yu2YzUDb2lr4OAAAAAHA5P43uxn0lRyeLLjiJTwb0oUOvCI8eNub2nldc4S9KdpFUUpJogpcJCgril84cqB2JhXMezB386zaHjaM1Y5Kf4+fgme3+fXpSvAuDuay1rwMAAAAA1KcyC9MEvSK64CQ+GdAr1VX/Mv/5+p9/WdVYUbKLVqW1e9d38BxsI7E//vGP/FqyZImoerZp06ZZx3TLLbeIqm2xsbHW5zz22GOi6tkmTJhgHdP8+fNFFQAAAABaQ6/WjTtUdmy66IIT+GRAl1SqcP5Iav5or9La8hbt/N4YlUpV7xHcjy1xZ8uf5csbsCXuLR2TN74O3jgmAAAAAHfyp4C/iyY4gU+mxOjhY78zD3ymOSXPykjc850oXyZm+FiJPWYc3Mtfp52Fh+K7+Hc4xNoNfbdmPb375kc0a86NdP+ji0T1cocOJFNKcirNu+tW0mg0ogr2unPmYsrPs32f+JqVK2jo4DjRax7bSGzdunW8zXY/X7p0KS1btozKy8t5zdOwVQBsTPv37+d9NjM+d+5c3rYlNTWVVq9ezdv+/v701FNP0fLly+nixYu85mkWLFhA2dnZtHXrVt7v2bMnLVrU9N/Nxqz+Zi0981LzK7kStm2ikOBg0Wsbg8FAcWMmiR4AAIB3+X7VZ9Q/up/otU1KahrNnm/73/aw8FBavf5j0VM2OU907NyBOnaKElXHYb/uI3+8v8k9kRL2HaLvVq/nExzNOZJ0rFYySTpJox6WeWD3YVEGB8AmcS0wITw+yWgy1YpuqwwbNYQW3DMX4RwAAAAAAKwiIi2Ley+ev0TJh446/Nq0YQuVlzU9AZW49zAP6Y09t+HFwjmRVBVYozslng4Oghn0FsygM8fKso77a/R9RdfK3hl0prCgyPoXEFrGGTPoWVlZlJyczNsBAQE0ffp0j59Bz8nJ4bPHTPv27fm92M05e/Ysn3lntFot3XDDDR4/g15bW0vp6em8HxYWRlOmTOFte2EGHQAAwLEwg27bycxTVGYjRLcFm5Vns+hNqamppbSjGaLXvMKKojsWXT1nleiCgyCgtzCgp5afWuWn1l22XtjegP7ys2/Qnu0H6IMv3rT5FwQa54yA3hhPD+gdO3YUvbbx9IDet+9l76W1CAI6AACAYyGge49qY8322ODeV4guOAiWuLeQSjIdFM1WKcwv4vd1XLyQKyrgbhcuXKDDhw/zKynJO07SY7Pn8piOHz8uqrbl5eVZn8Mub1D3e8vusQcAAAAAx/DT6CcfKDnS/DJNaBEE9BYqMZbjp3wvw5aDf/fdd/zatm2bqHq2I0eOWMckL1tvTm5urvU5GzduFFXPlpaWZh3T3r17RRUAAAAAHCFYE/Jn0QQHQUBvobza8m0mycSXvgMAAAAAAPgqvUp73d6yI0NFFxwA96C38B50Jq0sK0ev0XcRXc7ee9D/9PAzfOfD1955gYYMa9t90r7IGfegX7p0ic8ey+Li4qybxnkidt91UVERv5jAwEDq3bs3b9vClrjXvd+cvQ5Hjx4lo9EoKp6lW7du/H5u+Xur0+koJiaGt+2Fe9ABAAAcC/ege59qQ82nsSG9F4outBECeisCemrZqW/8NLpZosshoLuGqzaJA2AQ0AEAABwLAd37mEym2hyptOcVwQPPixK0AZa4t4JKTftEEwAAAAAAwGep1UsPROIAAJlmSURBVGpde5X/I6ILbYSA3goltWXYKA4AAAAAAMBMS9qHtkhZ/qILbYCA3gpqY9U2yUx0AQAAAAAAfJZOrQltV2HEfegOgIDeCiMjRxbXSoZs0QUAAAAAAPBpOtJgmbsD+PQmcSqSFpn/JG1lNY3JVHXswIELA0eN6lRLuk6spjKaDrHHhpvEMWnlp1bq1Trru0TyJnE33Dyd5iy4RVQv9/Izb1Da0QxsEtdKStskLvnoMaqoqBQ951GpVDRs6GDS63SioiypGZlUXFwies41JC6W70zvCtgkDgAAwLGwSZx3u1RbNHlsaNwO0YVW8OmALrpWEtGr5vqTomvVWEBPLs18JFgb+JboWgO6vRDQW0dJAT3h0GG6c/ES0XO+R+5fTA/fd4/oKcfpM9k0fdYc0XO+ubfcTC/85bK/pk6BgA4AAOBYCOjercZU+8WAoF53ii60gk8G9JgR426WJOmfomshSVXm/39eraKFEqn4DDqnklZnJO677Cf0nUXJI7v4tTsgunQy8xS9/tI7VFZWLipN696zKz3z8pOk1ytzNlTJlBTQ8wsK6W8vvkwVlQ6eQW9kdwOV+Q/mow/cR/FDBomKclRWVdFTz/6dikscPIPe2C4P5v9iLZx3O02dNEEUnAsBHQAAwLEQ0L0bO3It23ixy9TQkXmiBC3kkwHdUTIqzpRrVRrXrLUFDueggyshoAMAADgWArr3qzBUPT4opO8bogsthE3i2sAgGQ+LJgAAAAAAgM9Tq9T3iSa0AgJ6G2hI/YtoAgAAAAAA+Dx/jb7/7qKU0aILLYSA3galxnLMoAMAAAAAANQRqQ+2fe8BNAkBvQ3yy2t+NkmSQXQBAAAAAAB8nkpSzZMkCVmzFfCitcE1nePLq001qaILAAAAAADg83RqbejB0sxZogstgIDeRmqVer1oAgAAAAAAgFmgRn+raEILIKC3UWlNaYJoAgAAAAAAgJmWNDM3mDL8RBfshIDeRoVVxo0mk8kougAAAAAAAD5Po1YHdCw1zRFdsBMCehux+9BryHBMdAEAAAAAAMAsWBswXTTBTgjoDqAm1Q+iCQAAAAAAAJzqJkmSVKIDdkBAd4BCQ/lO0QQAAAAAAAAznVoTuq84ZZrogh0Q0B0gO3TgTwaTqVJ0AQAAAAAAwCxMF3qVaIIdsNzAQVLLT/3kp9bhHgsnu3PmYsrPKxS9xq1ZuYKGDo4TveYlJibSpk2beDs0NJQefPBB+uc//0nV1dW85mkWLVpESUlJdPDgQd6Pjo6m2bNn87YtqamptHbtWt7WarX0xBNP0AcffED5+fm85mluu+02On/+PO3caVng0rVrV1qwYAFv22v1N2vpmZdeEb2mJWzbRCHBwaLXNgaDgeLGTBI9AAAA7/L9qs+of3Q/0WublNQ0mj1/keg1Liw8lFav/1j0wB2qTTUnYoN6O+ab7gMwg+4gkkn6UTTBA1VVVfGLhSOGPco1T7safv3ymOzR8Dm++joAAAAAgGPoVbo+W8pSOokuNAMB3UEKTCUI6B7K39+funfvzq/27duLqmdjKwHkMbG2PTQajfU5nTt3FlXP1prXAQAAAAAcR2UWZtLeKLrQDAR0B5kYNjS9xlRzXnTBg8TFxdE999zDr3nz5omqZ5s4caJ1TNddd52o2hYTE2N9zsKFC0XVsw0fPtw6JnuW+QMAAACA4wVq/CeKJjQDAd2BVJLqW9EED1JSUkJnz561Xt6A3Tcuj+fcuXOiaps3vg7eOCYAAAAAj6NSXSta0AwEdAcqrq38VTTBg2RmZtKKFSv49c0334iqZ9u3b591TDt27BBV23JycqzP+fzzz0XVs7GN8uQxyRsBAgAAAIBr6VXajnsKD/USXbABAd2BAsON6wwmk2V3KgAAAAAAAOACNAE4bs0OCOgONEg1qMZIhs2iCx6iS5cuNGXKFH6NGTNGVD0bO1pNHtOgQYNE1baoqCjrc9g97N6gV69e1jENGzZMVAEAAADA1QK1AfGiCTYgoDuYwWhcL5rgIdiO5XKI88aAzjbBswfbwV5+jjcG9Ph4/JsAAAAA4C5Gk+ka0QQbENAdLK+y6luTZJJEFzzA+fPnaevWrfxi9257A3ZfvTymo0ePiqpteXl51ufs3LlTVD3bqVOnrGM6fPiwqAIAAACAq+nU2j4JCQk60YUmIKA72NSOgy7USIYU0QUPwHY5l0OcowP6+Ut5VF5ZKXquUzegp6TY98cxNzfX+hxHB/QLeflUUlYueq5TN6AfOnRIVAEAAADA1dQqtaa6j26c6EITENCdQKWi1aIJPu58bh798OtOOpB8jCoqfXf/wPzCYlq/ZSftPpjslqAOAAAAAO4XrAscLJrQBAR0JygwlH4tmuAB2P3aixcv5tctt9wiqo5jMpno+OlsWvfrDpcFdXYvvTymSZMmiaptXbt2tT5n/vz5oupYp3POuzSoDx8+3DqmadOmiSoAAAAAuEOg1q+faEITENCdYELokLRqY02m6ILChYaGUrdu3ayXs9QN6glHnBvU27VrZx0P26XeHq56HRgW1De4IKi7ckwAAAAAYFut0egdOxE7EQK6k0ik+lw0QeHYJmoffvghv7744gtRdR4W1DNPyUE9lSqqHB/U2T3k8ph+/PFHUbUtIyPD+pxPPvlEVJ2H7aTIg/rWnbTHHNRLnRDUDx48aB3T119jYQsAAACAO6lVqr6iCU1AQHeSwuqib0QTFK7KHJCzs7P5xXYydxVLUD9DP2zeQafOnhdVxygpKbGOibXtYTQarc9hO9u7imRO6qfY0vetuyj95ClRdYzWvA4AAAAA4BxalSZ8S1aWv+hCIxDQnWRCu/iUalPtCdEFhfP39+eXVqsVFdfo0C6SpowdQb26dRYVx2DjaM2Y3PU6tAsPo8mjh1H/Pr1ExTFa+zoAAAAAgOOpVWqVX0TRENGFRiCgO5NJwjJ3DzBixAh66qmn+PXggw+KqnOxYH7V+FH8Ym1Hmz59unVMs2fPFlXbYmNjrc954oknRNW5WDC/Ysxwmj5pLHXpECWqjjNx4kTrmBYsWCCqAAAAAOAufqqA/qIJjUBAd6IiqQzHrXmA2tpaqqiosF7O1NHJwVxWdzz2jsmVr4MlmI9wWjCXuXJMAAAAANC8QJ1/J9GERiCgO9G40MGp1caaFNEFhUpOTqbXXnuNXytWrBBVx5KD+ZVODuayrVu3Wse0bt06UbXt+PHj1ue89dZboupY7SLCaIo1mLcXVefZtWuXdUyrV+P9MgAAAAB306k0YaIJjUBAdzJJoo9EE3xQeGiIOZiPdlkwV6rQ4CBLMJ84ljq7IJgDAAAAgDIZTMbeogmNQEB3sosVl/5nkiSj6IICRURE0JAhQ/gVHR0tqo7Rp3tXczCPED3X6dixo3VM9p6DHhwcbH3OwIEDRdUxunfu6JZgXvd16Nmzp6gCAAAAgLuYJFMP0YRGIKA72dSOYy7USrXbRBcUqE+fPnTLLbfw67rrrhNVz8Y2vpPHNGnSJFG1rXv37tbn3HTTTaLq2djGd/KYrrzySlEFAAAAALdRqXAPug0I6C5Qbaj9r2iCAl28eJHfhy5f3uDs2bPW8Zw8eVJUbWNnwHvb61D3e5ueni6qAAAAAOAuKqJw0YRGIKC7wJmyklVGyYgtpBWKhdlvvvmGX2xzNW/AAqk8pgMHDoiqbbm5udbnbNiwQVQ9W2pqqnVMu3fvFlUAAAAAcBc1qf1FExqBgO4CN3UdWVFrNGALaQAAAAAA8GlqlVovmtAIBHQXKast+0Q0QWG6detmvU95ypQpourZ2KZo8phGjRolqrZFRUVZn3P99deLqmerew/6+PHjRRUAAAAA3EVNKp1oQiMQ0F1kdOSQbTXG2lOiCwpSd6dvdnkD9qaDPB62CZ492rdv73WvQ93vbf/+/UUVAAAAANxFZbblYkqw6EIDCOguZCTjB6IJCsI2UZPvU/7xxx9F1bMlJiZax7Rjxw5RtS07O9v6nO+//15UPVvde9B//fVXUQUAAAAAt9LXakULGkBAd6FCVc1Kk5nogkIUFhZad/rOzMwUVc9Wd/fyc+fOiaptZWVl1uccO3ZMVD1b3dfh9OnTogoAAAAA7mSQjJJoQgMq8QguklZ++ge9WnuD6EIL3TlzMeXnFYpe49asXEFDB8eJXvPYbPO6det4OzIykpYuXUrLli2j8vJyXvM0S5Ys4WPav38/77P7sOfOncvbtrDZ5tWrLXsZ+vv701NPPUXLly/nIdcTLViwgK8KkHfm79mzJy1atIi37bX6m7X0zEuviF7TErZtopBgx6zUMhgM9MBjfxQ9AAAA7/LHpQ9R/+h+otc2KalpNHu+7X/bw8JDafX6j0UPlCKtPDvs+vZjS0QX6kBAd7GEkrSbI3Uh34outJAzAnptbS2/ZIGBgVRR4bmn4ul0unrjYdiYmuONrwPTcEwt4Y6ADgAAAPZBQPdcp0sKQ6Z2HFQmulAHArobpJadOuun0XUVXWgBZwR0gKYgoAMAACgXArrnKvA/rx+pGll/Rgk43IPuBkaT8R3RBAAAAAAA8BkmyWREOG8aArobFFDxh0aTySC6AAAAAAAAPsEomWpEExqBgO4Gk0OH5xol4xrRBQAAAAAA8AkSSZWiCY1AQHeTQlPZctEEAAAAAADwCSZJ8syjklwEm8S5UVrFqQN6lW6k6IIdlLRJXE1tLX22ag2Vljp/A0qVSkWzZ95I3bp0ERVl+Xz1l5SXXyB6znXT9ddSn149Rc+5sEkcAACAcmGTOM9UZao+PDCozzDRhQYQ0N0oqTRjXog26L+iC3ZQUkDfve8ALXpwqeg536L5d9BTj7nu97NX5omTdOOcO0XP+W6+8Tp69flnRM+5ENABAACUCwHdM1Uaq7+NC+5zi+hCAwjobiRJkiqz8ky2VqXFkWt2UlJANxqNtOrr76i0zPkz6Gq1imZcdw117thRVJTly+++p/wC298XR7l+2lXUo3s30XMuBHQAAADlQkD3TCaT9Eq/oG5Piy40gIDuZimlJx4P1Pr/n+hCM3AOOrgSAjoAAIByIaB7pkpj9Z/igvssE11oAJvEuZkhqPRdg8mIjRIAAAAAAMDr1Rhrc0UTGoGA7mbx6vjyWsnwrugCAAAAAAB4rbLaqjTRhEYgoCtAcVXxP02SqVZ0AQAAAAAAvI7JLOBUbaLoQiMQ0BVgfPthOTWS8TPRBQAAAAAA8DoGMl4aOXIkJiZtQEBXiDJD5WsmSTKJLgAAeKjEw0n0r/+8R9XVNbxfVlZOr/3rHTqWnsH7LVVdU0Orvv6Wftm6XVSUIS8/n955/0PKOXdeVFrGVeP6YOVntP7nX0RPeXbs3stfR/Z6tEZbvw/O0tZxZZ/NoReXvUHnzl8QFaIVn/6X1q7fKHoA4IlMZEoVTWgCArpCjA6LTa8lw3eiCwAAHuqd9z6k5R+upMNHUnh/b0IiffjZf+ldc62lWOiae9dievYfr9Ef/vw3UXW/DebAe93sO+jt91bQ6+/8R1Tt56pxsfD6f2//h/7w9N9o8SOPKS7EMq+/s5y/jjff8Tvan3hQVO33zboN/PnX3Xo7ffLFalF1v7aPaz19tupL+mHjz7zPvpfL3nynVX/eAEA5dKTdL5rQBAR0BSmrLX9NNAEAwENJkmTz0V4sbLHQlZqeyfvyjLw7lZaW8aD7mDnwlpSW8lpLvy5Xjqvu7C2b0b153kL61hz8lOjkqdP8tWVvWrRk1rlGfC57Hf/x+r9owf0PKeqNiNaOS/77Ymrj3yMAUJZSqfKYaEITENAVZFRY3L4aU81PogsAAD6IhasF9z3EwxYLXbfPniU+4l5s1vzKGbfwoOvnp6cbrpkmPmIfd44rNCSEJo0fy99UeOq5F+kPf35GcbPps2bcwB/Zsv/WzDqPHjGcunbpTPsTDvI3QNivowRtHRcAeJeqqorNoglNQEBXmFJDxbMS3h4GAPBJLMSwcMVCDAtbK975Jz3/5z+Jj7oHmzVnS8TlWfP4wYPox69W0Q3Trxaf0Tx3jys0JJj+/fqr/PdkYX39T5v4TLOS7k1fOG8ufffFp/z1kWed+ZsZds46jxk5nH78ehUPxOwNEDZjrYRl/Y2Nq6Wz6QDgHWpMtblsc2zRhSYgoCsMn0WXDD+KLgAA+AAWoqzBRcwurzWHmknjxorPcI8de/bSzHm/40GWzZr/+fHf0+qVH/CwZQ8ljctPr+e/P/v62Wwz+9rYGw/sa2P3NytBn149ech++L57+OvFbgdgs85JR46Kz7CNjfGV5/7K34xg3yO22oG9MeLuZf0NxyXPpts7LgDwDpJk2iWaYAMCugKVUdnzmEUHAPBQKvFoJx5W5i3kYSqqXTvr7HJISLD4DNdjs5t8BvZhywysPGvOZkPtpcRxMSwsyl8Le9OBfZ1z7rqXvxmhBCxkP3L/YlqzcoV11nnB/Q/S62//x+5Z56unTDY//wPrbDpb1u/u2fSmxtWSVQIA4NkklWqbaIINCOgKNCpo0P4aqQaz6C5SWlpK58+ft15M3b6nXeXl5VRQUGDtX7jw2xE1tnjb68DG09iYAJSi7uwyWzrO7ulms4zunjVny9Cvm225h7mts+ZKGldd8mw6W3otz6azNyPY18yW9CvB0MFx/HVjXycL2e+v/IzPOtsbstu3a8dn0994+e+Kmk2Xx8Xe7Km7SiAtw7JpIAB4rzxjoeVYBrCphe/zg6skFqWOCNMFH1Cr1fge1XHnzMWUn1coeo1j786zHwDslZiYSOvWrePtyMhIWrp0KS1btowHXU+0ZMkSPqb9+y2nWMTGxtLcuc3PeqWmptLq1ZYjevz9/empp56i5cuX08WLF3nN0yxYsICys7Np69atvN+zZ09atGgRb9tr9Tdr6ZmXXhG9piVs20Qhwe6dFQTluGvJI7RnfwJ98u47NHbUCNq0ZRs9/MRTNP3KKfT2spf557Dw+/rby3mAZfdEv/HyCzYDbP8R4/hjeuIe/ugMbBaTzdLKR3WxWfM3/vFCk8F889bt9ODjT/LZWrakmlHauHLOn6crb7yFupnHsHndN6JaHxs3C63y5nVshp3NrrPg7gpslUFqegZ9979PKTYmWlTrY2+asFlwFs7Zmyb3LlzAZ6MZdtY4O86M9dkS8saw57HvrXzPPfuesTde7H3TpTXaOq5//ec9flzhYw89QA/cvZBy8/Jo4jUzqENUe9qx0fJvNkBKahrNnm/73/aw8FBavf5j0QN3qTHVXhwQ1KuT6IINmEFXqBHhsYm1ZFwlugAA4AXYvc4NZ5d/NQdHd88us3uB2aw5C+csKD3xyIMtmjVX6rjs0XA2XYkbmbGvi806y0vWWSife9e9ds+ms+8jm0mXN8n7Zet2RRw519i42J9De8cFAJ5DIukH0YRmIKArWGltyV9NkqlWdMFJOnXqRJMnT+bXqFGjRNWz9enTxzomNoNuj3bt2lmfM378eFH1bGzWXB7TkCFDRBXAPdIzj5vDxx18qbFldvnvfIba3feas5njOXct5qGIzZqzoHrvXQvEZzQv4/gJxY2rNeR709nMMsPvoVfQsWDyBnAr3v4nD9yHj6TwJeu/bLX/lk7LGxGfKOrIuYbjYm+QsHH9un2n+AwA8AaVUs120YRmIKAr2OjwISerTbXviy44SdeuXenKK6/k17hxluWWnm7AgAHWMdkbTDt06GB9Dgu03qB3797WMY0YMUJUAdzjdPZZHorYrCELSS05psxZ2C7m8pL2+8yhnM2as6DaEmfO5ihuXK3FwmJjx4KlKuj+aBau2awzW6XAZp1T01v2tbFxyUfOMezIOTZGd2s4LvaGFgB4B6PJWFtcXtv4fUZwGQR0has01Txn/kPtmTdDewi2ediOHTv4Jd+37emOHz9uHdOxY8dE1ba8vDzrc3bt8o5TME6fPm0dU1JSkqgCuBfbDEsps7IsVMvYsue2zKQqaVxtwVYVsNUA8mvBNluLahfJ20qRdCSFz6C3Vl5ePv9+y9gZ6kqQlp7ZpnEBgDIZyPjz1I6DlLEDpwdAQFe4kaED8qqlmmWiC05w7tw52rx5M7/27lXGMTttlZGRYR3TkSNHRNW23Nxc63NYoPUGWVlZ1jEdPOj5wQE828hh8fWWFj/0+JNuv9eWzRZ/9v6/6y0tZhuOtcSI+KGKG1drsa977l2L+bJ/hi0JZ+e2s5CuBPItCQvue4h/reyWBHb/dkvwpfvi+Dt2SwJb1v/c05bZdHdp7FaLa6++UnwUADxdpbH6O9EEOyCge4Dc3OxXa02GS6ILAAAeKDIinN9nW3ejLrbRlxI36mrJBmQR4WGKHFdLsaX+7A0KtmScvWGhlHPbZU1t5Md2qLdHYxv58fvRFbpBYe+ePcRnAIAnM5lMtcWVBmx83QII6B5gau+pVTXGmr+ILjhYv3796O677+ZHcM2cOVNUPdvo0aOtY5o4caKo2talSxfrc+644w5R9WzDhg2zjondhw6gBGxWlgUQNuucaw5NStyoS96ATL4/3R5KHJc92NfHZqTlY9bkWXOl7EDviI38Nvz8S72N/NgbD7aO0HOFxsbFjkltybgAQPlqqPYXLG9vGQR0DzEopN+HtSZDmuiCA4WFhVGPHj34jt/s8gbt27e3joltgmcPb3wdvHFM4B3YRmzyRl1s1pBt1LXg/oes51S7i7xRlzybzpdTm78ue0O2UsfVFLbcm70Rwe6d94RZc3ZGeEs28istLeOz5o89/Tc+a86+v2zWnL0J4U4Nx8VutWDjGtDEeekA4LkqTTWfiCbYCQHdQ6hUKqncUPa46IIDHT16lD788EN+ffHFF6Lq2Xbu3Gkd048//iiqtrH71uXnfPKJd/y3lN13Lo/p66+/FlUAZWh4/jYLwWxXdbYEmQUrd2k4m74/4SAPsSzM2kOp46qLfU3Ws86ra+iWGTcoetacBXI2u/zwffeIz2gemzW/csYtfNachWD2xoP8PXUXNq7X3/7PZeOSj7YDAO9SazLkfx/c/0vRBTshoHuQ4WFxG6pNNZtFFxykqqqKsrOz+cV2Mnek9KzTlHX2HEmSJCquUVJSYh0Ta9vDaDRan8N2tnekk9k5lHnqDBlNJlFxjda8DgCuxkKKPHPLghQLwjPn/Y527HHvppUNZ9NZmGWhlgUreyh1XHU3SYtq145/jS8/91dFzZqz89fl2wvY7DL7Ptg7u8zeBGFviMiz5mzp+I9frVLErDkb1/srP+P9lo4LADyPiUwrnlepXPvDnxdQiUfwEIkl6bFh2sBktUqtFSWfcufMxZSfVyh6jWPvxg8dHCd6zUtMTKRNmzbxdmhoKD344IO0bNkyKi9v++l2B4+mUfrJ0xQSFEhxMX2pV9fObDWE+KhzLFmyhB8pJu9aHh0dTbNnz+ZtW1JTU2nt2rW8rdVq6YknnqDly5fTxYsXea0tjmaepOS0TAr096eB0b2pT49upFE79/3BBQsW8Dca2GoChi31Z7WWWP3NWnrmpVdEr2kJ2zZRSLAyfrgH97trySO0Z38CffLuOzR21AjatGUbPfzEUzT9yin09rKXxWc1ju2kzoKwfFwZC1Vs06yRU6bxfnriHv7oamzjNzajy8I5n4192rIh3IOPP0lXT5nMl7Xb4q5x5Zj/G3DljbfwjdQ+fe/f9OzLr/FgzrBN0tg43B3M2ZsFqekZfIn3ZvPrLAdYNtP9z3/8vdl/z9imfmznfbb8nX0ue53l79PjDz/Ig7A71B3Xzj37rKcD2Duuf/3nPVr+4Up67KEH6IG7F1JuXh5NvGYGdYhqTzs2rhOfBa7C3vg5ceoUZZ0+QyezTvHVEKzG3gQqcePKmPKKCjqaavsOUPYzzcDB/UUPnKW8rJzUGg0FBPiLClHWydPJpcWltn9wFySJqlSkSpNU0uFAo/93SUnbisSHfA4Cugc6Unb8/4I0AT653N0ZAb0xjg7oMlcEdRbQO3bsKHpt4+iALmNBPdYc1Ps6MaizMN63b1/Rax0EdGiNtgR0hv3gy3ZAZ4GYzVyzmWgWcBl3BXSG/TD+kvlrkndnj2rfzhya8u0K6Iw7xiUHdPZmAsPCBGu/8fILilnOLgdZNpvPNtdjWKh+/JEH+e0CzZEDOgu+8uoGNmvu7k3g2jouBHT3Yn832WqXpOQU8+M+/ncHwGUkumD+Kfn59EN73xUVn4KA7oESpITAkIqoEzq1tpMo+QxnBHSDwcAvmb85PDoroMucGdRZQGebo9XFxtScxl4HZwV0GQ/q/cxBvafjgzoL6GxjuIZjagkEdGiNtgZ0WcNZZ8adAV3GNnxj9xHLYdDegC5z5bjkgC5js+aPP7zErcG1ITnIMuzrYvf/s3v37SUHdMbds+Z1tXVcCOiux/5usr0Lvlm3/rJbWQKDA6lj9w7UrlM76t63K+n0OgoIDjDXAyggKEB8FviykoISKswrotycPNrz8z6qranlfz6uu/Ma6hnT/LGJtTUGOnviLGUkHaejB47xmkTSxpoQ/1mnt22r4gUfgYDuoZJKMm4N0QX53KYLzlrivm6d5R/7yMhIWrp0qdMDuswZQZ0FdDam/fv3835sbCzNndv8D2tsifvq1ZZ7HlmQfeqpp5we0GXOCOosoLN7z7du3cr7LKwvWrSIt+2FgA6twcI4C+Vff/4xDYodQHsPJNLCBx7m93KzkNISbNZ51Vff0uvv/IdCg0No588/iI+4F/vhnYV0FtZZGGzpJl+uGheb9WcbpTHP/flPdMP0q3lbSdh9/WzZPVv2/+cnfm/X7HJd7J569oaHEmbN62rruFb+dxW9/Mab9NzTf6I7bp3FlzKPu/p66t61C63/0js2dFUC9ndxw0+bzH+OvuPHK8pCI0OpT2wvGjhqIMUM7UedujtmZR74BhbWP1n2Xx60WUh/4Pn7+J8jeyVsOUjffriW8i8U+GRIR0D3YGnlp37Sq3XTRdcneFtAZ9gPLYP796PoXt1FpW08MaAzep3WHNL70EBzUHcEBHRwl+KSUsrOyeHhXJaccoz69O5JwUFBotIy8myWkmZ+GfYDfWz/mBaHL5krxsV+D7asXSmbwDXEAlJeXn6rXwP2fDZTzQK6krR1XCaTiW8sN2zoYFGxzPAGBwdRh/btRQVaS54tZ2+UybcgsFnxkVOHU5w5lI+cYv9qB4CmvPvsB3R4VzK16xRJz330N/OfMfu30Dp7IoeWP/u+JaRL9Gbmob0+c9wDdnH3YAW1ZQ8ZTaYa0YVWYsvBBw0axK+23rPcEuwH2qGx0TTjqkkOC+eyqKgo65jsvR89MDDQ+pwBA34LFs7GgnlcdB+68crJDgvnsg4dOljH1K1bN1EFcK6w0JB64ZwZMmhgq8M5w0KO0sI5w0Jha8M544pxsV9fqeGcYa9fW14D9nylhXOmreNSq9X1wjnD9i1AOG8btuqF7fLPzqFnt0awcN6pR0da/NdF9MZ3r9HCP85HOAeHeeD5eylmaDQP2V+8uUpU7dOtb1da8vx9/I0jlUq6P2bY2GvFh7weZtA93JGS438N0gX8XXS9nqdvEsewH1oG9O1pDuU9SKd1/Gb8nrBJHKPX6Si6dw/q37un+TXRiarjYJM4AACA324p+eR/q62rVuTZ8mtun6a45euS+X8GySh64OlYOH/pnlf4PemPv/UY9Ypt/n70utZ/upE2fvYTO7I4LfPQvlhR9moI6B5ujSRphlScSdartQNFyas5I6BfunSJcnNzRY8oLi7OKQHd2cFcxgI62xitqMhyOgWbGe/du/mZaXYGfN0wzl4HZwR0ZwdzGQvoISEh1u+tzvz7xsTE8La9ENABAMBTsWXs77y3gn7Ztp2fnMCw2fKRU0bQ5Bsn8PvMlaDKVEOFhlIqN1ZRrVRLRgnHZnubpHWHaMeKrdSpf2e69bXbRdU+xlojffnH/1FelvnnOZVqVkbinu/Eh7wWlrh7uDkqlbHMWPaAZCZK0ELsPuUvv/ySX5s3bxZVx2HBXF7KPrBfH6eGcxk7B10ek3wvenNYkJWfI9+T70gsmA+K6Us3XjmJhvTv59RwLjt27Jh1TLt27RJVAAAA78Rmy9lxhmwJO7vYknYWzkdOHcGXsT/30V/pxt9d5/ZwzmbJc2uLKKPyDB2vPEv5tcXmoF6NcO6lBlw5kAIjguhC+nlL0G4BjU5DsVeJiTdJetTS8G6YQfcSR8tOvBeg8b9PdL2Wp20SV1Bcwndqd0Uolylxk7iiklK+U7veBaFchk3iAAB8R0FhIR1MOkIZx0/QefO/W0Xmf38vXcqlgIAACgr0jWPAag0GOng4mUrLykTFHG60Guo9oBcFh9m3B4bW/O90YFAA39SLhfi4kbEODfO1koEH88LaUh7SwXfs+XQnJX59gKIn9adrnrheVO3DZtE/WvgeVZdXk5pM49IO7t8rPuSVENC9xE/nDwf1DonM0Go0XUTJKzkjoF+4cIFfDDvqbOjQoQ4L6O7AAnpNTQ3li11Zg83BsV+/5o+2YEvcz549K3pE8fHxDgvo7sACelBQkPV76+fnx9+saAkEdAAA5SorK6e1GzbSuh830qHk344IA8diZ5+zjeMmz5hI7TpGimrLVEu1dKmmkIoNv715AL6lorCcPr3vI96+94sH+cx4S8gBXyJ6NfPg3qdE2SshoHuRpLLj14VoAjaIrlfytE3i3EGJm8S5AzaJAwDwTuxMdHZOOtv0rLi4hNd0AXrqPKAzRfXtQKEdwkgfqCfJJFFVaRUVnSuki5kX6NLxi7zGP99fRx1jOlLnOOWdjuBOJoOJaqtqqaKowhyoKij3eC7vM2xjuXHXjKErb5li98Zy7P5yNmOOYA7Mt3/5knJSztL1f76J+oxp2c9oFzMu8HvRfWGzOAR0L3O0/OT/AtR+Ldt9wYM4I6BnZWVRcnIyb7OlcNOnT/f4gJ6Tk8OXdzPt27enCRMm8LYtbPacLY1ntFot3XDDDR4f0Gtrayk9PZ332XF6U6ZM4W17IaADACjLtp276dl/vMaXsTNhncKpS1xX6jGsJwVFBlGIOZyHRIXwjzVUVVJJGTvSKeXHZCrItqwya9erHcXfHE+BEYG8D/WxwF54tpBOHThF51LO8RoL6tfcfjXd+LumlymzQJ5fW0IVpipRASBK2ZhMW5dv5vekX/3oNaJqn7rL3CWNeljmgd2HxYe8DjaJ8zKXjAWPGEyGPNEFOxQUFNChQ4f4lZaWJqqejS3rlsdUd9m6LaWlpdbnHDlyRFQ9W93Xgb0RAwAAnoltfvbS//2T7nv0cWs4Z4ovFFHq5qP00/9toG/+/CV9sngFffi7d2nja+vpxO5M/kO9zD80gIbcEE/z3vkdXfunG8xBPpTyT+XTtuXb6HRi/SNRNWoNhfoHU7A+kAJ0/j51sTGH+AWRWqUmtVbN38QYcdsImvrIVOoe350fl/XDpz/Sq4+8TvkXC8QrZtn4rcBQwjd+y66+hHAOl2G7uDNsNryl2JL43mLWXTKYxvKGl0JA9zJTQ0fmVUlVC7GrOwAAAHiDnPPnad49D9Cn/1sjKhb+If4U2TOSOg3oxC/WZrXK4ko6viuDfnz1Bx7YE786QLWVlmXasn4TYnhQHzZzBBmqDZT8fTId++mY+CiR0WQk9pNUeEAotQsM96mLjTnMP4Q6hbTnYV0W3D6Y4mfF05gFYygwPJCyUk/Rc4tepPSkTL4Le2ZlNp2rzqMak0E8A6C+9r2jSKvXUuHZAj4T3lJRfTrwR7VKiucNL4Ul7l7qaPnJjwLUfi3bstoDOGOJO9tQrbr6t/9IsLOzPX2JO9scre57NGxMzWnsdfD0Je7du3e/bEwtgSXuAADu9eOmzfS3F1+x7kweHBVM3Yd2py6Du/CQ2Bh2/3Ru5iXKTjpLhdmWnxmC2wXTpHunUt9xl2+amrX/JG1+6yd+v3rXIV35kne1xjKHFeoXzGfSfVmt0UBFVSVUbbCcpc6wpe+JXybShbQLPHBd//QM6jG8l/hofVVllVRyqZBqKqqptqqGTGIfAFAutVpF/iGBFN4pkgLsPAHAXv996BMe0Ge9dBt1HdRNVO1z5uAp+v75b80taVvGwX0tu2/RgyCge6kEKSEwtKLDUa1a0/h/LT0UNolrHjaJs8AmcQAAnqu8vIJe/L836Jvv14tKfWyTt4juEXz5dZdBTYd1FtDTNqdRXpbl7r+B0wbRxHuuIH2AnvdlRTmFtPbZr6k0t5S6xHWh4bcOJ5U5pDAsoLOgbpJM5ss3w6VapaJKQzWVVJXx1QUMC+npW9Lp+M7jPKRPf+J668ZfkslEuVkX6OLJczyYg2dib1RFdG1PPYf2Nf99cMzCa3Y7SuaOdLrmj9dT9MT+omof9uYbuw/d/NfwQuahvV67wyMCuhdLKEmfFK4N3Kp21N8oBXBGQGcbo8lnZbMjye6//36PD+jsHvKkpCTeZyH15ptv5m1b2DnoGzZYDgFgm8Q9+uijHh/QL126RLt37+b9zp0707x583jbXgjoAACut3PPXvrbS6/SufP171Nl53EHBgdQSUEpVZRViKolrLN7o3uP691kUM85kkNHfzzKl9VGdo+kGc/ectlmcqWXSvgu0yXmx54je9KQGUPER8AWFtIztmbwkH7jX2eSX5ieco6dJmMtlrp7CzaL3m90LOkD/USl9eTj0sb/biINnz1KVO337m1vk6HGQBkH93ptjm3ZAXTgUd5/+Z0zi596yE+v1k0SJY/3zarvqbLC9qYjt918E3XqaLlHxR7nz5/ngZYt8dbr9TRmzBge6tgO4J5o1KhRfGM4tikaG1NERAQNGjRIfLRp7Bz0gwcP8ucwEydOpISEBI99o4KdZ882AMzIyOBjYm++DBs2THzUPkdT02nLjp2i17T7Fv2O/Mx/dgAAoPVKS8vo9Xf+Qy+8+jpf0s4C+cTrxtGsxTfRvN/fTtfePo2mzJxM15gfr7plKnXv142qK6sp/0IB5Z/Op7OHz5JfiB+FdQoTv+JvQjuGUtfBXangTAHflZxtINdrVB9+z7rML8iPb0J1fFcm5Z7I5TPobIbeFarLqqm2opYMVQaPu8I6h1FtdS0V5RRRxvZ0ksjAZ9CNNUZcHnixg8bZ5oB1Gczf39L8YgrrEEEanVZUWyf3+EXKTjpDHfp1pO5De4iq/Q59l8g3f+zWoe+bFy+e9sqdCDGD7uWelST1HeWnd+k1Oq/Y7dAZM+jsiLVdu3bxNjtm7a677qIVK1Z4bEC/5ZZb+G70x45ZNrvp0aMHPzKtOWwGXV5JwGbQ7733Xvrss8+oTNz352nYcXmFhYV04MAB3mfHzd122228bS/MoAMAuEZaRiY9+PiTlHPuPD/G68bfXUeTb5xIAcEB4jOadvZEDv3w6QY6vMtyZCoL4vw+8gYhgzEajJS8NpnOJp+loMhguuUft5kDZrj4qEXeqVz6+snV/PzvMXeOoQ4x9r/p3xrs+DJ2PzeAUrAd08O6hlK3oV0pqN1vq1IcMZOetO4Q7VixlYbeNJwm3XOFqNrvo7vep4rCctJqjJ2PHTjQ8u3gPQACug/YXZTSL0ofmqRRaRpf9+VBXHUPOgCDgA4A4HwsnC+47yEqKS2l7n270T1/vYs6df9tL5WSghI6mpDKH9ny9o49OlK7jpEUMzTaHOZ/m83b/sNO+vI/3/BjwDr060Cj7hjVaEhnktcl0+mE0xTSIZRufXUuD+t1pW0+Rr+89ROfVZ/8wGTyD/1tpt3Ris8X0473dvDNXdlyfXYBuEtNRQ1fQi7rMbI7dR3y2+3ebQ3pab+a/269+RPFXhVHVy2dLqr2+/S+D6nkYgmpdFLv9H37TomyV0FA9xHJpRnzg7VBn4mux0JAB1dCQAcAcK6kI0dp8SOP8XAeP2EILfzjfOusOQvcP636hfIv5PN+Q+x+9AHD+tP186+lbn278tqF7Iv0xuNv8TDPlqePXTC2yZDOZq3Z7HVU3w40+5W5/B7qura/v4WS1x+m9n3a07iF40TVOVJ/TqXju45TUGQQXfHgFXwGE8BdygvK6UzCGTqx5wRJJom6DetK3c2XrC0hva0B/YN5/+F7SXhzQPeazcPAtiEhMZ9XGKo+FV0AAAAAt2LL2eVwPu6aMfTA8/fycM7O1/7L/Gfpi3+tbjKcMxVllXRwx2F6+cHXaNXbX1JleRWfeX/y7cepXadIyj+Vz0M42228MWwZPLt/OvfEJdr18XZR/c24302ksE7hlHcyj04fOC2qztH/qv4U0iGEB6O657EDuAN7oyh2eiyNnjea78Vw9lAOFeUUi48SVRaX0/H9qa3aoZ8tT2ea2tCxOfL56f5V/kW84YUQ0H3ImfPG+wwmg+UGLQAAAAA3YRvCPfTEk/Vmzhk2a/7qI6/zjd+aE+jvTx3aRZDRaKKta7fTP594mwrzivjy9z+8/iifYWfndGfuyBTPqI/NUrNl8H7BfnRkQxJlbE8TH7FgS82v/v01vJ32axrfyM1Z2HFWw2cP54+nDpyyHgvXlJN7T9Luj3dfdh388iAd3XiULh2/1OQbEwD26hDdgfpPtRyFxkJ6Xa0N6YZayzF9mgYrVuzBjlnzBVji7mP2F6f2j9AGHdSoPfN+dCxxB1dajSXuAABO8Yen/0brf/6F33P+h9eX8pnzX7/ZSmv+87X4DNsG9OlJ/XtbdoC+lF9Ih45lUFVNDYVFhtKjrz1MXXp1poyk4/T20//h96SPWTCG35femEuZl2jf5/soIDSAbn9zAZ89rGvr8s2UsjHZJUevsePK2LFl7Xq2o1kv3dbkT+qrH/uCHwtnC5uhjJkaw4+gcyR2jzLf7Rt8Arsffcf7O/jO6UNuiiOtv5a/kaT10/LZ9ZYud9/x4TZK+v4gTVo8hYbOaNnpOoVnC+i/D33CmkUZB/dG8KIXQkD3QUklJ24N1vp9qVJ53rcfAR1cCQEdAMDxNpiD+WPmgM52a3/u47/yGe89P++jT177XHxG0zRqNY0eMpDPnNdVUVVF+5NSqVgcz/b8x3+jgCB/a+hnYXXqI1ObvB/9yPojdGr/Keo3PpquffJGUbWoLK7goaCqtIquWHIFhXYKFR9xPBaCfn3zV/57TX/8eoqZbJm9bIgt883LyhW931QUlVPeyVw6ue8EDzNMzJQYip4U3eTYbWH3H7NVCLnHcynvVB5VFlWSyYiZebAIahdE7XpFUJ9xfShmwiC7Qvr3z39LZw6eouv/fBP1GdNXVO1zIf08ffWnVax52BzQW5buPQgCuo86UpL5ZpAucKnoegwlBfTc/Hx68m8vUHmF85fbqM0/kDz20P00esRwUVEONv4/PP0MFRX/dm+Ss7D3lBbOu52um3aVqDgXAjoAgGOxpe0z5/2O338+58HZdOUtU/g952xZe3NYOJ8wfAhFhIWISn0spO85dJTKzP8u9YjuTo/931Ie0tmmcRlJmXwmOX5WvPjs+tiRalv/vZWqSqropuduoR7DeoqPWBz8JoF2f7KDL/kdM3+MqDrHmcQzlPR9Ej/P/c7/3MVnK1uDzfrv/HAbnwFlIV1eqmyvixkX6djPx6gst/5xq37B/uQXqBc98EW11Qb+xpVMF6CjQdfH0ahbxzcb0tmbXezNo9v/NZ/a944SVfvIG8xJRGszD+69WZS9DgK6j5IkSZ1ecfpXvVrX8gMI3UhJAf1gUjLdcff9oud8jy65jx5cvEj0lCP7bA5NnzWHTCbXvKM+f+6t9Lc/PS56zoWADgDgWE899yJ9u2499Y7txTdzqyyrpBcfeMWue86HDYyhHp1/O36tMSyk70o8wh+vmzedZt49g/IvFtBzi17kS90n3juRIro1vjI250gOHfzqoPnjkTTv7d/x5bsyQ3UtffbASiovKLP5azgCm7VmbxaU5ZXR5Pum0pAbGn9TwR5spnLDy+t4SLd39p/NkLNj6LIPZfM+Oyc+9qqB1G1wd2rXs705jDUfztnvm5NylkoulfDZfmOdY7scoc/Yfi1eHg2Oxd7Uyk46Q/v+u5vyT1v2TBhw9QCafM+VTYZ0tkJk+a1v8RMTHvjyEVG1n3y7CamkpzMS9zX/A5qHQkD3YbtKD3eIUkcmadWaTqKkeEpb4p5x4iRVuGIGXaWmQQMH8Jl0Jco6fYaKS2zfC+cIKvP/BvSPJj+9a965R0AHAHCck6dO03Wzb6+3tP2TZZ/Tnp/2ic9oWt/uXWlQTB/Rsy2vsJj2Hk4hkyTx+9ujh/Sjn1Ztom9XfM+D9fhF45tc7r1rxS4qyC6gKQ9cRYOuq3+/edK6g7RjxTbqGNORRt85WlSd43zqeUpYlUDB7UNo4Qf31HuzoKXkUNMpthONun2UqDaOBah9n+0zB658HqLG3Dmeht4Yb369mj/2je3Onfj1ATr605F652g7Q0e2W/+HT4geuBPbpPGnj36iX778lfeH3TqMRs0e12hIZ2/csCXubOaczaC31Kf3fsjf9FGppKnpifu2irLXQUD3cYnFmePCdP7bzAFQJ0qKhnvQwZUQ0AEAHEfeGG7yjIk079G5di9tZ7u1XzVuRIvepE5KO06ncs5TZMdI+tv7T7Olg/TiA6/yY9tG3DaCugzqIj6zvoLTBbTro10U3C6YFrx7N2n0vwVTNmP46X0f8aW9Ux6awo9Fc6at72yl0txSuu7JG6nv+GhRbTk2g/3xXe/z0Dz9j9P5rvVNSVidQOePnefL69m9+FF9Gt9YryG29HjHiq3WI7BihkbzVRLd+3WjgKAA0rVix25b2OaC8nn5oAzsDTD2Rpg+UEdjF46h3iNjKKR9mPiohbxB3Og7xtHo28eKqn3Yngurfm/Zp6I6xC/g9LZtVbzjhZQ5HQcuMyIsek+FqeYB0QUAAABwuLSMTB7O2ez5NbdP4zV2zrk9Rg5u+QqywTF9KDgwkAouFtCv32zhYe7G313HP8Z2SW/qCLLInpEU1TeKyvLL6NjmFFG1YMeuDRaz6ln7svijM/Ua04s/Jq8/zB9byy/IjzrGWBZLFl9oer+YjG0ZPJwHhAXQzX+/1e5wzmbo2X3BLJyzI/PY6gi2cmHW4pto5JThFDcqlgd2R14I58oz8+4bqXPPTlRTUctvFzm+9xidSTpR7xi2rL3H+WNLN4dj2C0TjIqkjd4czhkEdKAhwX0/KjdVfSC6AAAAAA71/sef8sfJN07kS9sTth6k7BOWH7ht6dW1M0WEtnymmgX6AX0sx7Bt/noLVZZX0bjpY6hTj4783m62I3lToidbZqsPrz1IbDequgZdN5Sfn56TnMNn1J2p29Bu/CgrFkzke3xbK7SjZSazqbPcWf3EzhN8be11T82gkA727VS/48OtfPk8e+Nl4Z/m0wPP30udutveJwC8E/s7d9MiywkIlzJy+V4Guacu0NFfD1LGrhRK336ML09nxxn6heipNK+43lV0vsDmlbkznf/aJKnWWhreCwEduNTAPktqjbU7RRcAAADAIdi95/Ls+ZWzp/DaD59u4I+2sF3bo3t1E72W69oxis+iV5RV8ll05spbpvLHjC0Z/LEx7Xq14/eqF58voqwD5tBaBzuurffovny5+Nnk5t9gaAt2D7h8hnlbZ9Gbc3zXcT6m6Akx1GVgV1G1LfXXY5T0/SH+fWUb/rE3QMC3DRk7iIJCg6j0UhlVlVreDGJBnQXwQ98m8H549zAe2BteJ/anNnmlbDpEF9LOs6cX+Zv8+Dlr3gwBHbg5KpWx1FQ1q9ZksKw9AQAAAHCA91d+xh9HTh1unT2/cOYir9nSvXNHfv95WzScRR81ZTgPlIVnC/lMelN6j+3NH5N/uDwYx10zmD+ePeTcgM7Iy9wzt6fzDdyc5fxRHn74pnD2YMvZd66w7NE17/dzqVtf+0I9eDeNVkMjrrDsrp93/LdVH5XFVZR3Mp8fGdh1SGdRtd/5oxdES1qdlLStSHS8FgI6WI0MHZBXaiyeYZSMzt+OGwAAALxedU0Nbd66nbfle88P70rmj81py+y5rO4s+o4fdvJ7l9kye+b4jqbnJDrHdiZ9kJ4fI8Vm0uvqPrQH31296FwRlV4qFVXnYJvVRXaPpJrKGjqdeEpUHavkQok5QFVSeOdwCu9i3/Fxez7dyUN63KiBmDmHesZcZTkpIPdEPn9kTu07zR+jotkxfS3bl5qF+4tpl3hbZSSvPVqtLgR0qGdk6JC0CkPtjSaTybnnYwB4gJ7du9Hsm25s9gIAgMb9Yg7nJaWl/N5vdm/yheyLlLAlUXy0aZ2j2rV59lwWI4L+bnGc26QZE/jjhbQLTW4Wx45h6z7Usryc7VDeUMzk/vzxXMo5/uhMnQdZZhyP7256WX5byBvHtbdzUzg2k5+5w3I/MJs9b45apSK9WkcBaj8K1Pjj8oKLfS/91Hr+vW2o76A+fKVMVUkVleWWU25mHhWdLea3bLRm9vzkbssbU5JEb6Yn7XPOu1QKg4AOlxka2ndHqaFykUkyNdgaBcC3jB01gv7x7F+avXDEGgBA4zZv2cYf5dnzJDtnz9nMt6N0Mod9dj/7hTMXKDP5OH+jgB0BxjZ5YyG9KWyTNiZ9Wxp/rKvfhBj+yHY9d7YuA7vwzdtO7T/plGXuNRU1/DEo0r5/yy6kn+ez5+xNFxbEbGHBPEgdQH4qHWlVGtKYowcu113piRl0cMsh63Ui6WS9j+edzav38ZzMnHofZ1dZfmm9zzl97DT/XupVWsv3tpGTmsdcbZlFP5t0jk7tO8Pbvcf3snnEX2POJGRTyfkStlnjhUCT33Oi7PVwDjo0Kan0+KMh2oB/ia4i2HMO+oOLF1GPbrgXCgAAwJ3Y8vZn//Eav+f7tTUv8eXlf5n/LOVfKBCf0Tg2cz5tguUHfEeRz0W/+tYr6dYHZtGen/fRJ699Th2iO9CY+U0v0d76n61UerGUbn3tdurUv/7s36f3fsh3pZ7y8BQKiXLumei7VuyiguwCuv7PN7XqiKrNb/1MqZuPUvyseOvGc7L0X9P5EWtj5o2nUXObX66+f9Ve2v+/PXTVLVPotgdni+rl/NV+pDMHOXAPQ62RXnv0DdGz6Nq7Cy38452iR3RoRxL9+L+fRY9o+KR4uvYOy5tpsu8+WkfHEn57k+rme2bQwBEDRM+iWqqlGtNvpxqcP32Bnr/nJdFjqzPaUfSUlv25Zfedy+HeHNCvyzi0d6Ol4/0Q0MGmw6UZL4Vqg/4sum5nT0AHAAAA5Rg5dQQt/stdfHn7c4teFNWm9ejckYYNtMxQO8ql/ELacziFQsJD6B9fvECGmlr605y/UK35cfofpzc5s5exNYOfmz7s5hE0YdFkUbXY/v4Wvrt67LRY6jexn6g6x8m9J+noj0ep/xWxNO0P14qq/WwF9LTNaZS5PZPGzp9AI28bLapN2/HhNkr6/iDNMYfzK80hvTFsdpUtgQb3Sd6bQj98+qPoWbTrFEn3P3OP6Jn/fCcfp6/e/Vb0iJ8xf+v9N4ueJeS/8cRb5kfLna/BoUG09JUHebsutuS23Fhpfvxt8e0zC1+gSzm5FNE9nKKv6EsavX1v1rB7ztk962xZPKMiaVH6wX0recdHYIk72BQfEvOXckOVT/2lAAAAAMeJnzCEPzYMC01hS9IdrX1EGF/mXlpUSpnJmXw2ny1zZ9iO7k3pFNuJP2btr3/cGtNrpGWn90vHLRtYOVOn/pav48xhy2Zb7lRRWM4fQyObPiudLW0H92Kz4w0V59ffBzooJFC0LMpLLN9b2RFzyJfDOTNsUrxo1cdmfNmy97riJwzlj+yM/eM7TlL65kybV+rP6XRwTRId/jpZhHOpilSqWb4WzhkEdGjWoOA+d1cbqteLLgAAAIBd2PL2uJGxVFtjoGMHLt9srSEWotkGcY6mNv+6HdpZdig/vOsIf2Qz+8yF1KbvQw/tGEqBEYF8x/bCs/WX5neJ68Y3vio8U0jGGucdgcawryEgLIAqiyv4Und3Mpq/l4zOPPbGaMxBTYVFum6Vf7GAcrIu38CQhe3qSsv55Ix/YP2NGKsqq0TLYv8Wy9nljFanpSFj40Tvcg0D+pDxluMIKworqeB0YbMXC+UszPNgTtJ7KiPFZiTu+Y7/Ij4GAR2apVKppKzzhtm1JuNOUQIAAABoFtuQjc1WX8y+wI86a44jN4drSP61k3ZbNqqLGWpZlm5rN3cmqq/leWcO1Z+91vpp+X3pJqOJ8s/8dqSUs7TrbXnjIiclmz8qlUaFeOFuGUmZonW5sjqz5GGRYaJlUXeGnYX8uvtFsL8vYe3qf35dLKDXfWOm78DeFBJu2XhQkmgpmw23eUl0naRRD8s4uC/AfD3gKzu2NwZ/g8Au18fEVJ+ryZ9hMBns234VAAAAfN7IqcP549EDqfyxOfIstzOwX5vN0BfnF9O5U+f5mwftOrXju7nbWuYe1c8S0LMPiw2r6ug62LLTe8Ep589qt+tpCejnjubwR6XC3Ln71d3UraGqit9mybU6Tb1Z9Loz7DvW7+KPsoEjYkWraXVn0VVqFQ0Za5lFV5GkY7PhNq9DezdmHth9mD/BxyGgg92mRgwryjUVTjOajM2vUQMAAACfJ9/nnZXa/GSYPcvbK6qq7b5KyyuovLKSKs1tdhkMRgoPtey2fizB8oYBW37P2Aro7XqJYHzsLDU8gbZzrOXUGFfMoLfv1Z4/5hxR9gw6uBeb+b54tul9EYoLGtyHHlr/PnQ2w842h8tIOi4qls3l5BUntqgbrJ4YPG6QaKlavrOhD0NAhxaZEBJ/6WJF7jSDydj02hkAAADweez+c7YrNLv/3NaSW1loSBC/V7yhE9k5tD3hMP2wZRdt2rXf7uvXvYn0y+4E+tnclq/8IsvO0PKMfu+BljcQ+FnLTdAH6Pm96Oy88LxTuaJq0TGmE/+ai88Vk2SsH94dLTAykAJCA6iiqIKKcnCiDTSu4ex5x24dRMuiuuK3e9AZ/4AG96FXVNGxxNR6m8ONm9788XuMtkFA7x8fLf5OSxMHDhyIbf3thIAOLTYxasS5ElXJ1eaQniVKAAAAAPV062uZXbb3/vPI0Pq7gptMJn40WkrGSSosLiWjud8SLBj4++n5ueryxfrMmQzLcnV5hr+5ndgjuluW3l9IP88fZTp/HUX0iCRjrZGfie5skT0j+ePFzKY3tgPfxsK1jM189xloOW1AVpRveZNKFtau/t87NsO+5+d9oseWwWvtWt7OqM3/q3sfekBQAPWI6c42tAow6kLGizI0AwEdWmVk4KAzudWlUxHSAQAAoDF9RPitu1TWlogwy/Jz2RFzMGfnl7cUu9d82oRRNGPqBLpm4hjelq8rx47gS+nLSyuosryq3n3obGa6KRHdLAH9YvrlwTiqj2WGsvh8/eDjDGwmnylwwZJ68DwNN3brPzSagsOCRM+i7i7uTMMZ9HNZ5+r9GkPGDuL3qtur4SaBA4bF8EdJo7qKN6BZCOjQahMi404X1BRcZQ7p7j+UEwAAABSlWz/LBmon7bj/nAkO/O1e2LzCYjqVU3+22h7svPNx8YP4bHljdFot+ekts+jyfejtOlpmpYvOFvHHxoR1tuxenXvy8pl2OaCXXHD+DHpwB8uu2Ajo0JjkPSmiZRE7YgAFhdYP6HV3cWcazqDv/zVRtCwG2zharTEqVf1tAvvHi4AuSVN5A5qFgA5tMjYiPssc0qcaJdMJUQIAADu1i4yga66aStdPv1oRF/ta2NcE4AjdxRJ3ezaIY8E5LOS3IHGpoHX3WA+K7itaTZNn6i+JjbTkZe5leWX8sTHBUcGk1qr5WejyOeAyeXf10kul/NGZQqIsX7srNqUDz3Ms8bf7z9nydnb/uX+An6hYFBfUX+nRcAa9oSN7j4qWfTQN4mXfQX35MnmzMQMHXmF5hwlswkkI4BA7cxO7dAhs/6NWrR0iSk5x58zFlJ+HjVEAwPN16dyJvvr0I8UF4nxzMLr1d3fTufO4xxVaj20Q9/aGN/gGcY9c/5ioNo0tS2cz37L9ycfofG7LQihbun7j1Ami1zQ2M5+UdpwGjY6jh//xAL/f9pPXPqeug7rS8Nssx8I1ZtvybXyW/PZ/3kntxaw5U15YTh/f9T75BfvR9D9OF1UnkYg2vLSBjAYjPbD6YdL66cQHbNv81s+Uuvkoxc+Kp+7x3UXVIm1zGmVuz6Sx8yfQyNtGi2rTNvzjezq57wQteeFeGjr+8h/7/NQ60qvs+7rAcdjO7R/+4xPRIxp/zRiaMnMyX/b+3vMfiipReLswevDv94keUUbycfrq3W9F73IsXN//zD2XzbQ3xUgmqjD+dpQb8/of3qRM8+/Dzjpnx6mJMjQBM+jgEGzjuIu1xVMMkmG/KAEAgA3XXnWlImer2dfEvjaAtmCzd0xJgyOdmhIZVv+H/1pD/Vlqe/iJDeCaIy+lz8k6xx+797UsxS++YPsecnn2uuBs/TPPgyKCSB/oR9Vl1fxedqdSWWbzWVAvOOP8s9fBcxy4bGm65Q2vhjPoly1xj7QdvNlu7nU3jWsO2yauIXmVivlDzb8DBAjo4DiTwocUXirPvrrWaNglSgAA0AS9nWHCHZT8tYFnkO/rvpB9kT82x0/vuhnXkKAA/lhSaHnzQP5aK4ts7zQf3M6yOrexI87ke9QrCpreaM5RQtrLbxRgmTtYsHPLTx77bd9m9gaZ/Oea3YMulphzLHDX3SjOP7DxJe5h7Sx/ppnkvSl8Jt4+lwf0XgN6WhoS2Xdem49DQAeHmhg1sTS9OHd6jal2iygBAACAj2G7ozMX7QzoTW3q5gxskzi2HJ4tEy8pLKWA4AAKDA7kfTYL3hR2DjlTfP7yzeTCOoqAXuj8gO4fanmtyvObvmcefMvJYyfrzYw3PBbN1ix6UJ29H2QDRw6gqTdPFj0xi/6TfbPoLJ43jOi9+4uArqJRlgbYgoAODndT15EVhsCyaysN1T+IEgAAAPiQULFslp2pbA95Z3VXCRQbY507ZVnmLi/JtxnQIywBvbHzzkOiLOOtKHZBQA8RAb2w/lJl8F05WfVPPGCz6V+99531MjS4ZWTj/37mdXbfOjtCreEs+rjpY8whf4D17wXDNqBr7Sx6RIcIeSl9VP+hY8R6d2gKAjo4xSDVoJqBwb1vqjBV/rYrBQAAWF24ePlxTUqh5K8NPAM7W5yxdwZdXnbuKvKS+ovZlj/r8nJgW2ehB4RZvsay3Mt3aw9ub1n+XlVcf3MsZ/ALscyGlhcoM6DXmAxUYarC5cKrUqqmE1mnrNf2X3fTj99tsl5Hj6bX+/ivP+3g9YzME/z5ecUF9T7ONnlj9bjJcdZaesZx+uqztfV+36YuiW2S0IC8zF3SqHAfejMQ0MFpVCqVNCio3+Ky2vLnJDNRBgAAsx82/kxfr/2BysrLqaqqShEX+1rY18S+NoC2CI0Qx4FdaH7GjR2xpla79kdSeca+stxy33lohGUG3NYMOpu5Zmc8s5lryVT/x5rASBHQy5wf0P2DLbOdFQqdQWfhzCiZcLnwCm0f0uh/05u7CvIK+fP9gvzq1/Mt9aGThlB4hzBrfc+mfZRz5ny937uxqzG9BoiJc0kaaWlAUxDQwemGhMY8X2GqXGiSTC3fkhUAwEuxJYd/fuElGjH5aho6YaoiLva1sK+p4XJIgJayLnEXG7HZEuzi2XMmLMQSqEuLLPdxy1+vrYCuUqtIH6gnk9FEVaX1N5QLDLMsf7f1fEexLnFX6Aw6uF7H7h2pe79uTV7yihZZYHAAr2v1ls3j5D//MrY3g+zG310vWkS1NbX006pNotcy3fp2tTRUqjhLA5qCgA4uMTg4+rMyY/U1Rsl4+bowAAAA8CqBInRXltneGZ1hM+iuptNq+KMc0FlgYZo7Jk0fJGbei+uPS964raaihj86029L3LFJHFiwTRn/8u6TTV6zFt8kPtNi5JQRvD75xom8HyZWvMjyL/x2QsDIKcOpUw/Lpo9MwpaDdp/OUFfnHp34o0Q0kDegSQjo4DLxIf1+LagtGFlrMhwTJQAAAPBC8owcm3FrjjsCOtvFnSkusJx9znZyZ5oN6AGWgF5VWn8pu7zs3OnnoJtpdBpSa9VkrDWSoQarXaB5AQ1WqchHDMoazrCXFNSfT7vm9mmi1fpZdLbhnE6vY9vH9RwxYoRlyQk0CgEdXGpMWHxGZUDh6CpD9QZRAgAAAC/Cjixj7Jk9Z+Sw7ErymwJlDWfQK20HbJ2/ZXO56vL6S9n1QZZZbUOVawKzRqwAYCEdoDliB3Wrhruxy29QyRremsJm3OvOorMj11o6i872bxC/hqpc0tY/Bw7qQUAHl4tXx5fHBve+scxY8S9RAgAAAC8h39dqL1dvEFdXTbVlSbo8w9jcDLjWzzK2msr6S9l1fjoeQNh50Y1sYO1wbAadMWIGHewgb9ooa3j8obxJoqyyrP5pBjrz3+m6s+jMD5/+KFr26ySWuZskQkC3AQEd3ILt8D4kOPqxMmPl3SbJZPcNW9gLHgAAQNnYMlamQuyQ3hydzvVL3LViBr26qmX3jGv0lplrQ8MgrxLh3fxzitHg/FlteQbdUIMZdGgeu+VkyQv3Wq87fz9XfMSiT2yveh9vGMYZNote93NGTR0uPmK/zj0tAd0M96HbgIAObjUkuN/HBaaSsQaTMUuUOIP5H7eM1OO07uuN9PlHa6xXba3z7+0CAACAtrPn/nPGLUvcxZsCcpiWl+Ubqm3PSFtnrtlMeQPs3nDGZGj8mClHsvV1ADRm6Pgh9a662BL3uh+LGRotPvIbNote93PY1VJRXdrzR4moL29AoxDQwe1GB8cdfvqx5+as+/bHM+/+6yP6/X1P06xpd9LSxU/Sv9/4gD7/cLX1Ki3BjqUAAABKJt/Pbe896O5c4s6OTGsJ+WttLISrNeJjJtcFdGwSB54kskMEf1SRqgdvQKNU4hHAZWJGXNFekmrGkESj1SrTaPM/Y6PNf1EjxYetIiPCqXeP7tS5Ywd+XxcAAAAoV3FJKW3fs4+fr8yOcMpIyqQ3Hn9LfLRpg2P6Up/uXUTPYtfBZMortOywbq/AAH+aNn6U6NlWUVVNm3bt58vx397wBp09kUMv3v8KhXUOo8kPTBafdbnUn1Pp+K7jNP6uSTR81khRtfh40fv8bPLpT0y3HoXmLDtX7KTC7EK69dXbqdOAzqLatM1v/Uypm49S/Kx46h7fXVQtbzSk/JhCpxNO06Brh9CAK5tfebz7kx107mgO3XLvTIoe0k9U7cfOk+/QNcq6agF8R2FuET19x9/MLSkn4+C+bpYqNITUA07VbezYgKAq1TBJLY02d3koN/+p62P56G8CzP+o9urejQfyXuzq3pVKSsvpeNb/t3cfgHWV9f/Hv8+5N3u0aZI2bZPOJB10JWmbdEgVRTbKH5kO3BMV5aeIgKACKi7Un/hDUUHBgQMEZJVVKG3SkdDSmdG9R9Jmj3vP83+ec0/ahjZN2ibper/0cs55zrk36c2995zPfdYG77Zpy1YJ98E30gAA4PjY5uL7amsPBPT1qzfIj778U39v586YgP5xE9Br+jig32cC+phjD+ja1VI+r1zWF6/vk6nh3smG9ElFE+XaL18lKen9/VKc6ezr7saLvibhcNhNUm2xS5cupe/qERDQ0ZOc7CnTxwYcNV20mq5FF2pRE5WSyGgxvkAgIJlDMkwYH2bCeCSUD+jfTzZs3mLC+EYvkFeZZXNLxylMAADAqa89oLeH3q6MHTVcxozs2OK1twP6/voGea2k1Bu9/ef/ua/bAX3VC6ukakGVzP7kHJnygY6DZP3hhgelcV+jvP+bJqD70671ltcffF32b9sv1/zsw5I+eqBf2rl3BvSljy+VbSu3efuSEuL7dC56V7tSV9/oVbzYJs/f/OXXpX8aIf1scduH7/SmeVNhPXLtspINfjEOQUDHcRub/67BrgoViivTtdLTlZZp5hXVcZ4GIz0t1YTwTK9m3IbxrKFDpKWl1YTwDVK5YaNUrFsvm7Zss9+m+feI9PHKHDJYskcOl5xRI737OA4vVwAATlU1+/bLj//3QUnNSJV7Hr3Lmyf5rk/c7e/t3MkI6DX76+T1JW9JYv9E+ck/f3Cgtj8lM0Vmf2a2f9ThVjy7QtaXrJdzP/semXTJFL804ncf/o201DfLhd+6UKLiOtRN9Lh5D8yT2p21ct2vPiapw1L90s4dGtBtX/nSf5ZKTHSUFE46R1L6dZyC61jY/vbdaeH4zi8AWlpbpWT5Ku/vkH9unnz2O5/09+BM99Ov3S8Vb1eJ1mpORdnC1/1iHILEg24ZP35OYjiueap2lW2iHmmuLnJY35GEhHgZmRUJ4iOGR2rHE+LjZffe6gM145XrNsiO3bvNG/PgnGn2g9sG+JxRIyTb3EYPHy6xsb377TMAAOg5e2tq5Nt333cgoNtaMltb1pXRw4bKhJyOvd96O6Dbx7Y/w04/dd/j9xzoL586IlVmfmKmf9Thlj21TDYt3STnfel8Gf/+CX5pxP9d/b8SammTi2+/+MCI7r3l1V++KvV76+Ujv/m49B8SGXjraA4N6FuXb5XdVbslb3yuDBs8yD/i2Njnb9maSqlv7DhfdmemjMv1/s5WKBQZ2K65pdXrZqACjvzsiR9JTBzXfWeDP9z7iCx6ZYm4Ih+uLC3+i1+MQzCKOw5z1VVXBXKmzJqck1/4WXN7KDevcHkotmWf1upVE85/ZA650twybageNXyYvPfcWfKpD18jd9/6P/Kz790hX/rUDTLpnHGya/deeeyfT8o3v3uv3H7vj+Xhv/5D3iheJNt37ZLYmBiZMG6MXHHJBfKNGz8n9997l/zPlz4rH7jo/XLOmFzCOQAAp7n4hMho7qei9pHWjzUUhtsirf2CsR1rhG2lQ7g15A1q2z5HeW9qH33+eL4IsAPZWan9+3nLY1VTW+d9uWHDuZ1PPi429qi3lH79ZMrkSVJQUODdpkyZIikpKeZaMFoS4uO8sQvslzk4OyQkJ3hLpaXrph9nKWrQIePyZgx3HZmuXX8gN5EC88roMLSmPeEMSk+L1Iybm22ynjl0iDd3aWtrm6zftDkyoNu6DbJu46bD+o8nJyV5teNeDfnIEV7zdUZmBwDgzNEWCsmNt9xxYOC1NhNYv3zx1/y9nbO1uLY291C9XYO+Y/der4n10JFD5I7f3SrLFiyX33zndzIwe6AUftReCh3Zor8skp1rd8qlt39ARkw7WOvf1tQqD177awnGBOWib1/kl/aeuT+eK831zfLJRz4n8f27Hg390Br0ta+ulaZ9TfL+WdNNgD72CpFF5nnbbp6/S85/j8yaVuCXHhv7Bcny5cvl+dcXSm19g9zx21tl6KiOAwXizPT0I/+V//75ebOmvlNeuvD7kVIc6rROSDl5hctNyJvob6IH2UBtQ/jI4XZEdRvKM71vQa0680Hq9R/3B3TbtLVj/3ErPTX1QHN1uxyYlubvAQAAZ6obv3WHtLWFTED/uQnqQRPQv26C+tEHah46KF2mThjrb0X0dkDfvH2nlK4ql3OmjZMv/+CLsvDFEnnkvkclKy9LpnywY9/yQ735+zelelO1XPnDa2TwuIOBsn5PnTz8qYckrl+cvO/r7/NLe89/v/dfrxb9i//66oE50Y+mJwP63AWLpbGpWb7xpc9KSr/Dhh7qtvXr18vfn36egH6WeeXfr8njD/zL3+odWuu3K8pKJvmbpx0COiQ6OlqGZw45pHY8y5uDvN3emn2ytqJKqjZEAvmOXbv9PQfZ8H4wkI+UfsnHP+AIAAA4Pd37819LfUOD16/b9u/++gdvkcb6o/dTHpyeKtMndZx/u7cD+oat270+1DMvnCEf+5/r5YW/zZUnHnpKst+VLePeN84/6nCv/e9rUre7Tj786xskJXOAXyqyZ8Nu+dtXH5XkjGSZ84U5fmnvCLWE5Ll7n5Po+Gj57F+/5Jce3akY0Ddu3Ch//c+zBPSzTPHcRfLwj/7sb/UOAjpOFWp8XtHosJLp2s41bpuqKz3FFEeqvX12dPTBgwb6YTwyiNuQjEFe+ZFs3LJVfvSLB5iDHAAAdNtdf7xdMrIGyTevvk1qq2v90iOz03ydV9SxqXRvB/RVVRukYsNmueyGi+WSj17khXMb0sedP06yZ2f7Rx3uhR+9IK2NrfLpP39eYpMP9rHfsmyTPPmdf0naqDSZccMMv7R32KncXv75y5I8qJ987LfdG/2cgI5TxdvFK+TXtz9oU/Qz5WUll/nFOAQB/TQ1dtq01LDreFOcibLzjst0pQ4fbMEOzDFieKRW3DZZH56VKTHR0f7erlXX7JPfPPxnaWhs8ksAAACOrLa2zuuL/vWffkVyJ+d4U5fZKcyOxg46e/GcjqG2twN62apy2bR9p3zgk5fKRddfIH+5/+/y+jPzZcJFE2Rk0Uj/qI5sk3LbtNwOAveFf36lw1V0+etr5MWfPidDJw6V/A91nB+9p+3buk/e+O0bMjB7kFz90+v90qMjoONUUbVynfz4qz830UW/WVFa0vmchmcxAvppYPicObFxtW15dq5x82IutGHc/OVG+7sPsCOf2wDeHsZHDhtGU3MAANBnHnr0r7K4bLl8+vZPyNR358tD9zwsS15d6u/tnA3oh86V3dsBvf3xP3rzdTLropnyq1sfkJWLV3sDxNmB4o6ksaZRXr7f1lwny8d++ym/NKLsyaXy5h9fl9EzR8v4Czo21+9pu8p3ScljJTIsf4RcfucVfunREdBxqthStVXu/twP7eqy8tLizgd8OIsxzdqpx8nJKxyXk190Q05e0a9z84uWRNe21LrKXWDC+f1m/3U2nAcCARk2dIjMmVkoN1zzIbnzmzfJ/XffKV///KfliosvkCkTziGcAwCAPpWaEpmTe++Ovd4ya3Rk7uuutHQxkFxPa2yOzDZj52y3aqvrvGVsYoeegR007Y+0JkxMOzyU2kHirNh+nd+/pzTuj/TpTxwQma4KOJ0Eow58Edf9Jr1nGQL6STZ+2rSM3CkzP5CbV3hPbn7h3Ny8omql1Col8rBS8kVzSIFZRqUNSJGpUybJVZdfIt+48fPyi3vulNu+/mW5/soPyszpBTJk0CCmLQMAACdVqrlesfbuiMxrbQeK6476hqMPJNfTbA2wNTZvjLfcsXmnt4zr3/nc7bYG3bI16O9UtysS0OP7dT3l2Ymytd9W0sDjm8ccOJlsFxGP1gT0ThDQ+1julBnTTAj/Zm5+0T/McmMoHNgujvukSdffFlHvEyX94uPiZPyYHLnk/PPkxk/dID/97u1yz23flM989Dp535zZkj1yuERFRfmPCAAAcGrolxRpvVdbExkYLnXQwZHOj6a5tdVf630t/s9qr8lrqm/ypoKLio3ybp1pqG7wlv0GH5zppl3tzkhz/PiU3g/o7V8UJAzo/Z8F9LRge0AXRUDvBAG9j9h+5Dl5hc+LoxeZEP4jU/QhsxwWDAa9PuPvmT1TPnH91fK9b90sP7/7O/LVz35SLr/wfJk4fqwkJtKECQAAnPoGDUz3lu010nYk9+5ob3LeFxqbIj+r34BIDXR3as+t+j313jJl6OFfOuzfvs9bxvdBaLajuFsJNHHHaShAE/cuEdD7SExty/eVUhfExsRIYcEUufaKy+TWr37Ja6r+ra9+0dsuKsiTQelp/j0AAABOLxkmoEeZC/Adm3ZKW2vIa+IeFd11q7+a/R2nYjuWGWfatbWFxO3GtLA1tZGfNbYg11u2jzIf3//o4drOf24NyOoY0G15W0ubxCXHSTD64EB3vaWxOhLQ4wnoOA2116BrpWkO3AkCel9R8gG7+PoXPiOfvP4ar8bczkNua9ABAADOFO0Dxe30a6ZTM7pu5r6/rqFDuO6XlOivdZ+d3q2uoetpYav3R4J2+uBIbX97f/mUrMjvfSRuyJWGvQ0SiApI/yEdj6vZHBkQLzH92H/nY9Vc2yytTa3eFwGxSb0/IB3Q0w70QacGvVME9D6iRbwk7jgM5AYAAM5cWUMHe8v2puOZozO95dHYcH1oP/SBqSkScI79MnVFRVWXtej1jZEa6KEjI7/n5qot3jI5o/MB7Wp31op2tQwYlipOsOPvtWfjHm+ZNLD3Z8/ZvyPS1z0hlf7nOD254cj7U4kKeSs4DGmxj+TmFd4nSn3DNnHPGjrErPLUAwCAM8/emhrZW10j5146W66/6RpZ+GKJPHLfo/7ezk2dMFaGDorUalvL1lTKhq3b/a3us3NzT8wZJYkJcR3mVrdseH/61Te967DfzP2lV/b1D35TGuub5MJbL+x0kLiNSzbK8qeXy/jzJ8h5N57vl0a8+NPnpPz1NZL3//Ikc3LXX0aciIrXK2TNy2tk8IQMef/XLpaktO6N5M486DhV1O2rk2986NtmTe8qLy3p3iAVZxlSYh+xg8TF1Db/3pwRrveLAAAAzlgjx42QW351s1eTftcn7vZLOzdi6GCZPDbb34qEaRvSN22P1MQfDxvED60T0dretCT2T5Sf/PMHB3432//8vV97r3/U4d564i3Z/NZmL5zbkH6ox774sNRsrZF33/huSUrv3Vr0JY8vke0rt0v2uaNk1g3m5xHQcZqp2bNPbr32Dru6pby0OMsrRAcE9D42ZnLhCNdRF5hnfoBoyTR/gNGi9GhzrhhhTiJddkh3HEdiY6LFTsVmpzJJTkr0+mnZmnkAAICTzdWuvDK/WELhsPzq2Z9LVHRQbvvIXbJ3R6SvdmfSUvrJrPxJ/tZBu/bWeDXpNfvremw6tunnTZVPfvsGef2Z+fKX+/8uGWMzZNp10/y9h3v1l69K/d56uf5/PyYDslL9UpGWhhb53fUPSDAmKBfdelGvX1m/fP/L3jRrk6+YKFMunUZAx2lnz/a9cvtH77Jflq2vKCse5RfjEAT0U8ScOXOCW+vahpuEPtqVcLZoNdL8dcyLVo8066PM+lE/ge1op/2SEyU58WBot8vkxARvSYAHAAB95fGnn5PN23bI13/6FcmdnCMP3fOwLHl1qb+3cxfPmXFYs/Tjpb3/eP89YNHy1bJjz1655ksfkvdcMefA7zXpskkyfOpw/6iOmuuaZe5P5nqjtH/qz5/3SyM2lm6Qp7/7hKSPSpeiG4r80t5hB4ib+9O53kB10z9SILmzJxDQcdppb7WitV5bUVYy1i/GIRgk7hQxb968UGXpgqo1pQteLC8teaC8rPgb5aXFVwYDsRdr5VymRX3DnGOeNK/mKnOqOezr45bWVtm1p1oqN2yU0rdXyqsLSuQ/L7wsf/7XU/Lrh/8iv/rDo/LIP56UJ56bK3NfXyAlZctl5dpK2bh1m1Tv2+8NzgIAANATBg8c6C3bpzA7Z9o4b9mVPTWRQdB6gq2FijRxj9xs03Ybzu361PcUeMesX73eW6Zkdj6C+94NkZr/IRMO71++feVWbzlgeNcj1Z+oPesjg9ElZyRRxYbTVjgU9tcOzzOIIKCfArIvvDAmZ8r0yWPyi67PyS/6Xm5+0V9y8wqX5uQX1oXCLduVuK+b08qPzfnkg+asMtp8Jh/ztAStbW2yp7pG1m3aIstXr5X5i5bK86+9If985gX549//Lb/8/Z/lfx9+TP5kQ/zzL8nL84tl8bK3ZW3Vetm+a7c0NHY9bQkAAIA1Imuot1zyaqm3tP3Ru2Przt3+Ws/b4j922pA0Seqf6NXk2SnWYhJjjjqC+67KXd5y2JTDa9i3rIiMAJ864mCz997S/kVBvyHHX2sNnGwtTS3eUilV763gMAT0PjaqoKBfbl7RhblTZtxhgvg/cvIKVzs7axqU47ylRR4z4duOmnCdedXmK1G9P6Gm1rbq3Gv/1dLSKrttiN+4Wd5auVpeL14iz7z0mvzliWfk//78N/n57x6RBx99XB7799NeiH/x9Tdl/uJSc+waqVy/UXaYIF/f0CjuO5qTAQCAs8uQQekSDAS8KcxsCM7IGiQZw7oesNn2N+9qmrTjZR/bKjp/urdc9uZybzkwO1Lb35ndlZFgPyyvY0BvbWyVXRU7JBAdOGoNfE85UIM+mICO01dDXWSaQyPyhsRhCOi9yPYrH5tflJ+bX/jF3PwZj9gwHtRR+0TJc+Lo75lDPqSUGmvC+IEZ+4+HicP15lahRS8wy6fM8vei1Q/M8n+0khtMYr5YOWqWCeOTXXGyo6N0RmwoKbG8tFiVl5VEmaXjusGB4qjpWusrTb7+sjn2B+b2iHnwueZHrDS3ffaEWd/QIDt27/FC/Nury6WkdJm8PH+h/OfFV+QxE+QffPTvcr8N8n/+eyTIPzdXnnvlda/JfbE5tmzFallTuU42btlmTpTVXqAP99KJGAAAnBwBE87ba9GXLYgE4ckzDx8A7p1sl7uebObezl7D7NgdqYGePCMyCvtb7QE9p/OAXrOlRlrqWyRtRJokDewYjLcs3+TN6Zw6/PC50XuaHRjO3uxgdAkDmAMdp69GP6CbzFLtreAw9GDpYbnTp4+UkLpIi7rAvPTOO+FacK2bzAu4yoT4dUq0ORPIVvPY20ywN0t3m47SWysXLar1j+5VmUVFcQkhZ5gbcrMcpbNMrB5i/n3DtVk3L6QMc0i61mqgUnLkSUSPwnGUBANBCQYD3kndDhBj121ZIMD3SAAAnG7q6htlX22t1//8yz/4ouzdWe0NDtXW2uYfcWTDBg+SvPG5/lbP2G7C+aLlqyQ+KV5+9sSPvN/ltg/fKQFzrXH+N87vdP7z1XNXS+X8Spl2TZEUXj/DL414+VcvyuqXVsqEiyfIyMKRfmnvqFpQJateWCXp2WneFGtW7qyTM0jcK8VLpa6hUb72uU9Keurx972vrKyUfz47l0HizjKvPPGaPP7rf5k1/avy0pKvREpxKAJ6DxiTN3OqK+EPmxB9kXlCx/jF3aa1DpnAXW5Wl5v1FSatrtM6vN4NBdatW74w0vHpNDJ88uT+8So23Q066W7YzTCBPUNrGWTCfIYoPViLpCot9mvoZPMKtEs72skJtSIAAACnrnse/a6kZgyQn938SylfVuGXHpn9kv7CdxV6U8v2lCUr1nj92y+74WK55KMXySv/NiHhgX/JkAlDpOCqyIBxR/LyL16WxupGufb+j0jayHS/1DAXM3/4+IPSuK/Rmz/dzqPem+b/dr431/qY9+XIgGGR5vQnK6CvKF8nVZu3yqjhWTJzWkGXj2ErWwbbLg+HjM7f0tIiK1askLlvLiKgn2We+dOz5vacfQt9v6K0+Dt+MQ5BQD9O2VNmpzsq9BEt+hMmXE/0i7tkXoytSuu3zFO/UCsp045aLmn9VlU+/3xkxISz1PjxcxJbE5v6B91Af1e7/c0Ls2fmWAEAACeN1nKXueaZc8WnL5cLrj1flrxWKg/d/Ud/b+dsDbqtSe8Jtnn706++KeZ6TW77v29K5uhMueuTd8uOTTu9cG5D+pHUbK6R+Q/Nl9RhaXLdrz7ql0ZsW7lV/v3tx6XfkH5y7ufO9Ut7R9P+Jnnp5y95tf1Tr88XJxC5fD/egF75RqXU76mXdxfmS7/EBP+I7rPdEF5fvEzqGw/0Je7S+efOkqmTI10L6urqZPv27RIyj/OiCehNzS3yvUe+IwOHHvIFCM5Yj//6n/LKE/NMCFU3rS1d+Au/GIcgoB8jG8yVCn9bKffz5umL9Ys7ZU5M28354E2z+qZy1aLmftGlG+fNa47sBQAAOHPl5BVea4LxX7NMKL7twVukqb5Jvnn1bV02c0/plyTnTp3ib52YdZu3ytvl6w40tW+fh9kG3ovvuNg/6nDLn1ouG5dulBkfmy0FV07zSyPmPfiKvP3sMhn3vnGS/a5sv7R3VL1ZJateXCVpo1MlZ85ov/T4A/re9Xtl81ubZWTmEJk05uDjHQsb0jds3SE1+2u7nKrXtoQYO3K49zc91M691VL81kpJTkmWHz1+t/cFCs58f/jBI7Lo5SU2JH20vKzkUb8Yh6BzbzfZAd/MSeYu5YTWKaVv6jycaxu+XzQvupsdR02sKCseUl5afJW53b/2rYULCOcAAOBsUVFW8jctssGO5r6laqvEJcbJjAsK/b2dq9lfJ/vrG/yt42drz6s2bfPW2+c+f+Fvdvxbkcwph89r3i7UEpJtK7eJEzDh8rzxfmmEG3Klcr7tmWjnRu/9Ztmblm7ylqkjemau9dGzR3v/rvVbtsmyNZVSU1vn1YYfy62ltVUGpw+Q8dkjZPLY7KPeJuaOkqiowIH72ibtlZu2yNIVa73f5/yr30s4P4vU7N7nLU2e2uqt4DC8G7phfMGsYSEd/ptZ7Tg6iM/2ITevsrmOyGOB5pj/rFo1j3n9AAAAjJz8oh+aC85bbED+9G0f94L6j7780y5r0YcOSpepE8b6W8dn0/adUraq/MDgcIfW4B+t7/iGxRvk7WfellGFo+Xib1/ul0asL6mS/977lDf3+cxPzPRLe4ed+3zBHxdIVFyUFFwzRZRz8NL9eGvQs6ZkyeayzbL8meXelw0n05zL3yXXfeVqfwtng9s/epfs2b5X7MxSlaULqvxiHIIa9C6My5sxPOSG55vVw8O5FvOi0l9STmhwRWnxxWtLix8jnAMAABwUFQjfb1sYLnl1qde8PHP0UJk8q+sp1+ygbrbG9XjZ2vO16yK1z5d//FJv+foz871wbmu+jzaw24aSDd5y0qV53vJQK15421sOyx/mLXtTe+35wNz0DuH8RGXlZcmcL8yR4VOHS2xypFFoXL84GZA1oMtbdFy0d3xKen8ZPCzjmG9DRgyWvNmT5Uv3fJ5wfrbRB2rQtdQmb/HKcBhq0I/mzjudnKefL1aiOnY8El1jXl+3JKvQw0uXLj36178AAABnudz8wv8zl52fs83bb/jGR7pdiz4wNUVmTIkMLnasNmzd7jXh7jfA9nG+x/yskNz1ye/L3h3VMu26aZIx1s4Qe7id5Ttl0WOLJG1Uulz784/4pRG1O/fLnz73B4mOjZb33fw+CUT13iQ0rY2tMvcnc0W7WvKumiwxiZFg3O5EatAPteblNVLxeoUUfWSWTL1qul/auWfvfUrWlVTJF773mW7NbQ+02793v9xyze1mTe8qLy3pmVEgz0DUoB/FmKdeuOSd4dwE8+eUDkyoKC35HeEcAACgG5Tj16KXHqhF705f9F17a7ya9GNlBy5rrz2/8nNXeMs3npnvhfN+Gf06DedWxbzINHAFVx4eVu3AcPZiMCs/q1fDuWWb2bthV/pn9jssnAOno+rdNd5Si4q8OXFEBPSj0KKv9Fc9WsuTFZddcOnasgWR0UYAAADQpfKlC9eYxSO2xtzOgWzZadeioqO89aNZVWmCqntsfaXtfZpbW2V47jCZ/t6pXt9zO/+yNe78cd7ySGztec2WGknJHCA5s3L90oiW+mZZNXeF19R8ZOFIv7R3hFpDsm7hOm998IQjf5lgB3oDTifVOyMBXWm92VvBEfHOPgotEuevepSSefLd757c0TQAAABOQyosPzRXVwf6oqcOGiBXffH/+Xs719jc7DVV7y5b426btwdMgP3ErR/zyp74/VPSaEL6wOyBkp595Pm2tdayeu5qb73owzPNL+ytHrD8v8ukpaFFhpwzxOuv3ZtsH/i2pjZJzkiSfoOT/dKO7PRlwOlk55Zd/pp0/w19FuKdfXTL/WW7O3PyC7tujwUAAIAO1i7zRl57xK7//u6HvT7h5146W86Z1nEasyOxo7FXbOy60s1OzdYe5i//xKWSkTVI1q/eIK8/bcf7FZl42URveSQbFm2Qul11Mih3sIyemeOXRtja82VPl3rrOXM67utp4bawVC2MDG6dld/5VHCBqKC/Bpwetm/c7i2VOLZFDTpBQD8KNxD9J7uIbHn6K1HzTEi/uaCgoOs2WQAAADigJSn2Jq31Gjsv+iv/ftUru/6mayQ1o+s5vm2z9e279/pbh6tvbJLishVe//PJMyZ6TejtlwCP3Peot39U0ahOR25vqWuR8tcic5uf+5l3e8tDlT6xVJrrmmXoxKGSlJ7kl/aOqjerpLWh1as5tzXonYmK5VIUp5ftG3d4SyWhSFMVHBEB/Siqlryx2ZxE7vY328WYkP6TWh21Ije/8AsTJ85O8csBAABwFBvnzWt2HPmCbepu+6Lb0dxtU/dP3/aJbvVHX7R8lVeb/k625vzNpcu9fufDcrLkC9//rFdu+53b5vQ2mB+t7/nbz77tjZo+8eIpMii3Y5/vut11svzpMnGCjox934nNy96Vpn1NUvlGpSilZPj0jqOtH8r2P1c0ccdpxHYh2bk50sQ9FKVWeis4It7ZXagoK7lLi77P3zxAieSa/z7QEhXanptf9ExuQdGnCOsAAABHt3ZpyWtm4Q0Y95s7fyt7d1bLyHEj5Ms/+GK3QnrZqnJZsmKNV1Nu2f7m7eHcDgr3tR9/2Su3I8a/8Le53nr+VflewD4SO9f49lXbJTEtSYo+PMMvPeiNh16Ttpa2o9bA95SVL6yUcCjszXuekJrglx6O5u043ezZsdebVtHkqm2VixbV+sU4AgJ613RFacktrtYf0lr2+GWHijG3S8yr7aHmYNuunLzC501gv2nc1Bl5kd0AAAA4lNfUXfTzdtoz2wTdNkXPnZwttz14i2QM63p6ZDsQ3Nw3F8tri8q8Puc2rBfMyZOb7rtR4hLjvH7nj/w40rT9nIvOkZTMI9ehNOxt8EKxdf5NF0pMYqy33m79onWyrrhSYpNjJftd2X5p79hVscv7oiAYE5RhBZ33Pbdizb8ROJ3s8Ju3GzRv7wIBvZsqy0r+1erG5GiRn5kw3ugXd6CUCprbBWb152FXl+bmFe03txdz8mZ8Nyd/xiUTCguZkB8AAJz1vKbuYfmCua7aUL6sQv7vzt95Id0O6nbLL2+Wcy+b3WVtug3l++vqJSEpXj568/XymTs+6YVz22z+V7c+4NXWDZ823Kv5PhLbpL3k0RIJtYRk2jWFMnRix1DctL9JXvvNy976xIsn9mqfb/u7LPvPMm992NQsCcYevYY8rl/ntevAqWjrusgs1UqrFd4KOkVAPwYbl83bV1FafHPIaRtiXl43mpPKO0d570hJsrmdr5T+jhL9TGub2pGbX7glJ7/wqdz8ortz8wqvMbdJw+fM6fh1LQAAwBnOjuruhPV7bEhfuXiV/OzmX0htda0Xsq//6jVebbod6C01I9W/R0fnTBsnV37uCvnh3++RWRdFmqaXL6v0HsdOqTZ0wlCZdOkkr/ydwq1hWfTYImmobpARU0dK4fUz/T0H2XDeUF0vmZMzJWPckeci7yll/y7zBqFLGdZfBo058jRwh6IGHaeb9Ws2+mtqqb+CTrxjhkccqzFTZsx0lb7aPJMfME/mCL/4WLnm5LTJhPhKs6xUWjYox1kXVlKZFtRriouLm/zjAAAAzihjJheOcAPqVXsdZUdzv+EbH/Waux/K9lO34d3WiicPSJbUQakSFd2xltkOOmcHhbOypmTJlCumeOvvZMP54r8tlt1Vu2VAVqpc+aNrJCbB9lg8qOyJJfLmw29IXP84Offz50p0XLS/p+etW7hOVj6/UqLjo2TSB21Nfdf9y8e9e4rEH0Mt+su/fFFWv7zSe07sc3OoNS+vkYrXK6ToI7Nk6lXT/dLOPXvvU7KupEq+8L3PyOSZR/4CBHinW66+Tfab97DJOGPXLlmw1i/GERDQe1D2lOnjlaNmKVH2a9zZ5tYjE2Xab5bNH6rCrG4xyy2u6C1ayXrRgXX9VMumpUuXtkWOBAAAOP3YkK4D6o9m1ZvjzM6PHqk973r6tZWLV8uTDz0lduo2K3t2dqcjttum5Iv+skhqNtdI/yH95Yp7rpaEAR2D7sbSDfLM9580QULJrE/N8o7rLTvW7JAlf1virY+7YIz0G5LsrR+NHcE979LDB7M7GgI6TqZ9e/bJt669w4aa/eVlxXZACBNv0BkCei8am/+uwWE39G5RerZSeqZ5KU4UpQL+7p6hddg85kZta92VbDR/0vXiyAbthjfooKyvXLQocrYCAAA4xeXkFd5lrmW+ba5pomwf9MmzJsm0d+d7o7zHJcZ7tea2r/oWE8Zt3/W33lzuDQhn2RHWbQBNHXHkJvF1u+pk8V8Xe83aUzIHyAe/f6UJ54n+3oi9G/fIv299XFoaWmTipRNlxLTjbRzZtZotNbLw4YUSbgvL6NkjvZHbuyMhJUnGnntswZiAjpOpbP4yefCuh+zq3PLS4vd7hegUAb0PTZp0fkJLVO00E9QnuyITzZM/Tpscr0R1/fXwcTLBvU0pvUuL2u4ovV60WmOK12qlN+qQWl+xrHhr5EgAAICTLye/sNBcG/3MrB7WMdyGdtvM/VAxiTHeCOs2eB5pIDftaql6s0rK55V7YThrynC54H8ultikjkMAVW/aK0/c/k9p2t8oOXNyZOx5vTfnefXGaq8mv625TYZOGiLDph591PZDDRk7TAaP6XyO9CMhoONkeuKhpyJTHmp9b3lZyW1+MTpBQD8F5BbMSXN0KNvVbo5S7gQTqsebYhPe1TD7DXLkqN6im83PKTcvhJVa9FJRgdXmRy4qXzrvSFPKAQAA9AWVk1f0XXMddLtdj5SYmxYJBANe33A7ddqQiUMkbUTaEec41+aCyk5btvaVtVK/p97OtiNTry6UwutmHHYFvG3lVnn2B095A7WNmjFKzrnwHH9Pz9u5dqcseXyJuCFX0nPSJPtdRx5lvjPH2v/cIqDjZPrJ1+6Xyrer7KBbl1eWFT/tF6MTBPRTXPb06ZnBtmCWK+HRWqlc8wfLNienkWbXEHOOGtyLAX6VCewvmNvjlaWLiv0yAACAPpNbUDRLXPmLuWIdZrfjkuNk6KShMjB3oNc3PBDVseegrSHft22f7CrfJVvf3upNlWaljx4o7/nC+2RgzuEz3i57pkwW/PENCYfCMnrWaBn/fltP0gvMhZsdEG7V3FVerX7GuEEycsZwf2f3RMVGy6QLpvlb3UdAx8nS2twqX/vANyQcdsNx4Zi0Zcvm7fN3oRME9NNc9pTZ6UEnlBXWeoRyZIRoZT7ptQnwapRoPUqUOuF5OMz5pNws7h2SFPPYvHnzQpFSAACA3jd+/JzEUGzLI2b1/0VKImyNeGxy7IER1lubWqW5ttmrOW+XNipdCq6cLjmzc/2SgxprGmTeg69K1UI7Dq/5OSaY24DeGxr3NcpbT7wlezfs9baHTBwsw6cdWzN1K31EhgybfOy/IwEdJ8uqJWvkl9/6tckTenFFaUnXLzAQ0M90EyfOTmkKtA4OOsFMLeGx5pQ1zvzZR5ul/cp2hHkBdHveEHOfJVqcaytLF1T5RQAAAH0it2DGt7Srv9feetAG9EPDuGWbv6eOSJPMSVkyekaODMo9fP5y2+/77f++JaX/XiLN9c1eX/S8K/MkbWSaf0TPsU3mq+ZXycalG73a/WBMUEbNHCGpI49v+KHjad5uEdBxsrT3Pzfv1B9VlBZ/yy/GURDQz2JXXXVVYNnajcPcoAwK6MB4LXqSefMUmPOdbTvVcUJQnzmmOuA4c9YsWbjCLwIAAOgTOdOmTVHhgB0OusBuJw1MlsyJNoxnS+rwNElITfSmITuS3et2mSC61guqTbWRpu82rNqa8+iEnpvn3DZf37txr2xbsU02v7XZ62tupWT190Zrj4o7vt6JsYlxcs578/2tY0NAx8nywxt/IhvWbDShU124tnThC34xjoKAjsMMnzMnNra2+f1aqY+J1h+Uw6aG05VubcqEysrnW/wCAACAPpOTX3SDuYi1o0HnREpMAM4cIOmjBnqhPcYEbhuUbRDfv22f7Kzc6TVpb2dr2geNHSQDsjqvyXbDrlfr3R2h1pC01Ld4Nzt9WqjlYI9AO7e5bdLef2g/v+T4HM/o7e0I6DgZmhub5esfvMW8l8Kh2HBT/+XLlx98E6JTBHQc1bi8GcPDSv/ArF4XKWnn3lheuujX/gYAAEBfUzkFhReJKyasqwvMVe2JJeAeFJMUI/2H9JOBY9IlMe3Ym6S/k20VMOH8qRIVc3y17wR0nAzLFrwtv/nOb0VrmV9RVvwuvxhdIKCjW3Lziu43r5av+pvWX8tLi6/31wEAAE6aOXPmBHfWtUwKuzJBlM5yxElzRUebC92Ok6YfA630VSb4DxmYky4xiUdvAm+neQvGRklUbFDi+sV6g9f1pOMdHK4dAR0nw6M/+6vMf3aB7X9+W0Vp8b1+MbpAQEe35OQXfsWcpH7hb9pBWR6vKCu5xt8EAAA4o+TkFb2hlMyecMk4SRqU5Jf2PVt7fs55+RIdf8ThgbqFgI6+ZgdwvOXq26S2pk4cR01k/KruO/IoGsAhsqdPTxZRN/mbHiVS4q8CAACgl6RmDTyhcA6cDOtXb/DCuTarhPNjQ0DHURUUFESpkPM3E8hH+kX2K7GmYIx62N8CAABAL7C15xk5mf7WqSEQHfSWba0HB8ID3umtN5f7a/pJfwXdREBHp2w4r9VR/zTh/CK/qN3tq4qLq/11AAAA9AIbzk+12vOYhMjv01gfmaoOOJLlfqW5o+QpbwXdRkDHEU2aNCmhVgefMuH8cr/Io7U8WV5W8nN/EwAAAL3ABvOMnKH+Vu9RKjIklZ2WrjuSByZ7yy2VW7wl8E47t+ySHZt22OBQnZEYO98vRjcR0HGY3IKCtOZA3CtK1IV+kU+/rgf1v9auRLYBAADQG4ZPHi3K6f1L9ai4yNRtLQ3N3rIrg8YM9pa2jzFwJCVzF3lLExj+PW/ePPpCHCMCOjoYM3XmGNHBhaJUx2E8tV4UUqHLK59/vsUvAQAAQC+w06olD0zxt3pXTGKkyXr9njpv2ZWhEzIlPiVBNldtkS1VW/1S4KBFryzxlo4jj3krOCYEdBwwNr+wwA27b4qobL+o3dzYcPJ565Yu3e9vAwAAoBfYpu1Dxw/3t3pfv4x+3nLr21u8qbG6I2d2rrd84iG6F6OjqhXrZM/2vXZ1y9qlJfO8QhwTAjo84/OKsl1RLyklqX6Rx3xM/z3YXHvp8uVzG/wiAAAA9AI7anv29HESiIqMlN4XEtMTJa5fnDTVNsmONdv90qObft0MrxZ95eJV8sq/X/NLAZHilxZ7S5MhbO053WKPAwEdnjalHzGL/pEtn5ZfVJQWX7tq1apWvwQAAAC9ZNik0SYsJ/hbfWfwOZF+5Yv/Xuwtu2JHcn/Xp+ZIMDoojz/wLxPUV/t7cDYLh8JSOq/UWw846lFvBceMgA7JmVw0VIma6W9GKH1zeVnxTf4WAADAWSM7+8IYURLrb/aJgaOHSOqwgf5W38qene2F7U1lG2VTafcGf8t51xjJ/39TvfVf3foANemQsvnLpKGu0a4uW7PEn2cNxyzgL3EWS8/MsqO1XxXZsvRL5aUlX/Q3AAAAzjjZF14Yk56cNj510JAZaUOGXZg6OPP6AYMzv5I2eOhdKqb5x0pUpj1uYG76gYHUekv/wQNkRF6Ov9Xz1pdUyZ71uyVjXMaBPueHsuE8EB2Q3ZW7Zf3i9TJy+iiJ6xfv7+3c0IlZEm4Ly+6qXfJ28UopX1YpGcMGSUp6x0aZOPPZ8Qt+f8/DUrev3k7LfE/1ji2RodxxzCITH+Kslp1fdL0T6Sfi0SJ/rigt/pi/CQAAcNoqKCiIamiLGxkOhnOU6BwteoK5AC7QWp2jlETmGDuKCZeMk6RBSf5Wz0tISZKcGeN7td/5y798UVa/vFKmXDFFsqZk+aWHe+vJt2Rz2WaJTY6Ti791mQw5p3vzsK8rqZKXf/GCtDREJvvJGp0pI8eNkNSMAZI8IFniE+O88p6SOSrTe2ycOv776PPy9MP/tUFic7ClNpsussePgA7JKSi8WGll3lER5sS1TdemjKqsZEo1AABw+hidV5RtQvhkR6kJWmsTwNU5ZplrlsedfnszoMf3S5DcWRN6fVC47gZ07Wop/VepbFuxTZxgQIqunyGTLs2TYEzXv58N58ueLpMVzy+XxpreHVt4gAnntzzyTX8LJ9uCf70pz/zhWQm3hUKinAvKSxe+4u/CcSCgQzKLiuLiW2SHeTUk+0WG/r/y0pIv+BsAAACnjIkTZ6e0RLedoyQSxLVWU0TpKWY70T+kJ4TNLdBbAb0vas7bdTegtyt/rVzWvrrWW49LjpPcOWNlVFG2DBw9UKLior3yo9lZvkN2rN3uBfXGfY3SUt/s7+kZI83vMu688f4WToZQS0g2vbVRSh5bIHs37rFFrskSny1fWvx77wAcNwI6PDl5Rf+rlHzJ3/TYKdZak2I+vnHevJ79VAUAAOiGSZMmJTQ7CePNNcpErfR40XqCNusmiA/xDzlRO7XoKnNJvM6srzcRozKgnAonxl3b1iL/MT93dm8E9OSBKTJqam6fTad2rAHd2rd1n6yeu1r2rPfC1wGxSbES3Y2QjjNXa1OrNNd1iAerXDdwU+Vbb871t3ECCOjw2BNgUyBuiVJqrF/k0VrWilI3V5QuPNAEHgAAoCdlT5+eLCEZH9BqnBYZZ649zjHL8eZCdYR/yAkxIbxatFpuVpcpLW87ylkV40atXrZs3r7IEYfLzS+cZy6Vzz3n4nGSnNFzAd2O1p41YaS/1Tde+MmzUvHGWim4qkCGTDi27zbq99TLzrU7ZVflLqnbVSct9fSAhLjmttq8R0sdVz219q33/1vku7YMPYCAjgNy8grNCVFeOuK30lpKzMntvoqyEvMGBAAAOHbjp03LaAsFcx3R411RY5TS55jicebmjZh+4nSN+c9qc4G72qSF1Y44K9ywXlGxrHhrZH/35eQXPmeuiS7MPS9bUkec+IBkTsDx5jk/GVOpPXHbP2Trii0y8xMzzb8l1S89PrZpc1tTm7+Fs4Edl6B6U7X9ouuzTpTMjWlK3r18+dzeHWjgLEZARwfjC2YNa9Php80LY5Jf1IF5Y240J6s/BFXg4VVL39zkFwMAAHjGjx8f3RaTNFqUGqu0zhXHBHBXjTVXnWPM7h6Zf8vWiCutVmqRFUqZpZa3Y6LdtStKSnb6h5yw3Pyif5rFlSNnDJeMcYMihccpOj5GsqePk7h+CX5J33rsS49IzZZqec+X3yOJaT3ZTR9ng3kPzJPanbWiXTm/4q3il/xi9BICOg5TUFAQX6uj7jBnv5uPMv2IOTdKiVk+4QSDT65ZPL88UgwAAM4CavTUqZmBcFSuKDfXBOUcE5jHiDKBXMsIE857pHO1edx6E/JXaaVWKC0rXOWuDOjgirVlC7b5h/Sa3PzCX5l/5o2ZU4ZIVv7xV/Cnj8iQoeOH91l/83ey85T/5kO/lEAwIBfeeqE4QcffA3TPC/e9IK0NrRIOhydULVu80i9GLyGgo1M5U2ePUuHQHSaJf6TL6Um0rhLlvGQC/cvKCb2yZvHivf4eAABwGrL9wlWrjFQBGSnasX3BR5oT/khtAri5gMw2IbznJrfWst9cla4yK6u1qDUm6K8Mus7K1WULN/pH9Lmc/MKvKFG/SM9Ok+xzR/ml3WdrzUfk5UhSWj+/5OSwfc9tH3TbtN02cQeOhf2C57l7njOX+tp1a/vHMw1z7yOgo0vZ+TNHOxL+H9HqevOKOWQqtk55A0eYk+0CJW6xdgILypcutHN1aG8vAAA46WyLuf3hwAgVUCOU1iNFmRCuZaQ5WZswrkeacHriHa/fQYveZq4n1jpK1pitNWElq1VIrTqePuK9LbegaJb5hedHx0dLwbVT/NLuGTJ2mAwcNfik1Zofqn2AuHHnj5Ps2dl+KdA9doDARX9ZZAP6ioqykol+MXoRAR3d5jV9D0d9SDn6k+alM9sUBSJ7ukPXmBPyYq2k1FFqqavaSiuWLLFTmgAAgB6WWVQUlxByhumwztRK2/bZQ5XoLHMuzjRXf1lam20laZGje5pu1qLKHaXXahPGzZW9uTlrVbxas3bBgjr/oFOeue6JqnOD+21LgUkfnCAJA+L9PZ2zteXDJo+W2MSea1xwImzt5++uf0BCrSH6n+O4vP3M27Jh8QY7s9MDFWXFHaZkRu8goOO4jJ02LdVtC3xQHP0Bs3m+eSnFRvYcC11jTtwrRek1Sstq7cgaUeE1FZdcskG+y1QNAAC8kw2N+1sDgwJBnSESGOwqneFoGWQC8TBzVTdUa51lgrcJ5CrFv0uvMBfrdhjvdeZCskIrXWGWla6SiijXKT+ZzdJ7Wk5+0X/Mv+3yYVOzZOikwX7p4aJioiVr4khJGdpL33kcp4V/mi9L/7WY5u04bi/97CVp2t8kWtxLK0oXMe1yHyCg44RFmsgFZzlK3mNeUueZwD3VLI+hdv2ddLO5f5U5+XsnfG1uSqmKoHIq0xOD2+bNmxfyDwQA4LQ3fs6cxFBTU7q4gTSt3XQJqzRxdLo5F6YrbYO4GqyVZCjRJiEqO0dWX4zyZb8o32bOxRvM1eJ6k8jXm/PxhoAj6x3XWT8hO3PLP/7xj3Dk0DPXmPyi682/+7GE1ASZ9AE7I9zhMnIyzW3oKdGc/VB1u2q90dtt7fnsz8yWlMxe/c4GZ6D92/bL6w++br+Rqx6cHDuIa/C+QUBHjxs/fk5iOLZpmivODHNhMUOLKuqxZnRah0WpbWZls3nczUrLZqX0FtGyxSy3tjnu1v5a71i6dCkTdAIA+pyt4W4JBgc0uW6a0oG0gAncYddJCzg6zZy30sx5LF20WSovgJtzo7c8jlZoJ8aEzlZzDt1ifg//fKo3aSUbzW29G5YNsa11G1etWtXqH37WmjTp/ITmQN02c8WcPOZ9OTJg2MGQe6o1Z3+np777hGwq3SBZU7JkyhXH1ocesBY9tkh2lu+0LWZo3t6HCOjoEzlTp47S4UCeY65dzMk/z7zwCszLz1yU9ArXXHnsMq9uO+CMuWkT6NV2cwGyw9HuDq2d7eFg2w6CPACgM3Yubzc2NbUt7A4IBEMpypUBrlIpJsimilIDTMC1A6gNUGK2tQzQpsycb1KVqKTII5xEkS+zzXlPbzLnv82OaNvkfJtrv9QOOJujA+6mnpwv/EyXk1/0PXPdckdc/zgTdCdKVOyp2Zz9UG/8/jVZ9lSZxCTGeLXn8f277j8PHGrP+j2y8OGF9vMkJGGdW7580Xp/F3oZAR0nzYTCwkGhFjU27OgxSqscUzROlB5jLnRGmguLE2gi331ayx6lZLdZ7jXvBjs13F5z8bXXXGjVmL17zO+yV2u1N+BItRuW6uRgW40J9Y2RewMATklXXRWYXF6e1BZMTHaVm2wuL5O1uP1sLaiOzEZibqqfo3WSt60lxewbYM4FA5QJ4TZwm+1TL9GY4G1+351KvJZk20Wr7eb33KZFbTf/lu1K6W1aB7ZPyh6682xoft5XxhcVDQi1SpVZ7Z9/Zb4UXjfrlGvOfqgVzy+X137zsjfvuQ3nyRndmYAH6OiN374h+7buMx818tvysuLP+cXoAwR0nHJs88DGcHBESCTHBPXRJkDbOUGytdZmXdl5WGO8A08S2yzQBnfze1Wbi7ka8y6qVtqsi9pny5S4+11X7XOU1JgLw30BJ1ATagnvi1f9apYvn9vgPwwA4B28ebdbnCQVVEnmszVJwiY8O2bphu12sjknJJlQmmg+ie3E0snmMzgStu2xdt0uzbYJsKfVUNX2S2Jz/thl1naZ9Z3m8my3I3qHa8K4Fmd70GsJ1rp9zWWX7WQQ1ZMjd0rRp81r8XcxCTFy9U+vl36D+/t7Ti3tNeeWbdZum7cDx6pyfqWsnrvaru4ORsvYVcXF1d4O9AkCOk47OZOLhqqgHqnDapRyxJuz1RQPNa/moWbdLu2F26kp0uzQTjFTb251WnS9udisM79zvdLaW9ptU94gStc7yqnXrjnGMcuwrg8op0Ert14H3fpQc6AhJaq1nhp9AH1l+Jw5sQktLfGtrhsf1NHxYXHjHa3j3ZCOd4JmKU68E5Z419EJSnS81ipBaYnTIvHKlGnXLJUy5RJvPu9smDY3fVqG6i7Yaqc95t9tQrfabZ4DG7532xDuKmeXcu22uzsYdHelx8fvYeCl04LKzS/8j1lcNiArVT5037Vi50c/VbQ0tMh8E85Xv7zK2yac43jtWLNDlvxtiblk1eZSVH9gbVnJU/4u9BECOs44du7XpGadaT5WhmhHhrqiByutMsyFUYa3LirDfOgMNheJtv/gmcC1gd78uxpEiwnwYtalwVwMNpjnoMF8uNabt7opjxxjtltcJU1KnGbzydtsLhybw9osleOti2PW3XCLCgSbQ65qkmCoxQnHNauYtpaMqKgmLiSBk689KLc1SZzrSFzAhmElcY65uSYMmyAc54jEiVKx5hor1rzXY8znQIy54oq2ZaLNulcmMeYzwez39pkyu7THe827481nS7z53DBLE6zt4/XN6OGnCvPRqPfbllFmvVprVWPXzfNZbZY1pmyveR73mue92tWqOiro7HXdQPXkUQNraF5+ZvKmmA0Fysz7I2tY/gi57I4PijJvupNtzSurZMGf5ktjTYNExUZJwVUFkp7dW8P84ExWu6NW5j8035s/35wLflleVvxVfxf6EAEdZy07AFBLfOogJaE0O8iPCtuBfyTVhNQBrjhm3Q72I/7gPzLALs1x/c0F7Knb8axvuOZCvsU8V83mgtUum+y2UmbdBnylW8zFvB18r808f2ap2rxtrUPmQt8rt9uRfd66Cfzm8Sz7GGb7wP3MfRxx21ztmGNUmxOIHG8ukNtMSghpcwrROhAKmH2uOdb8Pm2BKB1ytZibaosyZa7Z1xbWodiQDoX7O20NrhuakZXVygX0WeDOO53sx0qi4uO3BeujooLmjWsylBNsbVbBgKOCIXNzREc55j0dNusmqEY5YRV0lQSVCgeVBKJcMUuz7bpmv7m/uQXN54H9DIisa1uuo8zrM2jCrFlKlHkd2xAbZT5L7LYpP3g/8x4w9zXHmX2m3L+vf4z3uMqUa+94+xjmte79XPOY0WY9zqyb0H0K9o0+NTWY53W/+eyxrZNqzXO33zy/tabclEl7Wa35jNivtLvfdaQ64AZq3IBT3doWqN64bN6+yMMAB+XmFU4y78d5ZrV/7rlj5b1ffb/X17uv2TC+rqRKlj1dJjVbIq2P7Vznky6bJIlpZ1JjFPSV2p213qjtds5z8xn53ySn7QoGUz45zLkJwLGwfSQDLWpAKKAGBLRKMZfiA0wgTDEXeHbuFdsHcoAWO9Kv9DefcClaqf7mIjzFXFynmBBrL7pxajF/PvulgHZFK5PrtavM0vwdbcsEr0yZMhPEwnZpt8VuiynXZluZ+5il+dvafqEH183S/O1N2SGPZ/eZ+5n1sHk92LZjkW3/WPOaOeyx7dI8oDnO+2Ikcpz9PXqC/Q3MDzFr5iFNfLT/87fNcxI5P5hyx3HMbrM/UmaeKvMsmX+kXTf/Mf83+0yBWfPK7H1N8LUPeaDMHuM9pi0zS29P5H6O2eOYTXMXObgu2tzMPm22I4HXrItZF3uceeuZdbPPLL0Aax47aMrtugm7JjQrLxzjdGRHDFaq3rxFGs1rwY7bYYK2tss6s22bju8zf2uTSNR+83rZ5yinJizuPifs7AsrXRNw2vYNTkzcR2sf9JbReTNnBMR93nyKJWeMGSwXf/vyEx4lfeuKLdLaEPmu+kgaTCC3+2t31cqOtdtlz/rd/h7xfva488fJkAlD/BLg2Oxcu1NK/1nqzZlvzrWvtCbHXLJx3rxmfzf6mL1QAtBHbPP72OZgohPdmihtKkkFnEQTu5JMhks0qSvRXHQmmUhilirBrpuLz0RzQWrWdaIJHQnmHWu2xR6XaGJQovkQTTLhhdAPoG/Y8Gy7zIiY8CyNfog2S7OtzLY2245dqkYV6XLTpJTX3cY/XjU6ym1wQ2YZVI1uyGkISqjRVYGGNqelISsxsYFgjdPB2PyifFf0c+b9MDApPVnef/OFkpJ1fD3nNi7dIHN/9ry/1T12+rSB2QPNz0yR4VOH+6XAsbMDwq15aY35eDef5CL/cmv7f7iy8vnOvy1CryOgA6e5OXPmBPftk8TGuJYEJ+QkKtdNCIuboLSTYC4eEpRjB2nSCVocE/RdE+xtH1MVq5Rr+6HavqbtfVS9fqnmQ8E2oY01Dx1jPqpNmd9/1buPV25rMwGcfK5573rdSsz7s8Vbiu1qYrugtC+l2QvG2o47YYK0N/6EDcpiB5e0601eeDb7XXEbnYCY0Gy2A9IUUKoxLIHGKNXS2GrW84YPb6BrCHDQ6KlTswLh4OPmfVbkBB0ZMW2E5Jybc8yDx7XUt3gjZrc1d96aOCYpxutfbmvLbRP2lMwUsT8TOF7VG6tl9UurpXqT10XCtuK7Z23ZBXeJMFPEyUZAB3BMrrrqqsDKlbviQnH1sToUZa4YgjE61BqrHSc2Sjsx2gnHmCt424c2SoW9vrRR5pPe618b6dMb6afr7Tdldp8JEnbgKnulEW3KbVNlv3+u10w5yjZj9u/j9dU9sO738bXH+U2dI/127dLsM9uBA8eb/fpA315ly7iyOQuY10j7eAchrew4CHbsAjvugSnXkXXz2rC1wnb9QJm335R7+8WrNfbGRLD3t/vM6+3gurnPgZ9hp2G0TEA2LzA7XoL3uP56m3YkZNYjYyn49/W2248LRJau2TYvVG9sBdf8bPMGaVPBUEugOaYlOrqpZemoUS1CWAZOOjs1bJ0bvNes3mTe98FgTFBGzxoto2aMkmA0Ddxw6qnbWSerX17tNWv3aNnsOvpTlUtL5kYKcLKZawoAOHvZi6v96elO2r59TmNjktMYuz/Q1hLnJMS1OKG2NnOLdmJjQk44FOWEo0JOdDjKCQXaAm4o6ES5YccNBhw3HHaCruu4AbNultqUeduu42jHdQLalJv/aW1upsxuab8soM0x9j7mf5H/231maf4TiPT99tYdFemPrR3bV9ts+7//ibAd3s1ZwPayN5nQK7Fdy+267UivxTXb9tRt1tvLbZntWH+wLOzfX2nbST9yvH0cswxHjlHezwlH9psy72f6ZfZpUuaZMv88V7lhN2yW9n9KuW7YPEUqFDZPkuOGvGXAPHsh1/wB3LZA0A2Gw+GQq0MxsToUct1Qq7kltrWFGhsbQ5WVlTTPA9BncqZMn2w+x+4zn2/vt9s2nKeOTJX00eleU/SE1ATvOKCvmVOrV0u+u3K37K7aLft37LdnavN/b5afX8eFGr+/fPlyO84HThEEdAAAAKAH5BQUTVdabtFaLlOHDFbpBByvibq9BWODEojq+5HfcZYw4butpU1CzSGv20SoxQ78Zr9jjzDBfJsS9QdRbb8oX7p0j1+MUwgBHQAAAOhB44uKBrS16ivNpfa7zMV2kSnKiewB+pjWTVpJmdLyptbqxYoPXPCKfJd+5qcyAjoAAADQiwoKCuIbdHCcCUpJfhHQ68I6sLmydEGVvwk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IDuEvn/M7hRP+ZjwVkAAAAASUVORK5CYII="/>
          <p:cNvPicPr>
            <a:picLocks noChangeAspect="1"/>
          </p:cNvPicPr>
          <p:nvPr/>
        </p:nvPicPr>
        <p:blipFill>
          <a:blip r:embed="rId3"/>
          <a:srcRect r="2913" b="4762"/>
          <a:stretch/>
        </p:blipFill>
        <p:spPr>
          <a:xfrm>
            <a:off x="5029200" y="1028700"/>
            <a:ext cx="3979648" cy="389276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274320"/>
            <a:ext cx="5486400" cy="4510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sr-Latn-RS" sz="2100" b="1" noProof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Poboljša</a:t>
            </a:r>
            <a:r>
              <a:rPr lang="sr-Latn-R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</a:t>
            </a: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sr-Latn-RS" sz="2100" b="1" noProof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korisničko iskustvo</a:t>
            </a:r>
            <a:endParaRPr lang="sr-Latn-RS" sz="1500" noProof="1"/>
          </a:p>
        </p:txBody>
      </p:sp>
      <p:sp>
        <p:nvSpPr>
          <p:cNvPr id="4" name="Shape 1"/>
          <p:cNvSpPr/>
          <p:nvPr/>
        </p:nvSpPr>
        <p:spPr>
          <a:xfrm>
            <a:off x="411480" y="1995568"/>
            <a:ext cx="2377440" cy="2338968"/>
          </a:xfrm>
          <a:custGeom>
            <a:avLst/>
            <a:gdLst/>
            <a:ahLst/>
            <a:cxnLst/>
            <a:rect l="l" t="t" r="r" b="b"/>
            <a:pathLst>
              <a:path w="2377440" h="2338968">
                <a:moveTo>
                  <a:pt x="163728" y="0"/>
                </a:moveTo>
                <a:lnTo>
                  <a:pt x="2213712" y="0"/>
                </a:lnTo>
                <a:quadBezTo>
                  <a:pt x="2377440" y="0"/>
                  <a:pt x="2377440" y="163728"/>
                </a:quadBezTo>
                <a:lnTo>
                  <a:pt x="2377440" y="2175240"/>
                </a:lnTo>
                <a:quadBezTo>
                  <a:pt x="2377440" y="2338968"/>
                  <a:pt x="2213712" y="2338968"/>
                </a:quadBezTo>
                <a:lnTo>
                  <a:pt x="163728" y="2338968"/>
                </a:lnTo>
                <a:quadBezTo>
                  <a:pt x="0" y="2338968"/>
                  <a:pt x="0" y="2175240"/>
                </a:quadBezTo>
                <a:lnTo>
                  <a:pt x="0" y="163728"/>
                </a:lnTo>
                <a:quadBezTo>
                  <a:pt x="0" y="0"/>
                  <a:pt x="163728" y="0"/>
                </a:quadBezTo>
                <a:close/>
              </a:path>
            </a:pathLst>
          </a:custGeom>
          <a:solidFill>
            <a:srgbClr val="FFFFFF"/>
          </a:solidFill>
          <a:ln/>
          <a:effectLst>
            <a:outerShdw blurRad="19050" dist="38100" dir="2700000" algn="bl" rotWithShape="0">
              <a:srgbClr val="808080">
                <a:alpha val="10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411480" y="1995568"/>
            <a:ext cx="2377440" cy="54864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sr-Latn-RS" sz="1400" b="1" noProof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Personalizovane digitalne interakcije</a:t>
            </a:r>
            <a:endParaRPr lang="sr-Latn-RS" sz="1500" noProof="1"/>
          </a:p>
        </p:txBody>
      </p:sp>
      <p:sp>
        <p:nvSpPr>
          <p:cNvPr id="6" name="Text 3"/>
          <p:cNvSpPr/>
          <p:nvPr/>
        </p:nvSpPr>
        <p:spPr>
          <a:xfrm>
            <a:off x="411480" y="2509196"/>
            <a:ext cx="2377440" cy="73635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sr-Latn-RS" sz="1100" noProof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Tehnološki napredak omogućava personalizovane digitalne interakcije, poboljšavajući zadovoljstvo i lojalnost klijenata.</a:t>
            </a:r>
            <a:endParaRPr lang="sr-Latn-RS" sz="1500" noProof="1"/>
          </a:p>
        </p:txBody>
      </p:sp>
      <p:sp>
        <p:nvSpPr>
          <p:cNvPr id="7" name="Shape 4"/>
          <p:cNvSpPr/>
          <p:nvPr/>
        </p:nvSpPr>
        <p:spPr>
          <a:xfrm>
            <a:off x="484632" y="174868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59C46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3390072" y="1995568"/>
            <a:ext cx="2377440" cy="2338968"/>
          </a:xfrm>
          <a:custGeom>
            <a:avLst/>
            <a:gdLst/>
            <a:ahLst/>
            <a:cxnLst/>
            <a:rect l="l" t="t" r="r" b="b"/>
            <a:pathLst>
              <a:path w="2377440" h="2338968">
                <a:moveTo>
                  <a:pt x="163728" y="0"/>
                </a:moveTo>
                <a:lnTo>
                  <a:pt x="2213712" y="0"/>
                </a:lnTo>
                <a:quadBezTo>
                  <a:pt x="2377440" y="0"/>
                  <a:pt x="2377440" y="163728"/>
                </a:quadBezTo>
                <a:lnTo>
                  <a:pt x="2377440" y="2175240"/>
                </a:lnTo>
                <a:quadBezTo>
                  <a:pt x="2377440" y="2338968"/>
                  <a:pt x="2213712" y="2338968"/>
                </a:quadBezTo>
                <a:lnTo>
                  <a:pt x="163728" y="2338968"/>
                </a:lnTo>
                <a:quadBezTo>
                  <a:pt x="0" y="2338968"/>
                  <a:pt x="0" y="2175240"/>
                </a:quadBezTo>
                <a:lnTo>
                  <a:pt x="0" y="163728"/>
                </a:lnTo>
                <a:quadBezTo>
                  <a:pt x="0" y="0"/>
                  <a:pt x="163728" y="0"/>
                </a:quadBezTo>
                <a:close/>
              </a:path>
            </a:pathLst>
          </a:custGeom>
          <a:solidFill>
            <a:srgbClr val="FFFFFF"/>
          </a:solidFill>
          <a:ln/>
          <a:effectLst>
            <a:outerShdw blurRad="19050" dist="38100" dir="2700000" algn="bl" rotWithShape="0">
              <a:srgbClr val="808080">
                <a:alpha val="10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3390072" y="1995568"/>
            <a:ext cx="2377440" cy="5399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sr-Latn-RS" sz="1400" b="1" noProof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Besprekorna obrada zahteva</a:t>
            </a:r>
            <a:endParaRPr lang="sr-Latn-RS" sz="1500" noProof="1"/>
          </a:p>
        </p:txBody>
      </p:sp>
      <p:sp>
        <p:nvSpPr>
          <p:cNvPr id="10" name="Text 7"/>
          <p:cNvSpPr/>
          <p:nvPr/>
        </p:nvSpPr>
        <p:spPr>
          <a:xfrm>
            <a:off x="3376488" y="2509196"/>
            <a:ext cx="2391023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sr-Latn-RS" sz="1100" noProof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Automatizacija i AI pojednostavljuju obradu zahteva, smanjujući vreme obrade i povećavajući udobnost za klijente.</a:t>
            </a:r>
            <a:endParaRPr lang="sr-Latn-RS" sz="1500" noProof="1"/>
          </a:p>
        </p:txBody>
      </p:sp>
      <p:sp>
        <p:nvSpPr>
          <p:cNvPr id="11" name="Shape 8"/>
          <p:cNvSpPr/>
          <p:nvPr/>
        </p:nvSpPr>
        <p:spPr>
          <a:xfrm>
            <a:off x="3463224" y="174868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59C46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3711672" y="174868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59C46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6355080" y="1525710"/>
            <a:ext cx="2377440" cy="2338968"/>
          </a:xfrm>
          <a:custGeom>
            <a:avLst/>
            <a:gdLst/>
            <a:ahLst/>
            <a:cxnLst/>
            <a:rect l="l" t="t" r="r" b="b"/>
            <a:pathLst>
              <a:path w="2377440" h="2338968">
                <a:moveTo>
                  <a:pt x="163728" y="0"/>
                </a:moveTo>
                <a:lnTo>
                  <a:pt x="2213712" y="0"/>
                </a:lnTo>
                <a:quadBezTo>
                  <a:pt x="2377440" y="0"/>
                  <a:pt x="2377440" y="163728"/>
                </a:quadBezTo>
                <a:lnTo>
                  <a:pt x="2377440" y="2175240"/>
                </a:lnTo>
                <a:quadBezTo>
                  <a:pt x="2377440" y="2338968"/>
                  <a:pt x="2213712" y="2338968"/>
                </a:quadBezTo>
                <a:lnTo>
                  <a:pt x="163728" y="2338968"/>
                </a:lnTo>
                <a:quadBezTo>
                  <a:pt x="0" y="2338968"/>
                  <a:pt x="0" y="2175240"/>
                </a:quadBezTo>
                <a:lnTo>
                  <a:pt x="0" y="163728"/>
                </a:lnTo>
                <a:quadBezTo>
                  <a:pt x="0" y="0"/>
                  <a:pt x="163728" y="0"/>
                </a:quadBezTo>
                <a:close/>
              </a:path>
            </a:pathLst>
          </a:custGeom>
          <a:solidFill>
            <a:srgbClr val="FFFFFF">
              <a:alpha val="90000"/>
            </a:srgbClr>
          </a:solidFill>
          <a:ln/>
          <a:effectLst>
            <a:outerShdw blurRad="19050" dist="38100" dir="2700000" algn="bl" rotWithShape="0">
              <a:srgbClr val="808080">
                <a:alpha val="10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6355080" y="1524339"/>
            <a:ext cx="2377440" cy="5399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sr-Latn-RS" sz="1400" b="1" noProof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Efikasno upravljanje </a:t>
            </a:r>
            <a:r>
              <a:rPr lang="sr-Latn-R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polisom</a:t>
            </a:r>
            <a:endParaRPr lang="en-US" sz="1500" dirty="0"/>
          </a:p>
        </p:txBody>
      </p:sp>
      <p:sp>
        <p:nvSpPr>
          <p:cNvPr id="15" name="Text 12"/>
          <p:cNvSpPr/>
          <p:nvPr/>
        </p:nvSpPr>
        <p:spPr>
          <a:xfrm>
            <a:off x="6355080" y="2037967"/>
            <a:ext cx="2377440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sr-Latn-RS" sz="1100" noProof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Napredne digitalne platforme pojednostavljuju upravljanje 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poli</a:t>
            </a:r>
            <a:r>
              <a:rPr lang="sr-Latn-R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sr-Latn-RS" sz="1100" noProof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omogućavajući brza ažuriranja i modifikacije.</a:t>
            </a:r>
            <a:endParaRPr lang="sr-Latn-RS" sz="1500" noProof="1"/>
          </a:p>
        </p:txBody>
      </p:sp>
      <p:sp>
        <p:nvSpPr>
          <p:cNvPr id="16" name="Shape 13"/>
          <p:cNvSpPr/>
          <p:nvPr/>
        </p:nvSpPr>
        <p:spPr>
          <a:xfrm>
            <a:off x="6428232" y="1278822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59C46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Shape 14"/>
          <p:cNvSpPr/>
          <p:nvPr/>
        </p:nvSpPr>
        <p:spPr>
          <a:xfrm>
            <a:off x="6676680" y="1278822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59C46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5"/>
          <p:cNvSpPr/>
          <p:nvPr/>
        </p:nvSpPr>
        <p:spPr>
          <a:xfrm>
            <a:off x="6925128" y="1278822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80">
                <a:moveTo>
                  <a:pt x="91440" y="0"/>
                </a:moveTo>
                <a:cubicBezTo>
                  <a:pt x="141907" y="0"/>
                  <a:pt x="182880" y="40973"/>
                  <a:pt x="182880" y="91440"/>
                </a:cubicBezTo>
                <a:cubicBezTo>
                  <a:pt x="182880" y="141907"/>
                  <a:pt x="141907" y="182880"/>
                  <a:pt x="91440" y="182880"/>
                </a:cubicBezTo>
                <a:cubicBezTo>
                  <a:pt x="40973" y="182880"/>
                  <a:pt x="0" y="141907"/>
                  <a:pt x="0" y="91440"/>
                </a:cubicBezTo>
                <a:cubicBezTo>
                  <a:pt x="0" y="40973"/>
                  <a:pt x="40973" y="0"/>
                  <a:pt x="91440" y="0"/>
                </a:cubicBezTo>
                <a:close/>
              </a:path>
            </a:pathLst>
          </a:custGeom>
          <a:solidFill>
            <a:srgbClr val="59C46D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59C4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28016"/>
            <a:ext cx="8229600" cy="4510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sr-Latn-RS" sz="2100" b="1" noProof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Operativna efikasnost i uštede troškova</a:t>
            </a:r>
            <a:endParaRPr lang="sr-Latn-RS" sz="1500" noProof="1"/>
          </a:p>
        </p:txBody>
      </p:sp>
      <p:sp>
        <p:nvSpPr>
          <p:cNvPr id="3" name="Shape 1"/>
          <p:cNvSpPr/>
          <p:nvPr/>
        </p:nvSpPr>
        <p:spPr>
          <a:xfrm>
            <a:off x="2151668" y="822960"/>
            <a:ext cx="6535132" cy="4007488"/>
          </a:xfrm>
          <a:custGeom>
            <a:avLst/>
            <a:gdLst/>
            <a:ahLst/>
            <a:cxnLst/>
            <a:rect l="l" t="t" r="r" b="b"/>
            <a:pathLst>
              <a:path w="6535132" h="4007488">
                <a:moveTo>
                  <a:pt x="141520" y="0"/>
                </a:moveTo>
                <a:lnTo>
                  <a:pt x="6393612" y="0"/>
                </a:lnTo>
                <a:quadBezTo>
                  <a:pt x="6535132" y="0"/>
                  <a:pt x="6535132" y="141520"/>
                </a:quadBezTo>
                <a:lnTo>
                  <a:pt x="6535132" y="3865968"/>
                </a:lnTo>
                <a:quadBezTo>
                  <a:pt x="6535132" y="4007488"/>
                  <a:pt x="6393612" y="4007488"/>
                </a:quadBezTo>
                <a:lnTo>
                  <a:pt x="141520" y="4007488"/>
                </a:lnTo>
                <a:quadBezTo>
                  <a:pt x="0" y="4007488"/>
                  <a:pt x="0" y="3865968"/>
                </a:quadBezTo>
                <a:lnTo>
                  <a:pt x="0" y="141520"/>
                </a:lnTo>
                <a:quadBezTo>
                  <a:pt x="0" y="0"/>
                  <a:pt x="141520" y="0"/>
                </a:quad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642937" y="822960"/>
            <a:ext cx="2104510" cy="4014330"/>
          </a:xfrm>
          <a:custGeom>
            <a:avLst/>
            <a:gdLst/>
            <a:ahLst/>
            <a:cxnLst/>
            <a:rect l="l" t="t" r="r" b="b"/>
            <a:pathLst>
              <a:path w="2104510" h="4014330">
                <a:moveTo>
                  <a:pt x="114728" y="0"/>
                </a:moveTo>
                <a:lnTo>
                  <a:pt x="1989782" y="0"/>
                </a:lnTo>
                <a:quadBezTo>
                  <a:pt x="2104510" y="0"/>
                  <a:pt x="2104510" y="114728"/>
                </a:quadBezTo>
                <a:lnTo>
                  <a:pt x="2104510" y="3899602"/>
                </a:lnTo>
                <a:quadBezTo>
                  <a:pt x="2104510" y="4014330"/>
                  <a:pt x="1989782" y="4014330"/>
                </a:quadBezTo>
                <a:lnTo>
                  <a:pt x="114728" y="4014330"/>
                </a:lnTo>
                <a:quadBezTo>
                  <a:pt x="0" y="4014330"/>
                  <a:pt x="0" y="3899602"/>
                </a:quadBezTo>
                <a:lnTo>
                  <a:pt x="0" y="114728"/>
                </a:lnTo>
                <a:quadBezTo>
                  <a:pt x="0" y="0"/>
                  <a:pt x="114728" y="0"/>
                </a:quadBezTo>
                <a:close/>
              </a:path>
            </a:pathLst>
          </a:custGeom>
          <a:solidFill>
            <a:srgbClr val="FFFFFF"/>
          </a:solidFill>
          <a:ln w="76200">
            <a:solidFill>
              <a:srgbClr val="2D5F37"/>
            </a:solidFill>
            <a:prstDash val="solid"/>
          </a:ln>
          <a:effectLst>
            <a:outerShdw blurRad="19050" dist="38100" dir="2700000" algn="bl" rotWithShape="0">
              <a:srgbClr val="2D5F37">
                <a:alpha val="10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5" name="Image 0" descr="data:image/png;base64,iVBORw0KGgoAAAANSUhEUgAAAyAAAAMgCAYAAADbcAZoAAAAAXNSR0IArs4c6QAAAARnQU1BAACxjwv8YQUAAAAJcEhZcwAADsMAAA7DAcdvqGQAAP+lSURBVHhe7N0HYFNVFwDg81520l32XmXvPVTE8ePeoIAsRUVEUEFwguJeuHCBouAAEbei4mDvQqGUUtqyRxndbdpmvv+dm9v2pU1L2qZt0p7P//197yZNB2l7T8499wA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BBCCCGEEEIIIYQQQgghhAQagb8lhBBC/NIqKU7b8Lw5QiPqQ0HtNKhErU50gE7QgFYtqLVOp6TVgKgGQdKoQHXRv2sSSA4L/s/pzAPRYXbYIbdAZcsT7JoCQWMrEC2GAluDs/kjhBF2/i6EEEJ8iAIQQggh1Wp7amKIKFhC9RqNSSfq9IKoCs235bcRRLGBCKpwtSAGqUS1Xg4MGjucjqZyICGPC2ECCEZRELXyoeIPVaOcCJz5TgFyQZKy5D+ZaaIA5+Qg55zN6bA4JIfZKTgz5ZAmRSNqjwoqR06OxWqxq8Rcu8GRdYnYJYc/FCGEEAUKQAghhFRJtBStsWSqu5tUhrZ6laGp3WntKwhCW5UgNtaImhBJAqM8SdeBBFr57mpRlKfxdZAkSU75jV0OpGyCIBbIIUyeHKhkOcCZIjjhsErUHLRLtow8R35agd163BDhSOwv9Le53psQQuoPCkAIIYSUaU1ios4UaWkUqjWEaiQxwgn2bmqVprUa1E0cYO8ugNBWLajD5IBD5O9CvIQBi12yZ0kCnFBJqjir03LS4XQmadS62Bx7Xk6BOT/90qZ9UuXvrcTfhRBC6gQKQAghhDDrzsUFBWmlASZNcAen5LhULar6agRVQ3n2a5IDDZ08EVbzu5JqJAcmEsuigJAv/5XOsThsKfLwHpUobsuwZJ9QS5Y9/SP6Z7nuTQghgYcCEEIIqUfWSZI6rCChhd5pbGBz2PpqRHVnURC6yEFGH7UgNhKFurk8qi7B+MQBjjQ5StkvH3EWyXpIK2q3Z+VnnhsU2fM0ZUwIIf6O/tAQQkgdtj11e4haE3JZsCaos91pu06n0nUCCcLlX/56eaJKfwPqCKfklAQQzE5JSrU4rfu0ovrPLJv5iMOu3j64QcdsfjdCCPEL9MeHEELqAEmShB15Sc1DBW0ru9N5iV5Q9XBI0mVqUd1SpECj3sJsic1pT8HlW1aHLU6t0vyXWpBzfO27q04+//zzWDRPCCE1jv4oEUJIgNqWE9vYBIbL1ILqCvm4ShTEprh1LWU2SFkwIJFAypf//5xNsm+VI5C/cwrMO4c06HGQ34UQQqod/ZEihJAAECfFaZ0WUzuwOfvpVJpLJMl5tRx0tKOaDeILNqcD+5lstkuOHU6nc12BaD0yIKgrFr8TQojP0R8uQgjxU3+nR4c2UYdfpRLFWzSi+gpBgoaiKGr4zYRUC5YkAci1SfbDTklaZYb8v/qbusQIVNxOCPERCkAIIcRP7MqNb2py6jsKAlwjiMLValD3lgOOWukCToiSHIxcAAn+soFts1Ol2mDVpR2mJoqEkMqiAIQQQmrR9vT9vUK0pmvkQOMuDajby0NBVMNB/JlTctokSUqxg2Nlrj3vhwGh3XbwmwghxCv0R44QQmrQxuw9DSOFkJ4qlfpGQRJwaVVrfhMhAckuOc5K4PzW5rD/kgW5ccOCe5/nNxFCiEcUgBBCSDVbJx3VN8hxXKdSifdqBe1Q+RdvKGU5SF2DtSMSSDk2py3eCcKSLLv5p6Fh3dP5zYQQUoT+ABJCiI/J0zBhT0Z8K51GN1Qjam+Wf9HeqBZVRn4zIfWCU3JaHZJzrU2yrc7JzftzSJOe5/hNhJB6jgIQQgjxkR1Z8ZEmleEmFQgPaERVD1EQKeggRCYH5dkWyfpDts2yaHBYl918mBBST1EAQgghlSdE58W1NDgNV2sE1V0iqC4XRVHNbyOEeGCTHNE2yb7EAfY1vUwdT/FhQkg9QgEIIYRUULQUrdHkhF6nVWmmawX1EEEQTPwmQoiXnJIz1+q0/2mxW9/oE9ZpJx8mhNQDFIAQQogXMOhQZwf31au041SiaqxKUEXymwghVYC163bJsdXqtC3KdOT9dWlYzwx+EyGkjqIAhBBCyrE1c2tEiKrxJJ1K85AIYmtBEKgxICHVAAMRCaR0i8OyWAoqeLm70D2X30QIqWMoACGEkBL+StlrahEUPEQtqqaoQHWbKIoafhMhpAY4JEeuXZI+KHBav+wd1CFeDvwlfhMhpA6gAIQQQrgtKXsbRQSHTlGL6mkiCM2oVwchtUuSJKtdsm/NA8vcPiaqEyGkrqA/roSQem2NM1HX0iwM1Qia+9Wi6jZRELX8JkKIH7E6bX87nI7XpaD8jd2F7lY+TAgJQBSAEELqpa0nthrCIhtPVoNmtkpgtR0iv4kQ4qckSXLaJWdCvqNgXu+Qjt/zYUJIgKEAhBBSb8iTF+FAVnJ7UaV+QCMfcuARzG8ihAQYm9NxwOq0vpiaV/DbiMZUsE5IIKEAhBBSL+zKOdgjWGWcpwbVDaIg6PkwISSA4cZZDsl51CJYnuphjPqWDxNC/BwFIISQOmvd0XX6yPDml+o02sdUoBopiiL9ziOkjrI5bbEWh22+GGxZQzUihPg3+mNMCKlzoqOjNfpOYXdoRc1zKkHVgeo7CKkfMCNikxx7zdb8x/uFd/6XDxNC/AwFIISQOmNPdmJDvUozTg3iTLWobsOHCSH1kNVp22B32hfEB7XfMFoQHHyYEOIHKAAhhAS8uHNxQYLB+IhWrXlUJYgRfJgQUs85JafTLjm2ZEvmmQODusXwYUJILaMAhBASsGJzYhtrVUGTVJJ6tkpUNeDDhBDixolLs5z2lflO64t9QzrG82FCSC2hAIQQEnD2puw1aYNDHtOImsdUghjGhwkhpFxyHGKxOKxfpTlyH780rGcGHyaE1DAKQAghAWNHVnykSdRN1Ko0c9WCqhEfJoSQCnE4HTl2p+P5LJNtyWCxYzYfJoTUEApACCF+L9GZqLOYxal6lfZplaBqyIcJIaTSJPlwSs7TFsn6SDdju+8FQcAhQkgNoACEEOK3oqXTRl123u06tXaeWlR34MOEEOIzuHWvXXL8ZwHbEz2M7XdTIEJI9aMAhBDifyQQYs3J1+kFzdu8jwf9riKEVC9JsuQ7rF/mS9Yn+4d0TuWjhJBqQH/UCSF+Y9WqVapO1/Qaplfpn1cLqssp7iCE1DSH5Ey3SrYF+Rbpi/4R7bP4MCHEh+ivOyHEL2w1H2oeIene04jqm+TAQ82HCSGkVjicjqN5kvWhXkEd/uBDhBAfoQCEEFKrorMTGphUuofVgnqOShD1fJgQQvyC1Wn/za6yzO2up/4hhPgKBSCEkFqzLyt5kkmjfUMUqIkgIcR/SRIUFDjy38kPypzXX+hv48OEkEqiAIQQUuP2ZR++VK9Wv64R1IP5ECGE+D2703Ew32l9uGdQ+/9otyxCKo8CEEJIjdmWE9s4XBX8vgY0t8h/vDV8mBBCAoYkSTarZPs21ZYzg7qpE1I5FIAQQqpdnBQXJOaa7teoVPNVgiqEDxNCSMBySM6zBc6COYLJ8m13obuVDxNCvEABCCGkWsWak/vrBe2XakHVmQ8RQkid4GpiaN+Sbs0fPyS8yzE+TAi5CApACCHVYk92YkOjWvOsBjTTBEFQ8WFCCKlznJJUYHFa5+VnpX/Qv3n/PD5MCCkDBSCEEJ/bb06+TS/oPlIJYiM+RAghdRpmQxySI9EsFdzVJ6jTXj5MCPGAAhBCiM/szozrYFIHvaZVaW7jQ4QQUq84JclqkxyvmC32t6mTOiGeUQBCCKmyVZKk6pJ7eLpBpXtBFMRgPkwIIfWW3elIzLLnTBgQ2m0HHyKEcBSAEEKqJCb3UG8D6N7TqjSX8iFCCCEyp8wGttchz/Jyl4ZdcvgwIfUeBSCEkEqRJEk8kHf0BYOgnSUIgo4PE0IIKcHucBzJtefd1Tes8y4+REi9RgEIIaTC9mYdGmRQ6xdrRHVPPkQIIaQcTslptTsdL6bm579zCWVDSD1HAQghxGuJzkSdzax+Tq/SPkpZD0IIqTi7ZI/Ntmfd2T+kZwIfIqTeoQCEEHJxEgh7sw8NNGoMH6gFVT8+SgghpBKcTqfVBrY5+4/mfTS6O3VRJ/UPBSCEkHJJkiQcyD2ywKDSzREEQcuHCSGEVAH2DbFJ9s3pYBkz1NTpNB8mpF6gAIQQUqa9WfEdjeqgT9Wiina4IoSQauCUnBfywDb9e8Oy1c8Lzzv5MCF1GgUghBCP9mYljQ/S6BeJghjChwghhFQDSZKcNsm2IsUIU0YIbQv4MCF1FgUghBA3O7LiI0PUhte0guYeQcaHCSGEVDO7034oHyyTepk6budDhNRJNLkghBTB7XVNGsNqlaBqwYcIIYTUIKckFVjA+mw3Y7s3+RAhdQ4FIIQQOCod1eeZpYd1ouYlURA1fJgQQkgtsTpsv5rz86f2a9jlDB8ipM6gAISQem5vTnIjg6hZoRZUI2jJFSGE+A+H5EjNtxfc0TOk4wY+REidQJMNQuqxfVlJNxk1uqUqQRXJhwghhPgRSZKsFqftuXMmeJsK1EldQQEIIfXQmsREXetm6lf1ona6IAhqPkwIIcRPWRzWfyC/4LYuDbvk8CFCAhYFIITUM9F5h1sFSarlWlEznA8RQggJAA6n44jZnj+2d2inHXyIkIBEAQgh9cj+3KSRBlH/jSiIEXyIEEJIAHFKTnO+0/Zgj6B2X/IhQgIOBSCE1ANbT5wwhITZ5+hVmnmijA8TQggJUAUOy0cnc7IfH9m0t5kPERIwKAAhpI7bemJrRGRk8+9olytCCKlbbE57TI4l55b+Ed1P8CFCAgJNRgipww5kH7lMq9asUAliMz5ECCGkDnFIznMFTtuEHkHt1vIhQvweLcUgpA6aL80X9+cemaNXa9dS8EEIIXWX/Du+sVHU/h6fe+RZ/N3Phwnxa5QBIaSOicmICTNoIz7QCKoxtOSKEELqBwkbhjit3zrs6oe6h7VK58OE+CWanBBSh2zPSGgboTX8pRbVUXyIEEJIPeKQHAczrPk3DAzrdIQPEeJ3KAAhpG4QYnMOX2lQab9UCWITPkYIIaQeckjOrAJb/vjuIVG/CYIg8WFC/AatFSSkDjhgTp5qUul+p+CDEEKI/Lcg1Kgxro43H32cDxHiVygDQkgA25uy16QJDnndoNJN40OEEEJIEYvT/mVWfsr0wQ0GZ/MhQmodBSCEBKh159YFNQ9q+6Na1FzFhwghhJBS7JJjr1nKv6GPqdNpPkRIraIAhJAAtC/rYCeD2vS9WlR140OEEEJImRyS/VSBZL+th6n9Lj5ESK2hGhBCAszuzIP9jRrTFgo+CCGEeEslqFsYBN3GvbmHJvAhQmoNZUAICSBxeclj9GD4TBTAwIcIIYQQrzklp8PqtD2fZ0p/tb/Q38aHCalRFIBUk6heg5sLIvwlCVI4SPL3WZD/n97S2yq+DYsIa6hSiWr+NCOEBDCdTgcL3ngKWrZuzkcIqRmSJIFVsn1lNqbdQ0EIqQ0UgFSTqL6DBsmzxu3yrPG4/G1O5cOEVJhWq9G3btuyG0YhhJC6wWKxwIljp2DOvJlwxcjL+CghNcvitP0j2fPu6hraNY0PEVIjaEZTTQoDEKck3Jscs20pHyakQrY7E0NC8zQ/6FTaK/kQIaQOSE48CtMnz6YAhNQ6u+Q4kJWbe/WARl1T+BAh1Y6K0AnxUzvT9rcMz9eto+CDEEJIdVELqm7hQcG79poPDeJDhFQ7CkAI8UMxOUndwg2hOzWiui8fIoQQQqqFKIjNg8D49/7cIyP5ECHVigIQQvzMvuxDlwWr9OtUgqoJHyKEEEKqlSiKwUZR+/uB7OSpkiTR/JBUK3qCEeJH4sxHbjKpTX+KgtiQDxFCCCE1QhAElV6tXxRnPvw6HyKkWlARejXxtgi9X79+mlydTs8vST3V0mgUn/7opVENwiM+EgWBttklJMCpNWrQaDT8qjQqQif+rsBpW3rstHXadR07WvgQIT5DAUg18TIAETv2HRwrSUBLbeo5QRYUbAwTZXyIEBLAMABZ9NkbENEgnI+4owCE+DtJZpMcf6QYnbePENoW8GFCfIICkGriTQDStevwILvekiMHIEcFkA7wYVKPaHU6bddenS7RaXVGPkQICXAXzqfCkaRj8PYnL0OX7p34qDsKQEigsDnt63Ic+aP7h3SmnmbEZygAqSYVCUBAkt5IjNkxhw+TeiTefGSpTtBOwgwIHyKEBLi1a9bBwpcWUQBC6gyH0xGfnpt95aDG3c/yIUKqhJZ7EFIL1p2LC0rIO/6dXtRNpuCDEEKIP1OJqq7hwSHrYzMPteNDhFQJBSCE1LA1iWt0zYKCV2kF9R18iBBCCPFrakHVyaA1bN+ffagLHyKk0igAIaQGRWcnNGjfvNufGlF9LR8ihBBCAoJKUDXUqw3r9mQmDOBDhFQKBSCE1JDtqdtDQkTD73LwcTkfIoQQQgKKHIQ0DtGa1sVmJw7nQ4RUGAUghNSAnWlJLSONzTaoVeqBfIgQQggJSKIgmkxq48/7c5NG8iFCKoQCEEKq2Y5zcU3C9Np/VIKqNx8ipE7ISM+Etb//B8uXrITF730Bb720CJ5/4lV45rEX4NlZL8GLT78Jb7/yASxb/A2s+3sTnEs5j70F+HsTQgKZIAihRtHwS2xO0ig+RIjXaPedakLb8BK0L+tgJ4Pa+JdaVLfmQ4QErKzMbDgYdwhiovfDnp174cyps+BwOPitFyeKAoRHhMGgYQPgkhGDoVPXKDCZ6l4LHNqGl9QnkiTlmx159/cM7vgVHyLkoigDQkg12Z+X1NKgMf5LwQcJdNlZObBs8Qp44O5H4Lm5r8LP3/0OJ4+frlDwgZxOCdJSM2DNz2vh6UdfgIcmzoKVy76HPHMevwchJNAIgmAwqYxfxOYkTedDhFwUBSCEVIPd2Ye66EG/XS2om/MhQgIOBhmL3lwCk0Y9CCuWrYbMjCx+S9XhUqyzKefhi8XfwPhbH4A1P62VA5F8fishJJDIQYjKpDIsjMs5/BAfIqRcFIAQ4mPbMg62CVYZ/lMJYjM+REjA2fjfVph53xPw249/VntgYDbnwXtvfAIz7psL0Tv28lFCSCCRgxCNQaV7Lz73yFw+REiZKAAhxIdicpK6RepM29SiqgkfIiSg2O12+PLTlfDqc2/X+NKoU8dPswL2j975DGw2Gx8lhAQKOQgRtaL2pbico7MkSaI6Y1ImCkAI8ZHo9LhWJpXub7VAwQcJTLgsasn7y+Drz78Dp8PJR2veL6v/gFfmLYT8/AI+QggJFKIgqPQqzRsHzUfnURBCykIBCCE+sDszqUOILmSTHHw05UOEBJwt67fDbz/+xa9qDwZCWzfuhKdmPg+5OWY+SggJFHIQImhFzbyD5mNzKQghnlAAQkgV7c1JbhSs1f+hFlWt+BAhAcdms8OnH3xZ4Z2tqtPBA4mw+P0v+BUhJJCIgijqRM3LCXnH5lMQQkqiAISQKojOi2tlFLUb1ILYgQ8REpAOxB6Esynn+JX/wEaHm9dv51eEkEAiYCZE0Dwbbz7yJAUhRIkCEEIqaV1GTFgIBP+uFlWd+RAhASs9LYOf+Z+lH30J+Xm0RS8hgQgL0/Wi7sUDOUef5UOEUABCSGVEZyc0aK6L+EstqLvzIUICmij6758D7Li+ZcMOfkUICTSYCTGotfMOmI/M4EOknqMAhJAKipaiNcFqw7dy8DGQDxFSa7Bg+8K5VEg+dAT27Yljb9MupFW4lsNgNPAz/7R/bzw/I4QEIjkGUekF7dv7c5Jn8iFSj1EAQkgFnJZOG4PyGv6gEdRX8CFCapw51wz//bURnnzkebjtf+Nh/G0PwPR7Hoe5D89nb8fdcj/cNGIMzJ72LHy/4hdITjwCTmf52+rq9Tp+5p/27NoHDrv/FMgTQioOl2MZVfrX9+cmTeBDpJ6iAISQCsjOs32qFdU38EtCapTdboc/fvkb7hs7E15f8C7E7IotszYCMyBx++JhyaJl8Mh9T8CTM59ngUhZzqWc52f+CbM8WVnZ/IoQEqjkIERrFA2f7c1JvosPkXqIAhBCvLAqLk4bn3fkI52oGcOHCKlRJ46dgidmPAfvvvZxhQvG7XYHW54149658MJTr7PHUsLbf/eD/h8X43RK/IwQEsjkIEQdrNYv2Z+bNJIPkXqGAhBCvNC9jfFJHWgf4JeE1Kg1P/8tBw9zIG7fQT5SObgMC4u5Z097Bvbu3s9HAdb+9i8kHSo7O+IPsEher9fyK0JIoBNACDKIhp/2ZR+6jA+ReoQCEELKMV+aLx40H3lYJ2qfE2R8mJAagZmJZUtWwHuvfwwFBRY+WnXZWTlsSdZ7b3wC8+e8wt5erEaktukNOtBoNPyKEFIXiIKgN6mN38flHurNh0g9QQEIIeUYnTthrEbQvE2xB6kN2P9i5bLv+ZVv4e5Za35aCzu2RPMR/9ahYzvQ+XmhPCGk4kRBbKATjet2Zx/qwodIPUABCCFl2G8+fKNOpV0q/3JU8SFCagQGB98u/wF+WPkrOycA1958NT8jhNQ1KkEMC1Eb1+xOP9CaD5E6jgIQQjyIyU4YZhC0K+Xgg9Z8kBp36sQZ+PqL7/gVQdHbYyAt1X+7tRNCqkYOQtoE64L+2Zi9pyEfInUYBSCElLAn60BUsCZolRx8GPkQITUGMx6ffrAcrBYrHyHo3z83wKQ7HoTXF7wHCQcS/b5mhRBScWpR3aGxKvKnaOlwKB8idRQFIIQoxOUebRKiDf5XBKEZHyKkRuEWubu27eZXRMlms8F/f21gDRZnPejayYuWqBFSt2hE9dCgPPXPuP09HyJ1EAUghHDbU7eHqEXxRxFULfkQITXunz/WU7+Li8CGjAfjDsGTM59j3d/3742nQISQOkQrqof3aBP0ZbQUTcug6ygKQAiRrZOO6sMMjb/XCurBfIiQGmcpsMD2zbv4FbkYjDliYw6wLYVxO+GU0+f4LYSQQCcHIaMM5vBF/JLUMRSAkHoPe300McObWlF7FR8ipFacO3uBJtGVgBmRnVt3wwPjH4HPPvwSLpxP5bcQQgIV9t4yqPT3H8g99gz+nebDpI6gf1BS743Km/C8VtRM45eE1BqLxQJOp4NfkYrCwv3vvv4Jpk2cBd98sRqsVhu/hRASqPSiev4o88Tx/JLUERSAkHotLit5kkHQPUldzok/kJwSW1ZEqiYnOxeWL1kB0yfPhphdsVQfQkgAk/88qw2i9rN489Fb+RCpAygAIfXWvuxDlxk0+o/lX27UaJD4B4qDfQp3FHtm1ovw+oJ3IScnl48SQgIN/p3WgGp5rPlgfz5EAhwFIKRe2p97qJdJbfxV/qWm40MkAEnyf1anDSxFhxUKig4L5CuOPEdB0WFmRz47couOPMgpPOxmyFYcWfbcoiPTngMZeORnw9HDxyEmOhbi9sWz8/y8fP6ZVU5QsAm0Wtr0xZccDgesW7sJpk+aTbtlERLAVKIqyCgErYnNTujMh0gAo5fbqklU30GDBBC2OyXh3uSYbUv5sJuuXYcH2fWWHPkv4huJMTvm8GFSzbZmxkU01ITsln+ZteFDJEBh0LAlM5YFIiUVj7jf5naFF4L8f67/eeDpkQGyz2fDz0+vhpzUnKKGeKIoQlhEKAy9dCDcePu10KpNC3zVjt3mLbvNDo/c/yQkJx7hI8SXNBoN3DL6epj0wFhQqaov8bl2zTpY+NIiePuTl6FL90581F1y4lG2RGzOvJlwxcjL+Cgh5GLsTkei2Zo2qE94n0w+RAIQBSDVhAKQyunXr58m1R5kMmnz9A6rqBe0Tq3dJqhFQVA75EMUQA1Ohx4klRZEp06e9mnl759OnunJ5xI2LWLPafl7j50UbHioBEF+67BKINjkCYhzzvwZ8xtERg7GyQhOEEWVyCaPhYdarQK1fJtGo5bP1a638oG3VRQ2TrtwLhX0Bj2EhASzxyG+g9mJTZkxZQQP1Sf6u52w/astcP+kCRDVvi0by8jMhH/Wb4L9B+LBZrfDwKH9YNqj90KDRpHsdm8t/egrWPXVj/yKVIdBw/rDY089BKFhIXzEtygAIaR62STbrgy99arBYsdsPkQCDAUg1YQCkDKMGqVqf/RoM7Vd01ISnC0lCfBl4vbyE7G1/GxsI88kIyVB0goSq8tQSxhwSJIcd4DIX072+XNWkB8dH7rwwEBDhcGIMjCRz/V6HZiCTBAkH6YgIzt3XbvO27RvBb379eCP6vLys2/Bts27WCCj02mhcdNG0LZ9a2gf1QY6dolibykoqTxcErUpcy+/8p1ju47AhaMXIKxpGLQZ0A40evdlUWsX/gFHtiRD3PaN/Gnpgst7Tp9Jga9XfQ/LVnwLQy4dAE+/ONvtPheDS7kemjS7KLNCqkcT+WdxwRtPQau2vu87SgEIIdXP5rD9fMZ09I4Rwgg7HyIBxOeTOeJCAQgIXQcMaGxzqlqJTmd3J4h9BUEaII/3km+qs3UXMx5/AK675X/8CuCmEXeVuxWoVg5KOnZuzyYp3Xp2hnYd2kDDxg0qNGGtz7AWY0vmPn5VdU6HEzYuXgdxf8aCXqeDAosFDCEGGD71CugwrCO/F8DqOSvBZNXBmtUr+EhpTy94GX79ay0s//7jCr/S/pIcuG76byu/ItUlskEEPPfaExAl/wz6EgUghNQMi9PyShdju6fl2WxNJ8JJFVEROvGpdj2HNIrqM/jhqL6Dd9rtqkOCBNslQfxMnk8/JAceA6sUfEiSQwIpXT7OyOcn5OOIJEGifEu8/JsH99rcI7/djYd8jutyDsjnifJx1BhkzAkLD2VFvrgcqrqyDunp7ktSL7tyGD/zDPsWxO07yHoXPDf3Vbhv3Ey4b+wM+PbLHyA9jZa3XoxT8m2WIO1YKhxYux/G3HEbrPv9J1j48gLQgBr+eecvOJeYwu8FkH0uC1o0b8avPLt02GDW2Tw9NYOPeO++hyZAcEgQvyLVJS01HZ6Y+RwcjMNfI4SQQKMVtE/E5iZN55ckgNDLrNWknmVAxE79Bl0mScLDckBwoxxslLeND1b15shvs+RnX7Z8ni4PnZQEOCefp0kgpIHkTFWJkOZ0yrepnTmSXZ9jC1XlHN+wocD1EBUTa07uZxR0G0RBNPGhIrjMxWazg8NuZ92UbTYHFOQXQD4eefn8wOsSbxXjefw6PCIUps++Hxo0dF/zn3ohDU4ePw2nTpyB0yfxSIGzZ86xcXyMsuDSr36DesP1t/wP+g7sBVotlrgQpQu2TNiRFcevqm79x/9C/F9xsPXv3yE8LIyNnU9NhetuHwOGJiYY9cYYcMjPkY9Hvw8Tx94JT816hN3Hk+27omHi1IfhpbefhX4De/NR7/31+3/w7qsf0VKsGoD1WS+/Ow86dGzHR6qGMiCE1BxJkszZjvwb+wRHreNDJABQAFJN6ksA0qH3JQ1FwbZUArhGEITSaQVJypefZrHy7XvkAGM7CNIujU44p87Ls4SHh1s2bNhQrWs3Y8yHmgcJxt0qQWzMh/wCBjt55nw4cewka5R2IDYB4uMOsYxISbgcC+tLps68B3r17c5HCTpvTYed2fH8quq+mb4MWoc3h5WfL+YjLm++9yEsWfYljFs0kUXQ30xfDguengt33nYLv0dp6zZthqmPPF7uJLQ8WE/y83drYPH7X1AQUgOaNm8Ciz5/A0wmIx+pPApACKlZTsmZaxZt/Xvp2x3iQ8TP0RIsUmkdBg5sIYj2zfIM+YbC4EOeNNnlCdou+e0z4BQGqi05YYkx2wcnxWyflrR3+/KkmB0H47dvT4+NjTVXd/ARLZ02GiTdd/4WfCAsSg8JDYbuvbrC+Cl3wavvPQff/7UcXnv/ebhj7M2sUL1w1y2ciB5NPg5zH54PSxYtZ30NiItTDgZ8xZxuhvST6TCwXx8+UiwyIpy9teRZIOe8a9OVVi1asLdlychwLaGLiHS9b0Vh4HnzqOvgwUfvZRsYkOqVcvosfPzOUgr2CAlAoiAGGRzqH6OzExrwIeLnKAAhlYLb5Yo24XsBoKgyV54nb3aC87Kk9q2GyIHGS4l7t+2Kj48v/ZJ+DVgnrVMHma3LtCrNED7k93BbYMxwTHloAry/9HV4Z/ErMGz44KJABP2w8hdY9dVP/Ir4sgYk/WQae9unp/tOZigv39Vg0BBqhOxz2ezfpH3b8tvInL+QypbNYc1RZWEQcuNt18AbH74A7Tu6tvsl1Wfd2o1wJOkYvyKEBBK1qOoSLOq/WyVJ1dfkh/gMBSCkUsySpocE0JdfopeSYrYPPxyzaxt8912tv0TfyNxmjkbU3M4vAw5mSDp26QDPvvw4fPzl29CzTzc2jtmQFV+shrQL6ey6vvNlBiTzTAab8HeM6sBHiuXmmtnb0CahkHEqHUxG40WzEsdOnmTbNWMfmarq2LkDvPfpazD7mYehWYsm7PMkvme3O+DDtz/jV4SQQKNRaS7vbj76/qpVqygI8XMUgJBKkUC6tGjZlTzXSmzfcr586hdrF2KyDl2vFzQL5M+vTszSsKP2My89DkHBrl2RrFYrxMUeZOf+LCszG5YvWQFffroSfv9pLezdvR/OnDrrsc6lsnyZATGnmUGn1YJBX3bGwlZgg4zT6RAs/1tcbFOAw0ePgdFkAI22vD0ZvIedu6+69nL48IuF8PizM1iAWp3dvOurg3GH2KYRhJDApBO193e9rv89/JL4KQpASKVIIAzmp3jxuz9kPdDenOTuwWrDCkFkjQzrDKwXMRqLJ8Y5WbiRmH/DbYW/+WI1fP35d/D+G5/AEzOeg3vufAhuumIMjLnxXnjkvifgpWfehI/fXQo/fvsbbNu0ExLik9gOYd6uw/dlBsRWYGVBhadJfXi4a0csS24BZJ7JZDtkYZ+QsuAmA2fOnIXQsFC2tM6X9AYdK1p+d8mr7HjosSlw3c1XQ9sOrQG3msYlXxSYVB5mGfG5SAgJTIIgqPSC5qO9uUkj+RDxQxSAkEqR/0i71gTJRFHYwE9rVfTpaKNR1KwSRVUwH6pTjIrdeXCbYH8nPy/4WWkZ6Zks2Ni0bhv8tOp3+OS9z+H5J15jQcn9dz/C+qB4AyeLvuKwO1hth6fEWZNGDdnb1GOpYMu3QoPIiHKXQWXn5IDFaoUmzRrxEd/Dj9+hUzu48fZr4eHHH2BLtD77dhEsW/0R27YZjbrlJhh55QgY2K8vtG3dSv68I0Gjrp4eOHUJBsGEkMAl/y5XBan0y3am7W/Jh4ifoYXE1aSOb8MrRvUZnCPPf3BGLNmdUqcje3ckuW7y0qhRqs7HjoXZJMmokjQmSRT0ks0ZKqqcYRKojIID38qPLwo6QZJM8mxLJ3+oIJAKZ31SySAjuHmr5m1atGrmtk8tTtKadmkGna7vBrlCPuhsGji4ci/kZeWBwaAvmkTiMhmsu8AJqE7vemVbrVaxV69x3HW7CrTyW3yFGd9P+RYn23g/lUqewMqPgZM8fCx8JRqbHuJbdh/58fBtZV6hnjXtGTiwz7X0auykO2DCfWPYub/B7AX2Nzl5/BR8+sFyOHbkBOTmuGoovNU+qi0rxMfvYXkO55+Cg2bfFA1v+3ILJKyJg/9++wHCQkP5qMvuvftg3JSpMGjcMNi9eieMvukmmDd3Nr+1tHPnL8D1o8ZC26jWMP/VuWAKKtWCptrg93vq+Efhlhuuhdeen8dHXfIL5H+XU6fh2ImTsGTZVxAbd4DfQpSuGDkc5sybwa8qjrbhJcQ/2Jz2WKch75IuYhf/XzZQz1AAUk3qcgDSuW/fpk7QnsFzCSSzINjbJO7encpuLEPHfoOHycFDb/n+g+X36iSftxQESS+BoJEfRCvP4/FlWZ8/H/vdMQAGjRkKorp4Irv9q60Q/d0OfuU9nUkHQ8YPA1EOKLYt2wT52a6dkQqJcvAhCvgKOnv1hQUnGIzgOQYdeF04jsGMwWgAU7CJFSljIzQMVLrKk5Xrbx3pMUCZ9/jLsHPrbnZ+6+gb4IGZk9l5bcGg4lzKeTh39gLbwhTXzZ9NOQcnj51mdSpWqw1s8lGZbU0nPzAO7pxwG78qW1LeSTiUd5xfVU3833Gw7oN/4N9ff4DmTZvwUZfjJ0/BDaPHQfNeLeDY7qMw++FpMGXC3fzW0jAz8+nyr+CdDxeDHBTDUwseg1Ztq/+FOPxeP/3oAkg8eBj++uFbaNjA846Up86kwO13T4bMrCw+QpSuvGY4q7OpLApACPEfFqf1q5XGNhOfFwS/qFMlLrQEi1SYJOmb81OMQLKFXJ2FX7np0ntQVMc+g76J6jPYLN9vs3znRfLc/G55Kj5AnoPLMzwhTL42yee4SL7CwYcgT+qbd28Bw6deAT2u68UCgEL6ID1c9+SNcsBwiVvwgZyV6KOBj3fLi3dA92t7QderukG/UQP5LcXw8+l2TQ+4ft4t0GF4J7BYrKxDujnXDDnZuZCdlQOZGVls+ZEqXAs9xvWDjnd0h5TMC7B5/XZY//dmtgPPl599C3Omz4NX5i2U36/4RZsgxavoefLjVhe7zc4KyHEZyqGDybDxv62sRuP9NxezZVLTJs6C20dOgDuumQAPyROoBU++BksWLYM/f/0H9kbvh7TUdPb1Wgos5QYfrsDM/d8GM0wPzJjsVfCBnD7c9yC0aRgLHA4fOcpHiuGSK6PBAGfiT4PklKBZE/cApSQMMu+bOB7mPzEbzp4+B3NnPAf79/quYWJZEg4kso9z3dVXlRl8YH3K/Jdeo+CDEFIvaAXN2FG5Rx/il8RP+PwVZ+JSlzMgHfsNvVmehbFmFBJAopSd2jM5OdktCGk9fLhem1OQIH8PWvOhUuS5nk1+Ap6THyMPBEmeDQlmQZJy5dlbLpsJgvwWP4QgWdl9OHnAqjPonP+bdc3UNv3aNsKJP8relQqqVCcUOK2g7mWC0BaeG8Bl/JcCGcfSWB0Ffhhc+4+v1iNcogLyBBOvHfJEzSmfWywW6H/vEGjRuxW7D0pcnwCbPlnPAgykMWjh2rk3QKs+ri8XH/Obh5ZD1llXMzqldoPaw8jHrweVxpXlOJuQAqvnrmTnCHe7ys3BLx3g4dn3s4wI+nDhp/DL93+w88uuHApPLZjFzisDAwMMMgozGDhJxq7sJ46fhgvnUsFms8mH3Sc7VgUFm6Bxk0bQuGlD1m26ZavmrDZi9659sPrrn13/1Nysp6fD1deN4FcXh8uvcBmWL2Sfy4Ll9y+Fp2Y/AhPH3MlHi91013g4lJTMzr9b/hn07NaVnZcHv7a4+IMw7bG5kJGVyYIr/PfEAKU6PPXIAoiNOQD//vI9NGnsuf5kxeof4LlX3uBXxBN8DuJzsbIoA0KIf5F/F9tzHLkjewd3/o8PkVpGAUg1qdMBSN9B0+SnzgfsQpJi5M+9H56xa65jv34NwKlJlp9hrsX0krRcAHGDU3AkSaA+EypYUnbv3s2Cik+kTzSWk2GvS4J0pfy4C2a2vHM1Gz/9i9Fqt3R12G0nH2k/tqgq9JP0VaEWs1OesQvX8CGmvaEFNNVFQnT2QRaEeGIQdXB5eD9QCcWvvNslB5yxXICj+Wcg15EPDbVh0D+4C1tOhbss7c9NhpMF7kWpPYLaQ2t9U3Zuk+ywLS0WsotjJKZlZiQIOXJAJAc6DoeTZQRO2c9DSN8GbtkaKdsBJ35KYgFP67at4N+/NkDiQddE9+5774S77xnNzpctWcF6gKABg/vAC289w85LwuVP5pw81rsiKzNLDjIusL4hp0+lyG/T4JwcYKScOsteCa8KrHnBPhe4lAy7fTdoGAGR8tGiZTNo0CgSGjVuyHpWFNbUFMLg5/uVv8LnH31VlCEJDgmCR598CIZeVjqzVJ4D5iPs380XCnIL4NNxH8G0KZNh5oP389FiTy94GVb//Cs73/TXr9CojAyDJ2dSzsJDs5+AxOTDcM+Dd8Mto68vlf2pqj0798FTjy6A6fffCw8/MIWPuss1m+GGUeMg5RwVWZfn2puvhplzpvKriqMAhBD/45Ccp/Ok/MG9TB1986oVqRIKQKpJXQ5AovoOXCAHE8/iuQTSv0l7dlzFblDo1GdoMznYwAyIq1hcknrJX2MsOy/hvZPf3ie/Wey6kpKD7fk97CqjUZ7O/y0/QbFuJF2n1/Sc2uj2FBZ85Err5GduH9f9izXTNYRz1jT8JcNHACI0oZBhy8bPk11jkNLFVNzB+rw1A/blJuEaUT7i0i+kMzTVNoA4eYJ7zMME97KwPhCiNrHgY3tWHGTZXRmLQvLXDVdGDAC9WNwrAl+pTzAfL/pcCnWQP6fOis/pmVkvQvT2GHZ+x9ibWWd09P3KX2DJ+8vYebeenVkGJOXMWTh1IgXOnz3PajCOHj7Olj9h7QVmcaoaZOAkOTQsBBo3bQSNmzSE5i2bQovWzaGlfDRs1IAV6WMNi/YiTfkKYaO3RW8uhrW//1cUfGCA8tp7z0HnbkVN9b22P/cwHC9I4VdVY823wuK7PoApE++Gx2eUztav/W89PPz4kyzwOrBjEx/1XoHFAjPnPg0bt2yDSQ+MhVHjbvFZJgS/l48/9CycP3MB/vh+JQQHuXrGlLRu42Z48LE58o+j+3OQuFMG/pVBAQgh/skmOXbvO5I9dHT37r5rSEUqxbcvwZH6QRJcL/0jCdL4mRvJYdcJEissZ1Qgelxw/uHxr8Pley/gl/jYjS6AKSxPgm/kuVlfeR4vypO0BtYC+90YfBTkSr96Cj4QZjEKgw9RvlOUsSXLdBRO+PG8vcFVvpLjyIOd2fHycaBU8IHUgrrM4EMv6oqCj13yY5QMPhAGHhpXn0YGX6X3FHzgfdoamvErF5Nyu11FrYeyBuRgXCLcfev9MHvas/DOqx+yfhu4pe2pE2fY0iqsEblY8IE9L8Ijw6B125bQvVdXVng7dvIoePTJafCqHBAs+fpd+GXdCljx62fwzuJX4MkFj7Gdt67432UQ1ak96zmBGRBvgw8MiD5cuITVihQGH7gUCydplQk+kC9rQBw2V21QSLDnXZy7d+nM3pYsUPcW9g1Z+PICGNSvL+uNknzoCL+l6rD2I+FAElxz1ZVlBh9ox+49FHx4oWGjSH5GCKlLNIKqX4+2pkXUKb32UQBCKkyQ5438FOQgIYOfupGn/RpJKG4G6BCtHvdhtQviFPlRih5PnqDbdCrnHDlWcGsgJAnQWA4+/pM/3qV8qEwYfPQK7igHHCq4YC3+9Lqa2rFXnHHZzubMvXDems5vcYeByumC8x6DD4TLvAozH+m2bD7qroE2rCj4wcxHvPloqeADNdZGYNdWfuWCk/pCyn4fuNSpEE7gvZlIYlF30+aN5QCjC9xw2zUweeo41lX90xXvw5c/fgKfrVwEHy57C9788AW268+EKXfByBuuhN79ekDLNi3Yq/2+gJmP1557B9b8/DcfAWjUpCG89eFL0K5Dcfanopw+nExjk0EUZPK8ZW4zOfBo3KghtG5Z+d2sTEYjvP/mKxAWEgKvzF9Y5QxVodXf/Mye21MmjOMjpeHzZf2mrfyKlAW/j1V5ThJC/JtW0NzTaWTf8fyS1BIKQEglCK6ubDJ5+ucxsyGpVTp5xlMUgAQrisgLfXL6lwYSCE/zS04Ikf/+l97/UpKmyON9+VWZMDsxNKwnm+wfMhdvzxqsMrJMx7qM3SwboVympcxUILztlOU8v8JsiPsLJY004aUyH0Hy4+Oyq0IYWODngNvEesp8IAyUOhhb8KtiyoaDWD9SyKgIQDAwiGwQwWotcLLUd0AvuPamq9jSnrnzH2EBxVc/LoZf1q2Ez1d9KF+/CNNn3Qd3jr8NLrl8MNsaFpdW4WPWRNdsLGzftW0PvwKWQXnnk1dYzUhVSD7MgFjzXJmw0BDPGRD0wZuvwgvPPMGvKgczFA9MngBnTp2FON7XpSrMuXmwc+seuO3G68osPEdYG0S1HxeHP1u41JAQUjcJgqAyafSLY7IThvEhUgsoACEVJglQPGuUwGMKwI7zekUGpLDgvBArPHfmfy3fx63jmxxkaOT/LzUjLnk/T0wqA1wiBx9YgB6bk+Q26cfi8sS8E2B1una7Qhh49AyKcqvTKAmXWrXSFy+5EeX/9psPu2U+GmjC5Ps0Lvp4+LiRmlBWvI4fs3BcWfiOsGYFA5eSysqAGE3FAUhYRCh88Pmb8Ok378Giz9+Al9+ZBzPnPgh3TbgdRvzvUrakCoMTfxEWHgKt2riCrd79e7AAKaKB513KKsKnGRCzayO3iPAw9taTHt26ljvJ91bvHq5+mRiEVNX3K35mb+8tpy8JstrsbEc3Uj6sd1K+CEAIqXtEQdAEqUxfxWQcLfsXPqlWFICQChqlkufTipeIBY8BiOgorv+Qo5TiWTRXcCJkiiRJV/NLr+HOVCVh5qG5rhEMD+sDF6yZsCc7ge1epaQMRjCjgTtYjQjHzbtc9SAl4WM21TWAIaE94Ky1uMwFaw7yHMVfDt5nYGg3OKHYJQuXX8XlHnEbM6n0EK4O4Veuz6GjsXhbXyX3GhBlBqR43Ga1g0bn6sru692UqgMuH3vroxdZXcnLb88rtTNWZfmyBiQvw7VKsEFk9Qdu+G+GS31w57OqwLqadX9vYlsCt2zuXktUmu+CtbpsxNWX8DNCSF2mEsU2ei2sXiXFeVfISHyKAhBSIf36HZFnjlJxcCFIxZ3yFESQimbL8rSnOO0gw2JyQRQXyhOwCm0BhJkGXEqlhNmG3sEd5SMKUm1ZEJubXCr4KIRLnjCbgYEHbqOLdRxx5sP81mJ4v86m1tA3uDPk2PMg3+H5VWMsHu8T3Amy7bmQqwhiUuUg6LRiCRdu/dvF1BbS5c+vUEt9YzDKQYknyloPXDZTWOuhzIBgnw6nw3eT75qAQQfWlfgyYPJlBsSckcd29IqMqHpm5mIKa3hUVayxOX/2Alw4nwbXj7zqokvptBotGAzFzyFSGj43L71iCL8ihNR1OlF7Zfc8E9vVk9QsCkBIhVitBp08Py+a6YiC6LG4HFTyrLuQJLjN4AtyoIP8hs2+5UlYqnxctCUzLmkaGNKVTeYRZigaacPhsvA+0FzXkF3jdqyeai1woo87YmH/j55BHVjRd77TAtuy4uQJrPskPlwdDMPCerHtejE6Om25UOoxWYBibA1d5aACz5W1JggDm0L4eePjHc475RYYFe7G5YnBWByYYFfywkCjZADiqERH97rGlxmQ3AvZYDQY2dbC1S0n11U/pFxu5409u/bBjHvnws1XjmXHEzOfY8+RQf1d2bzy4IYEzZo05lfEE9ywAZtmEkLqD62gmb0/J8n7DrjEJygAIRWSK9m0glRcoyFPAD0HIJJUnNIUJLd9bjfvgL1y0PGefByQH+AReQ5f7kw6TA4KBoZ0Y8uvMIDAbMLg0O4wQB4rDEhQI21xaYpW1EBrfRMYFtoLhof1hU5ywFCYccDi8S2ZsVAgByGFsD6jm6kdW3IVqi7exlS5/Arh4w6QA6EOckCDQQ8GMul2zzthNdFGwiD5c8THyLAXJ4rwY5UsfFdSvkqNuyQVblmrzIwoA5P6zJcZkOzz2Wz5W00EIGnprt3ZTIqtlS8GG1nOf/xlSE1Ng+FXDoNhwweBWl1+1kMJE44jLqPlReUZculAny0PJIQEBlEQ9HqV/ocY86GyXxkkPkcBCKkQlRG31y3e3UpyCJ4DENFZ9FdcnqibO/UeMjSq78Dr8dj76pvXLLpl4Vr5mLv27T918hyyzFlY3rlcSThQALu3xcDOrbth7/ZYSIs5C4d3JcMu+RrHCo9ze06D8aA8UT8oQViCGvJjsyBpV2LR++IRvWcf7MyKLwo+cBlM9olM0Byww4WYFIhW3BcPc67ryyu8n+qAFY5GHym6PeZQnNuOWshpd0JeQhY44sysoWBC1jF+ixw4WOwgxlvlz2mv28fBY//eeNZAUG8ongBhoOHgAQgusdHxnhv4+ZjNpWtX6htf7oKVeSaD7VCl01b/cuDUNFdg27ix993Ukw4dBpv8fJj26BR47KmHWAM77B6Py4ZW/fgze05czA0jrwY9TbA9wuV3t955A78ihNQnKkEMM4L+yziqB6kxvmnDS0qpq53Qo/r3byc4VHEgCK6X453CwMS923axc4WofkPGCJL0DZ7L8yKb4Fq2VSrgbdKxKdzxxl38yl3aiTT4ed73RcXBvtC8Wwu49eVR/Arg2K4j8Ofrv4Pd6rkYuHW/NtDlqu7sfokbE1hwodTzhj5w2X2X8yuA/Ox8+HvhH3AixrUsS1SJcPOC26F59xbsff9+509I2nSI3VYSvkKNE6Crrrkcpk2axcbCI8Lgs28XFW3Be9eN90BmumvF2tufvAJduleugV9dsSFjj8dNBCoK//2XTfkUurfvDF8t+ZCPVp/nXnkDVqz+AX75b4XXjRx3bImG+XNeceuujQHJQ/JzBbu4Ywd040VqPDBI+XTZV/Dm+9X/NQaa/103Ah57ejq/qhrqhE5I4JF/P0oFkvXVbqZ2T/EhUo0oA0IqRASte4NBye559ic5i3bKkufVuKbF43NNY9QUvXJrTjdD/N9xkJ+ZByf3noDvZn3j0+ADnUs+JwcShyBdDm52rNgGv734c5nBBzq++xj8+dpvkPBffKngAx3emggpB89Axql02PfLHvjmoWVFwQfCZVL4/mvf+gO+fuiLMoMPhN+HI8nH2M5WhdgSLMVSK+VOWLk5pTuw1ze+qgHBHiDYCb1pDdVInDp9hm1D7G3wgQp3REtPy4SM9Ez2fMFX7YdcNhAyMjKhoKDUZnOlYJA7ZeLdcP+k8awpInHB+pgxk+7gV4SQ+gg3xtGB5on9uUfcGiGT6kEBCKkQASSNoGgwKGqkfH5aJgmk4/JsKU6eL50teZw+cPrsid3H0rPPZ+f9+/7as+s+/Ofslw9+fnbje/86QoKDICIyzKdHSJAJopdtg7Uv/A6H/07weJ+KHDpBA+sX/g1/Pf8bHPhpHxg0ulL3wbHUA2dBZRNK3aY8sDngxPvHli5C50uwkLIZYW6Ob4OzQOSrGhC7xcYCzMYNvV8SVRWxB+KhdZvKdVR/8ek34N67HoYZU+bCsiUr4OyZc2CTA9X4hER+j/JhEPLoQ1Ph55Vfwn0Tx0NY6EVb7NR5Q4cPhibNqECfkPpOFEVBJ6iXxGTEUH+QakZLsKpJXV2C1aH/kD6iU9otn7LnjgiaZgl7NqXguVJU70EzBFF4F8/lKeL6pD3bvd5hIi47+X6jxvAJv6x3sPv5LVeNY+dqjZp1NA8Ld00S50yfB7ExB9j5Q7Pugxtvu4ad11d/p+8Ai6K5ZGVhRmzlI1/BrOkPwpSLNPSrqvMXUuHSa26EOyfcBpMfcP07e2P935vh1efe5lelYSAx8soR0LdXD+jetQs0bBAJoSHFvWfKkpGZCW++9yH8+OvvRfVG9QkWnX/y5ds+DUBoCRYhgU3+u7LmrPHozSOEEVVr1kTKRBkQUiGCJOFyqqLAVWMr3WSQq9RWQrE5h3vq1bqyZ1n1AE6I8FVqhI3qHPbiTcKUO2HREizfZUCwhgKXukWEVf+LXjH7YtnbfgN7s7e+kpmVBd/+8BPMnf8C3DxmPFx10x0w6cGH4dPlX0F0zF63TJpSuPw1v/DMEzB5/Fg+Ur9MnjqOsh+EEDc6UXNdA3PLx/glqQYUgJCKcQrF64Nkqdp8z136RKF4FyxJ8mqm/MvpaKNOVH8uCmK9XpyOwUfhVqA4v87LKy6zoSVY7vqHdIGhoT3koycMC+sJl4T1YselYb3low9cJh+4DfPw8L6sDww2oRwR3h+ukI8rIwaw46qIgdBNbMMeLzi4eAvm6rJu8xYIDQuB9lFt+UjFjBp7M9w86jro3K3sDQjsctCanZMD23ZGwxvvfgDjpjwIPYYMhzsn3QcLF30M/6zbAEeOHQeL1bVDNu6kNWPqfdCmVeWWhQWqbj27wPW3/I9fEUJIMaOof3pP+qFe/JL4GAUgpEJUgsMtAEm54QaPGRChEhmQDqGRb2tEdV9+Wa8ZFIXo5tziAESZAVGO11fY6DGCHSEQrg5hPWPwwF4uoWoThMhHsNrIOugHqQxgYoee9YTBHjJ46EUthAWHsMAvK9tjY3+fMZvNsG7jFhY8VLQJYeHmBMMuHwwTpowBlcr163vMHbfCjde6aibHjb4DBg/oD4081LLghgZ798fBJ58vg+mPPwE33XU3XHnjbTBjzlNsR64TJ0/BNVdfye9dMfh8DQsLLcrcBQLcjnj2M9NrpO8LISTwyL/PQoJ0+p/+StnrfcMm4jUKQEiFSFJxBkSSJDs8/7zHdR2SVNwtXf4pvuj2PPuzDt+oEzX38Mt6T1mIruz3oeyGrsyMkKoJCglifVZOnjrNR6rHmr//ZUulsIlgRRXO7U+fTIHZDz0Dh+KTYeq9E2He3NnQvFlTdtvDD9wLyz5+Hzb9+Sts/XsNfPvFEnjuycdh/F2jYOjAAdCuTWtWF4KZNdzC90JqGvz17zq2LfANo8fB4s+Xs8fxBmZNsObkrx9XsY+37tcfYd1vP8LTsx+psd3EKgs/93sfmgBNmzfhI4QQUppaVLdpHRL2vjzfofmyj9E3lFSIJBQHIAIIbh3OleTJUvHLu5JUbpXwpszYcJ1a86kglNMevJ5RdkPPKyMDkm++6AZkxEuNGjeEsPAQ+G/jZrajVHXADMQn8gQ/smEEXDFyOB/1XmEG5J3XPoKzp87B6wvmwaPTprLJtEbt+tFRvpofGREOvXt0hzF33AbPPP4YfP7Re/DLyi/hn19Ww58/fAvvvvYSTBp7F1w2dEhRxqSsOhFPsGD/7VdeYMu2sIEjLg/EwGPCmDthxdJPoFf3bvye/ufKa4bT0itCiFfUoJ4Ql3P4Fn5JfIQCEFIhbkurBKnMAERSbNVbXgYkLi5O21Ab+qVaVDXiQ0Sm7IbulgFRBCB5eRSA+Ap2mB95w1WsLuKofFSHj5cug9NnUlgnc7W6+MfDW5kZrgaURr0BPl30Nlw/8mp2jbL5hgR6XfldzjFACQkOhratW8E1V10BT86aCUveX8gyGLvWr4WP3n4DtF50gr/1xuth0t24DMzz19G0cWP2ObZv66qt8SdRndqxfwMM3Agh5GJEUVDpVdovdmUmtudDxAfoNzCpGElSzE4EzwXoMgEERQYEysyACG1Md2tAdR2/JJwyA6Ks9XBfgkUBiC9dd7NrQv/a2++zbIUvHT1+gnUg7967Kwy+ZAAf9d7J46dh0ZtL2Pkj0x6A/n3cd9A6f+ECNG7UUA5sKp9ExMCka6eOoC4jqCjUsUN7eP7Jxy96P3y8l+Y9BVo/qrEIjwyDZ1+Z67bEkRBCLkYlqoJDNLrlq+LivO8eS8pFAQipEKerq7lLOYGFN/DVBJ2ofkcIpMrVGqLshl5WBoSWYPkWLo3C3hybt++An9f8yUd948uVq9iOU/dMHVdUPO4tDEBfnvcWOB0O9qr9F9+shK9XrYYDBxNY4fje2DjYvms3DBnYn79H5eHnVt6PIy71wuVcuotkWgrhMqwrhl/Kr2oXZrnmPDsDGjWumWaThJC6RSOqh3ZrYwyInm2BgAIQUjGSoIz+y1yCJd9RsZ+plM1PmPdOrrj2vRMrY3ab43ZuytwbvCFzD2zIkA/57Xr57b/p0fCffCjHa+JtvPko/wxrn1sRurIGhDIg1eqWUddBeEQYfLBkKWRmuT1tKw2zKT/+ugZ69e1e7ta5ZXnv9Y9ZzcfidxeyjEJBQQEseO0tuH38PaxwfMy9D4BVDm5mTZ/G36P69O3dC/r38X5XSgyYrqvkzlq+hEvFnnjuUegzgHbUJIRUnl7Uzo8xHx7IL0kVUABCKkRZAyJBucXlRS+jSgIUVbZ+kr4qVL7pKxCE3lanLSLHkQc5dvngb3Plt/nOAsiTD+V4Tbw9kn8a0myudfa1TZkByVcEGm4ZEApAfC44JBgenzcDUs6eg3c+/LhCRdllWfXjz5AvBw0T7ruLj3jv1IkzsG3TTrjjlpvYxP+2G6+HjX/8woq8n5o1EybfPQZmz5gG3y3/zOPWuxVlNBpBq/W8ZArrRx5+YEqZdR9lGdi/L1uOVZtG330rDL604kvfCCFECTfLMQmaJdHS6Yrto05KoQCEVJCyBqTiS7CsOXaT/CPsP4vCS7A43ZM6dpsdfv/pL/hg4afVdvy06ne3budI2QckP7+4hl/ZJR23UcXPj/hW3wG9YOQNV8DK73+Czdt28NHKcTgcsOSLr6BlmxbQoVM7Puq99LQMsFpt0KNrZz7i0rdXT7bb1KMPTYV7x4/zWbG3SQ5A/nfFCH5VDIOOWQ8/CAP6Vrx7O3Zax6L32nLJiCEw/t47y11aRggh3lILqp4Gs+VFfkkqiQIQUiES7kjHyX/Qy5v9Kl7yFDL5CZjEYGzoUxSAtDU0g87GNqwZnFIzXUPoaGwFTbSRoPGwO2+UsSW0MzT3eBs2metqalt0tNY3BZVQ/FQPVwcX3dbF1AZ/mfBbSlv/z2Z4/43F8Ov3f1Tb8fG7S+Hn79fwj+iizIAUKDId+Cq0cvceWoZVPcZNHg0hocHw/GtvQm5u5TvO48S9uxw8WAoslQoWmzVvAiaTEb776Ve2zKomPDt3Fjx03z3Qp2cPFnBg1uXrJR+xLXsrq7BPSU3r0r0TzH56OogVrLshhJDyyHOWmXE5yVfwS1IJ9FuZVIgcdBTN1uVgpMIzqh6h7Z+UJ/xFs+vmcqCR58yHAkXmAbtXY7fq4wVn4Zw1HWyS+4cRQWCBxynL+VK36eRAZmhoTxac4IGdr89YLoBDKl5KE6YJLrq9rb6ZW3BSks1apTp7r1kK3CeXyhoQZQZErVGzQuFCtAyrejRoFAkPzJgMp06fgWUrvuWjlYOT+fTUdFjz8998xHv4edw+9ibYvXcvfPFN1T4Pb2Gh+Yyp98HKzxfDV3Lg8cpzz0CfXj2qlEFo2bwZP6s5uKnAvFfmuAXzhBDiC/LvQ1Gn0n68l7qkVxoFIKRClP09BKmcAEQQirbJEUFiVdT7s5NvM4n6yWyQOyEHGScLzvMrl2y7GZLyTrLlUBKGOSU45TEsGLc63YMDDEr6BXdm2RS75IC43COwKzveLUiJ1ISyzEohq2QDJ7aFLsOIkZfBXRNuh+FXDau2446xN7PiZyXlEqwCRQCikQMQUSzO2FAGpPpcIf/bDxrWHz789HM4eCiRj1Zc545RcPWIy2HVVz9CVmbFC9vHThoFA4b0g7fe/xD++Ptf/BnktwSOqPbtqhTAVFRYeCi8+cELbEMBQgipDipBFaULCX2XX5IKokWx1SSq76BBAgjbnZJwb3LMtqV82E3XrsOD7HpLjjyjeCMxZkdAbO3Wsc+gl+SZxFN4Ls+DNifFbPe4x2ZU38Hr5CfX5a4radqKTV/8HCoE75cn/BHrM3azAMGXcBnVkNAeEKoOArMjH6JzEiBHDmSUGmjCYGBIVxB5xiPVlgl7c5KgwFnczqRvcCe2/Ku2bfhnM7wy/2123rxlU/hs5SJ2js3o7rlzOuTxrXkXfvwSdO3hXh9AfOf40ZMwffLjMOLSS+C91/GpX7lfmclHjsKtYyfCJVcMgcefnVHhx8lIz4RZDz4NmelZ8Nmid1gNSCDZtG073D9jlk+K+r3xyBMPwjU3XsWvat7aNetg4UuL4O1PXmbLwDxJTjwqP7dmw5x5M1mwSwgJPJIs31EwrntwhxV8iHiJMiCkQiTFEixZmRkQQYLiTIkgOE2C/h1RECL4ULnkwI2feQcDit7BHdnSrdOW87AhM6ZU8NFU1wAGhnZj98WMyAHzEdiRdcAt+PAnbrtglbMEK496gVSr1m1bwqVy0LBh8xY4lJTMRyuuQ7u2cNtNN8CWDTsg+dARPuo9fCX/1XefA71RD9Memwu79sQEVCbEaDDUWAbk6utG1GrwQQipP+Tfa4JOpXtrt/lgza8zDXAUgJAKcQ8sShRgKEgCFG1Rd8f4W67VgOYOflkmXDrVWt8EGmu9ilMYrAfpFRQFDTXhsDcnkWU0nIp6D4SF7n2CO7H74vIu7PlxNP+Mx+Vd/sJtCVaecgmWexG6MjjxB1hsvXzJClZYj9mauuD+hyeBw+mE1955n49UzpxHpkNYSAi8Mn9hpTqtN2rSEF586xmwOewwc+7TEBsXz2/xf1ptzTQPbti4AavdIYSQmqISxKbBYPySXxIvUQBCKkQSimtA5Om7V7Ootm1b34SvEvBLNxh0YMDRP6QLXBHeny2lwsJzb2CmpGtQOwhSGWBL1j44bbngFlTg7e0NLdhuV/hqcXLeSdicudet4L2i2Zaa4pYBKSgoerWb1YD4cRH62t//g2++WM22Fr73runsLW4jWxGYocpzFNTYUbKWqCSsJ8AO6Vt37II1a//hoxWHW9zOmTkdzqVcgC8++Qays3Lgg4VL4JV5C73+HrXr0AZef/95kOSnwMSp0+G/jZsCIhNisVhr5PMcNfZmCGIb7RFCSM1Ri+orDuQeoS7pFUABCKkQQSpegiWfe7WgWyxn7QUWjQ8I6QqN5CAkNjcZDuef9piZwOyFEgYOnUyt2aRma1Ysy2wo4e3d5OCks3wfnGRigJKQd5wVsCu1MTQFreh/bUk02uJMh+SUwCpP4BCO6XTFryb7WwCiDJywgztmQuZMfxaOHj7ORy/uZME5V3f6GjqS8k/yj1y2G24ZCaFhIaxDutVW+Z3RrvvfVdCzW1f49Yc/4cGJj8Gv3/8JG/7dAt99/SO/x8W1i2oDL789D9RaNTz25Dz4d8Mmfov/Onv+fLUHIOGRYbT0ihBSa3Si5tnd2Ye68EtyEf758m8dUGeL0PsOel9+2kx3XUm/Ju7ZcZPr3F1Un8GH5LCjI56/8ObTMGBIXzaO2QdlEfqlYb0hWGWEOPMRtiNWSRh4RGrDIN9hYV3SCzXTNWBb63rKluD7dA9qDy30jeFY/hlIMB8rFXhgLQj2H2mjbwL/ZuwCC38VvGQRujnXzF7RP30yhY/4Hi6tmXjfGDAFFTdWPXn8NDw44bGipTorf1vKXolHD02eDYcTj7LzSfePhbsm3s7O/QEWGa/++mf47pufICc7l4/iEhwN3HTHdTBq3C1sIl8eDEIPml1fX03AILS7qT2/KtvvP7oaUs6YOgUevLdyy3zw+/PVt6vhpTddGwwUMhgN8Oq786FT1yg+cnHpqRnw9GMvsOfKLyu/9Fkzwurw2fKv4fV3XRspVBdsNjjuntH8qnZREToh9ZNdsu8/bXAOHCG09a/10X6IMiCkQiSpuGmGJEGVt7LCQGR3ToLH4AMzEz2Do9h9lMEH7nSVbsv2GHxgT4++IZ3Zjlfbsvaz7XpLBR9ygNJDnnC2M1y8Zuy/tZvg+xW/wPbNu6rt+GX1Gvhh5S/8I7qUWmqlqPUICipeYuJv2/Bihmb0+Fvh3SWvQf9BxV2zcYnR6m9+hkfufwJ2bInmo4Hlulv+B30H9oJFi5dC7IGK119gMPnKwnfl4x0+UgwzWS89+xarofFWRINwmPbYFPa4cfEH+ah/OnLM+wxYZVWm0zwhhPiSWlD3aGyW5vJLUg4KQEjFCLj63EUQBI8BiCRHKVq9xvVyvay8LsT7cw+XCiQwQGilbwKXh/WFC9YMyJCDjUK4tCrLnutWx1EI+4D0D+7CMiObs/a5vV8hdp+QrtBS35iPlA+7YQti9ScKQ3l2o5Bajf0+ir9vykJ0kyIA8bci9ELNWjSBFxc+C4899RA0btqIjwKknD4H8+e8wuoeUk6XDjr9Ga4knDrzHrYE7rlX3gAz3wrZG0ePn4Ax9zwAy1esAqfT81Kk82cvwCfvfV6hrWqDQ4LY8+RCWhof8U9Hj1d/AFK4TJEQQmqTVtQ+sjszqQO/JGWgAIRUiOCWAfHczCM2+/CE4OCgohm+0WjgZ6UpMxsIl2MNC+vFllDhVrlYWK5U1s5VmC3BzAd2T4/JOeSxsBizI7gVbyNtOB+RJ/BOi1uX9JIuHTEEnnlxNlvqVF3HUwtmwfW3/I9/RBfcblcZgJjNZnA4HOwwmYq/n3m5eUXj/nhcec1weHfxq+zrU349WPfw8L1z4efv1rD7BYoWrZrBg4/eCwcOJsCC19/io+X7d/1GuG3cJK+yJmt/XwfR22P41cXh0jaVWgXnzrv/nPiT1LR0OJR8mF9Vn60bd/IzQgipPaIghAVptMv4JSkD1YBUk7paAxLVZ9ASQRCm8MuViXu2j+HnTEzGwTbBuuCYu2+5Pyw91ZXZUK6DLlkDUgiDg7aG5hBlaIk/vHDQfAyO5J/mt5bPIOqghb4RCz7K2tHIqNKz7Aj2CkEYdJyU738w75hbAOIvjQg/+/BLtmSpJnYOqm3denaBex4cB916dGG/kTzVgOSm5cKvz/8I6SfTQKOTJ90aFeiC9Cw7pTPpQK1Ty4eGnWuNWlagrdbL1/I5ZuC0RryPht3WpFNT9raQtzUgSoveWgK//fAnPPHYDJg09i6WHSnJYrXCh0s+h8VfLK9QVgOXVr235DVo0CiSj5Qt7UI6TBnzMGuU+PYrL/BR/7Ji9Y/w3Cuv86vqg4HYos9eh7Ydar8WhmpACCF5dsuM7sHtqrZ/ex1GGRBSMULxc0aeHJeaVRk0+jcw+nco+hzgq/nlwaBgWGgv6GxszQKRpLyTXgcfmPkwqQyQnHeqzOADA5ShoT2Lgg/slL49O44VvpeX/ahNv3z/R50OPpTZkAOxB+HJRxbAyeOn+Ehpp2JPQtrxVNeOYPlWyM/Oh8wzGZBxKh3OHkphtx/bdQQOrT8I+9fsg5ifdsOuldth89KNsHHJevjn3b/gz9d/g1+e+wF+e/En/qiVN/mBcRDVuT0sXPQx7Nkby0eLZWRmwrgpU+HjpV9UKPhAWFz+7usfe5UZ0ul18sRb7bcZkKzsbPh0Wc1sj++wO+C9Nz6pVI8VQgjxNb1KM29PdmLtv6LppygAIRWiXIIFgvs2vPuyE+/QqrSs4aCyr4FOp+NnpXUxtYFLwnoXBQfYIBADEG/ZnXZItWWWuTQrXBMsP34v1m8EGxRiYIONCD3Vh/gTXPqlfFUdz/HVfnaUeLW9aDwAjkIlG9Ph+v2E+CR+VVrTzk0hKDKIX1VN6pGqT9ZxxzJsChgUYoKHZj8BBw8lsnEMGqNj9sFNd46H/QcqXxi+e8de+POXi/ccMZoMoJeDkOycHL9byoaBwMtvvQOnzlTfDnIlJRxIgl9W/8GvCCGk9oiC2MCg1i6WpyelU+SEvinVpc5uw9tn8Ofys2YSnstT/i+T9myfgOexOYcbG1XaOPyBw+tbr767qEfF4q/fhVZtWrBzT9vw4q5WCJdQxeUeLjOYqCjcCQt7jGBWJdeRD3tyEjz2C0GFH9NflmDhq7kTRz0IqeddxcWTp46Dq68bwc43/ruV9ddArdu2hJffmedxCZA/iY9NgK+WroJjR07wEXf9B/eBZ156nE2my9qG15pnlQ8LWPNtYLfaIT8rD+wFNpYNsVtsLDNik28ryCkAh80BNvk2vD97K9/mtDtBcjph0Nih0PmKrvxRK7cEq1BSwmGYO+M5aBgRAauXL4UV3/8I73+8BGw+eBUee6q89dGL0D6qLR/xbNqk2WA1F8Dvq1eAvpxgvyalZ2TAgtfegj//+a/GM3m4FOuDz9+ENu1a8ZGaR0uwCCFI/v0nme0Ft/cM6eB9s6d6gjIgpIKkopmuIBSvX9KKqpcLgw9kc8uAuL/a7clZaxoc8GHwgX1CsOAcYdZjU2ZMqeADd8TqE9xR/tzLXyKGEyi7zV5thyc4iVJut6tSqSAiMpwdDRpG8FHX5xYaFlp0mz8duJPXzq27Ye70+fDiM2+WCj5wc4L/XX8FfLjsLZZNwOCjPFi3EdQgGCJaRkCj9o2gdd820H5oFHS/pif0vrkfDLxrCAybfBlcOeN/8L9Z18L1T98Et740Cka/NRbu/nASTFh8D0z8dIpb8FFVuAxr5typcPbCBRhx462wcNFHPgk+UEF+Abz76sdgu0jjw8ZNG0JOrhms1trfBQoL7Z947gUYccNt8Mff/9Z48IEweF+2+JsKL30jhBBfE2R6lea1vc6U4j/ohKEAhFSM8hnjFNjsIjYn8Wp5Ms+yIoWU67A1mvI7jeMSqj05h0r166istoZmcmDRCfIdBaxLOvYCKVnroRO1MCS0BzTRll/om5mRBbMefBruvvX+ajsevmcOW/dfEi6vKVSg6A+BTesK2eQAxh8nWtjp+967psM7r34EJ0+41/NEygHUAzMnw+fffci26W3nZdEwZjDM6fJEO8+/tltt0bIZ240qVw4CfC0xIZk1wixP4yaN5OdHgV/UPmzbGQ0//fYH+3xq067tMXDqxBl+RQghtUctqqM05vxn+CXhKAAhFaNcyyiAc0dWfKRBpV8qB/mVei5hLcau7HhWn1ERuHQKC9CVcKy9oQXrcI61JFjrgT1DSgpSGdyK0suzbu0miN9/iAUi1XUkHToMP333O/+IxZTbF+Or4YWUAYjdZgOnn639x4Dok3c/L9UJvWefbmy5ybLVH8Oto2+4aEd0payUTPhy6ufw+eTFsHjMB7Do5rfhkzsXwWfjP4Zl930GXz+0DFbPWQk/PbsafnvxZ/j77T9h3Yf/wJbPN8KOFdtg9/e7IPa3GEjckAAF2b5p3ohfJ3ZHx+aKyq/V17776ieI3rGXX5XWomVTtuMWbndb2+6fNB6enDUT1GoVH6kdmFncvH4bvyKEkNqlU2lmx+Yk9OSXREYBCKkQOf4oCkAkkKQQtfEplaByFXhwyldicbej8uoTEvKOl8pOqIXyJy8YeDTVNXDbypd1Nw/qAC31jWBL1j6PHdBRuCaE9RkxqfR8pHxYu1JeI0VfadO+9Hp1o8nIz0pmQIo/d3/MgOC/d/uOrqwGBh5Yu/LO4lfhtfefZ2vdKzM5PRN/GnIuuG8cgLUdWP+Rcz7b425YB/7aX7Qb1rblm9luWGsX/gG/Lqj6LljYsfylZ96CDxZ+yv4NqhP+PH38zmdlNp1s0szVcufk6dp/xR//7SeMuRMG9+/PR2oP9QUhhPgLURDVWlH//jppXflrvusR/65cDWB1tg9I38HL5SfNeDzv1C1q59sfv9xPDjLcZpRYfI5F6EijUcOXPy6GMN7pu6w+IAhrMoLUBsi05WJww0eLYYajsS4CQlQmSMwrrieQf7Chq6kty6Ic8hDQFMKgpXdQR1aUjrAwPUl+nDOW1KKP1ys4Clrq3LukJxxIhJQz5/iV7zVq3ID1wijpnVc+hD9/+5edX3Xt5TD7mYfZ+Vn5c5k0aho7Dwo2saVMwcG+2SHKV8y5eRAbcwC69uhUoUwH8lSEnn0uC35/8WfIvpADTruDFZlXFvYKue8b1/cPVbQIHQO+xx58GhLiXDtf1ZThV10Cc+fPdNvCGB09fBwenPAYPD7jIZgy0fVzV9vmv/warPy+6oFeVYSEBsPK3z6Xv181/2eOitAJISXJcxTJArY7uxnbfceH6jUKQKpJHQ5AvpSfNGyWc81NV8Ejcx9k40qVCUCwAzpmJ04WnPMYfGBwgt3RsXN6ct7JontgtgSDD9xBy9Nyq0JYF4L3wyAG+4VghiTFmloqWOkd3BFa6Brxq9r1yXufw4/f/sbOL+Ed2VFWRhbcecM97Bz7QCz//uMKT/L9WVm7YBXubIU7WTkdkmuHK4trNyynwwmWnAK+E5aV7YRVuCtW4W5YWEOCv/F639wX2g+J4o9a8QAEt5ieNOpBj3U71QmzCzPmTIVr5Z87JQz27rx+Mlz3v6vgjRfm89HaNXnaDNi6Yxe/qh34O+ebXz4tFbDVBApACCGeOCRH6qmc7LYjGnevvnW7AYKWYJFKKyt6dTqLA4jyll8hzF601jdl2Ymygo9ITSgMDesJabYs1iOk8B4qOfjA23Dr3rKCD3x87DXSzdQObE4Hy5z8lxENpyznPWZKcCmXv3BbgqVYfqN3qwHxzyL06oDdz/XBejCEGsEUYYLwFsW7YbUd0I7tbtXz+t7Q746BbDesEdOuctsN6/bX7oTbX73TLfioDFxWdvtdN/GrmoM7Si1fsgLOpZznIy7YkyQ4JAjOnnMfry2JyYchek/ZNSs1JTwyrFaCD0IIKYs8b2nQNCjoOX5Zr9FvZ+JzuD6+EHZpLm8SgH03nPJ/rsDCPfjAYAADh4Eh3djtJwrO8ltcsBH7OWt6mbtn4fv3CoqCtvrm7H03ZO5mAYin5V/+SFmErvye4rbGhd9TbD6n3PK4LrOYLXDhyHnIPJ1R67thjfjfpW67lNWUjPRMePuVD/lVMewHc/ho6axRTcNg+J2PFoP1IlsH14Srr3X1zSGEEH+iBtUD0XmHa69RkZ+gAIRUlGK2X/VswbH8FI+ZjwhNCAwP7wst9I3YLllnLKW7V5e3ba9O1BT1AcHAIzY3GSzO0pOiMHUQy6T4o7K24UXKQnSzOY+f1V1YZL78vs/g20e/hq+mfeH1blhr3/oD1n1QvBtWzM+7WdF6VWGfk5vuuI5f1ay9u/fDt8t/cPtJbNuhNaSlZ0BWdu12+N+7Pw42bqn93acaNIyUA5DL+ZW7snrvEEJITRBFMcgkqT7il/UWBSCkQgTwbWcx7AGihFkLrNUYHNqD7Xa1M+tAqftcjF7Usq14D5qPQUzOITA7PO8e1FzXiH0cdeV2EK52en1xkFFyqZXBUBycmHN833/C31w4fJ5lQDwpbzesxI0JcGBt8W5YW5ZuhJ/mfc/fs2ruvPtWtvypNqxc/j0cPXKcX8nP5RZN2duDh2q2MF4Jl4i9+9GSizZOrAn3z5gEwaHB/Apg64Yd8NIzb8KUMQ+z3jsz73sC3nntI9j431a37CIhhNQEraC+dr/58I38sl6iAIR4bUvK3kaDLx14A78sU15ecZ8FLEJXebmNLRaiDwnrCe0MzVkTwS2Z+yDDnsNv9Q7ucKUXdbAvN6nsuhA5yOkiBzm9g6PYeXlSTp+Fe+96GK4Zdnu1HRNunwpHk4snk4WUncFxK1ZlAKI31K8MSIteraBZ1+ZgigwCfbABNAYtqwmpDLvFNxNk7Mdy86jr+VXNwi15X5n/NtvwAXXo3J4ty8NO5LVl87YdsCN6N7+qHWr5982908bDZVcMZdfYn+X9Nz6BBU+9Dru27obs9CxQSQCnj52C//7YAK/MWwijr5/M3mJmyW4PjOWZhJDAJsh0oH4p0ZlY/Ie+nqEAhHhFkiQhIjjso+AgUwQfqtQKLFxq5SmFgrtUXRLWC8LVwWB25MO2rP1sm9yyYJYDd7QqCQvLM8sJWnA3rQEhXaG9HOTg+2N2xFlOUmfz+u1w+mT19lc4f/YC/P3HOn5VTG8oOwAx1LMAxBhmhFtevAPu/nASjP9kMkxcci9M+mwKTP78fhj3wUQYvXAcKzS//pmb4aqZI+Gy+0fAkPHDoM8t/aDbyB7Q8bLO0HZge+gwrCNc95TvCsivueFKt0CxJp04ehI+++grlnnADAgu2Yves49d1zR8bn6z+oda+dhKD89+AO4YezM7P30yBWZPewZ+/2kttGraGK4Y3A8uH9gHLunXE0YM6gtXDe0Pl/brBQ1CQ2DTf1vhqUcWyPd/Gvbvrb0gjhBSf6gEVXdrvjiRX9Y7FIAQr8SbD1+rFdU3y2E7H5FVYq7hmqAUv6NJZYBBod1ZsTnWYuBOV1uyYtl2vZ5gbUcTbSSr//AcypQNO6APCu0GepUOkvNPwabMvbAhcw/YpLLXhGP37lB5glKdcBlPv0G9+VUxndsSLAfberaQsgYkL7fuByAIG0Jq9BrWx8PTbljNu7e46G5Y18y5HhpHNeGPWHWNmjSEq6+/gl/VvLW//Qu7d+xlu2D1HdAL9uyLZbtQ1TTMvtw9+g4IDwvjIzWr8ONiQ0/cee+/vzbCgxMehZRTKdCrcwfo07UjaNTqol358PPF6/DQYOjfvTP875JB0L5lcziSeAwef+hZmD/nFTh2pLjXECGE+BrLggi6V2IzY8P5UL1SidewiTfqUh+QaClaE5LXKEEtqtotfHkRrP3d9Wo99iOY6aEPSPKhIzD9nsfZORbrfrbyfbZcBZXsAzIstCfr/4Gw1mNndjxrKOhJI204RKhDISn/RJnNBstiVOmhkSZc/hhZkOfMLzPrgbtyNdM15FcuuTlmsFqqb8cljVbDJpAlHUk+BtMmzmLn4RFh8vdxUVFh+rzHX4adW13LXSZPHQd3jr+NndcFZfUBqS4V7QNSUlZmNltGV1u1BEHBQexnLM+cD/eNncG2Cb75umtYR/J2bVrze9UMDH6mPvo4nD6TwkeqV5PGjeCx6Q9Cx/btYPTEKXD5/y5lwcXa3/8Dg14HA3t2hRDFdtYXY7HaIPnEKThy4jT7uRw3eTTcMe5m9pgVQX1ACCHeKnDY3uoa1MbV6KseoQwIuShDXsQCDD5cV8Uxa1mrLdyWYVwkxMU+Hei05TwrOPcUfGh5E8IGmjBIyDtWZvCBTQnL2tEqz1EAxwpSWCPD8pZceYLdxiMayMFPNR2egg/kVoRez5dg+TNsAnnDrSP5Vc3LzcmFD95aAo2bNoS3F78MHbt0gB9+WwPX3n4XXH3LKJj/8uvw5z//wYmTp8Bqrd6tizt2aA9rvlsBcx95GJo3cxXG+1qIHHDdcM3/YNGbr8I/P69mwVaUHIC0bNGcBR5//voPNGvUAC4f0KdCwQfSyUFHtw5t4bIBvcEoBzCff/I1PP7QPDh75hy/ByGE+JZGVN27Py+pJb+sNygAIeXam5PcXSdoH+GXbvFERZdAleVw/in54yR53Fa3oRx0DA/vBzl2M+te7gkWkmP38hC1CbuM8tHAV14NiLIIHV/5JrVr5PVXgE5Xe7WEm9Ztg7/XrIOoTu3h5XfmwdKVi9hOUIYgPXz7w08wc+7TcMOd41hAcu/0R+CzL7+GpMNH2PPK17Am5p7xY+HXb7+Cd157EQYP6AemCgYCJeFjduvSCV6e9zSs/ek7ePPF5+DqEcNBo9Gw23Hp2fkLqSAKAnSPagd9u3YEtbry22uHykHOJf16Qdf2beDg/gR4dOpTEBMdy28lhBDfUQlimNqpfoNf1hsUgJAySZIk6EX1m/If9aLZbuEaaqaM+EPZCf1icLlNgvl4qWAGaz16BHWAviGd4YD5MBwv0YQQYeCBW+liv48cRx6k28rvgYDLsFrqG0P/kC4sWPF37tvwOtwzIIoakMKdkEjtadG6OQy+pD+/qnmYdfzw7c/g+JGTbLlQZMMIuO3OG+HdT1+D7/5YBs++PAduHn09RDSKgLiEBHjzvQ/hhtHjoNewEXDL2Ikw6+n5sGTZl/Dv+o1w+OgxyM7BlaFVe4HBZDTCtVddCcs+XgQb1vwM77z6IkybMhluv/lGGNSvL7Rq0RzCQkNAq9Wyegw8tHJAEREeBl06dYQbrx0Js2c8BEveWwgb//gFfvjqC/l9b2D1HoW/h1jx+3ffy8HWLLBYCmBQr27QvlVz999TlYTBTIfWLWBInx5gkYP8Z2e9xAraffS6CyGEFNGKmtH7shIH88t6gQIQUqa43OTRGlHttrZEEIv/sJc1QbFYitfC46SivPXT2GCwZPCBtR6XhvVmWQ1clnXGkspvKYaNCoeF9YKecpCyL6fsLXdx16vW+ibs8YaH9WWd0bH+JNvu6p2BO2F52k3LH5SbAVEEJwX5nvuckJqDz/FJD4zlV7UDa1DefvVD+bningXEJYTDhg+Ce6beDW999CJ89u0i+OK7D+HRJ6fBldcMhzxbPvy9fgMLSqbNmgs3jxkPV910O0yf/QSs37SlyoEICg4KgmuvvhJmPng/vDzvKfj8o/fgl2+/gr9/Xi0HJz/B+j9+dh1yoIIZjlXLPmVZjvsm3g2XDRsCoSGeN4JY8Npb8MLrb4FWrYIRg/pBo0jf13I2CA+FS/v3BoNOCx8u/BQ2/LuF30IIIb6BBel6te5F+fdtvZmXUwBCPNqbk9xIr9K9X3JyXuFXFvH+Xr4Lfqw2hmasiaBNDhKwe3nJPiDYnLCTsTXLjmD9SLo9GyySe18HfBzscN7Z1AaGhvVkj4n3zXMWlMqU4M5YWDvij3BSiwXFCCeByiJntwwIBSB+oWnzJnBVGd23a0riwWT4YeUv/Ko0/PnF5VC4e9fIG65kQcgnX74D3//1JSz99gN4+sXZcNuYm6B1+1awLXo3PPDIbNi+y/e9PVQqFRjkIDokOBgiwsOhQUQEOyIjwlmwgpmQ8qSmp8N9Dz8GK7//EZo0iGQBgl4OEKoLPjZu3xtsNMAbL7zHGhhSJoQQ4kvyXGR4XP7hIfyyzqMAhHikFVRPqQSV+3ZQMmUA4otXRpUwE3I8P4Vtj7sxI4YVppdkc9ohMe8Eux2PsgrXs+xmOGQ+XnQ/5XGyoLigFAOS8rbhrW1l1XooxykD4j9uvP1aNrmuLZglW7Z4BRyIPchHvIP1Es1aNIFLRwyByQ+Mg9fefx7eX/o6u622mwuWdObsWRhzzwOwces26NimJfTv3sXrZqdVgUHR4N7dWCYEmxseP3aS30IIIVUnz6/UWtC8yy/rPApASCkxGYd6a0X1dH7pxpsAxGotzkjgxEDgO10hDBbKK17H2wr/80R5e+F/JSlvK+u/sqgFNT/zD8omd8oO88pdsOpaBiRCEwxdTW1r7MC+Mr4S1akddO/dlV/VDofDAe++/gnk5rqWGVYG/pw3a96Ebf8cF5/AR2vflh074Y7x98BZOQjp27UTdG7XWv5c+Y01QKfVwoAeXaAgrwBefe7tWtt6mRBSN2kEdb/YnKRR/LJOowCEuFl3dJ3eqNUtFwXR48u43gQgDsXOOriMSPk+BpWO9ePwR1hX0kBbO43UyqJsRqgMQOpyBiRcHQLtDM1r7MDtnX0Fn+/3T6/9xrbYJf3jdzy2H6qQ1m1bQvLRmuvJUp4Vq3+ABx95HHJycmFwr+7QsmkjfkvNCjYZoUv71nA0+Tj8sPJXPkoIIb6hF7VPrYqLq741pX6CAhDipmGj1hPVgro7vyzFmwCkPFif0S+kC1wTOcSvjmvlY2hoT/kHogZfTvWCshA9T9HvQ5kZoSVY/qV9x7bQf1AfflV7/vljPWzbtJNfVU7Hrh0g5ew5VnNRW3ADhlfeepcVnBvln4cRg/qyDua1qVXTJhBkNMDvP6+lPjyEEJ9SCapeXVoZbuSXdRYFIKTIutPRDfSC5nU5yChzFl7VAKQQFn7701FWA8Pa5rYES1ED4r4Ei5aB+Jsxk24vd/e3mvLBW59Cdmb521OXp31UW/Y2+fAR9ram5RcUwJx5C+CLb1ayHa4u6duzWovNvYVLS7FHSOr5NNiyfjsfJYSQqsM5mE6leUueY9XpOToFIITBJ3qT0AbviYLoeb9LzpsARFkDIooq+fCvrEIgUS61Uvb7UC7NwnXoVQkGie916toROnZpz69qT+qFNHjr5Q9Kbc3rrVZtWrBAKvZAPB+pOTm5uWzJ1e9//Q3tWjaDgT26+EVQV6hpowZglH8+//z1Xz5CCCG+oRZVrePMR+7hl3USBSCE2Z+TdKlWVF+08MmbPiAOxWQHg49yEirkItwzIMVLPTSa4v4q+O9gsVjZOfEPuKvUvdMm8KvatXPrbvhl9Rp+VTHBIUGg02nh4KEkPlIzTp4+A2PvnQrbo3dDtw5tWXdzf/w90rxRQzgYdwgyM7L4CCGE+IZe0Dya6EwsngTUMRSAEFgnrVPr1TpcenXRLaCwn0YhyduO5/TifKUpMyDKJVhqRQCCqA7E//To3RV69+vBr2oPBqgrlq2GUyfO8BHvhYWHQUhYCOuOrmyEWZ2SDh+BCQ88JH/Mo9CzUwfWjdxfX8SIlL83+P2N3hHDRwghxDfk+VaXArNwM7+scygAIdAgr+V9akE9kF+Wy5sMSCmUAKk0ZQZEud0uvsKuXNpWQHUgfumW0df7xbKhnOxceOmZN1lBd0Xg8wy3Fs7MyoICS/U/x6L37IW7Jt8PFy6kwpDePaBN8yb8Fv+EtVgYHP375wY+QgghviH/bhF0gvYNea5VJ+fqFIDUczHmQ831gu5lfnlRyslUWQGIcrtYjUbjFxOwQKVX1HoosxxqdYkMSAFlQPxRn/49oWXr5vyqdh09fJw1KfT6hQOuW88ukJaeAekZmXykemzZvgOmPPwo2Gw2GNSrK8su+DtzXh77fp48fpqykIQQn9Oo1K3qai0IzQzrOb2gfVIliF43QlBOep0VnMiQilNuw1ugaHrGlmApuj9TBsQ/6fQ6GD/lLn5V+37+bg0kHkzmV96J6tyOZU4OHKy+hoQYfEx7bC6+qgHD+vSQg49Qfot/O3Mulb3NSMuscw1BCSH+QS9qZ8RJda8vCAUg9di+nIM9NJJ6Kr/0ilsGxFEza8Lrs7L6fZTMgFhqMQNilxxQ4LRCriMf0mxZgL3uSbHBl/RnDf38gdVqhdeefwdiYw54XdPRsrVrJ6w9e2P5iO9g9mDdxs3w0KwnQC0H1MP69YTgICO/1b/h9y8lNY2dY/f50ydT2DkhhPiSCEJ3p1l/Nb+sMygAqaew8FynMnwqTywq1ABDWXdQU0Wp9ZlOUYTulgFhNSCKDIjitupgddog226G89Z0OJp/BuJyD8PO7AOwPmM3/Je+i73dmLEHdmXHs4CEFMNgcfTdt/Kr2nfm1Fl4cubzMPO+J9gWshfbojc0LAQiG0ZAQlLFMife+OWPv2DmE8+ASv69ckm/XmBSPN/93YmU83LgUfw7MCcrh58RQojvuGpB1K/wyzqDApB6qnFem5s0oO7PL70meLEEy6IoVtVoNfzMBYOWM6fPwvGjJ+nwcJw4dsptt6syMyCldsGqXACizF6k2rLglOU8JOefgv25ybAj6wBskIOKv9K2w9r0HbAxM0YOOuLhgPkIHCtIkYORDPZ+VsnOHgczHw75rU0OVoi7wZcMgAYNI/lV7cNX7JMSDsM7r34Id99yn/z2I4iJjnXrNaPUoWM7OHLMdzthYeZj7X/rYf5Lr4FGJcLQPj1AV+J3hT/D331HTp7mVy7K33uEEOJLGlHTIy436Rp+WSfQ/kTVJKrvoEECCNudknBvcsy2pXzYTdeuw4PsekuO/Nf4jcSYHXP4cLVbJ0nqZuYTSRqVug0f8hpu54mFrKjfwN7w0tvPsnOl777+CT778Et23rNPN3h90QJ2jn79/g9YsmiZ2yuHREH+iWzarAm8v/R1tsPO5vXb4cWn32A3NW7aCJat/oid4wRu3M33QXpaBrt+9MlpMPKGK9l5SRggFDgsLNDIc+bLQUMB5LHDFTw4Jafr8NHSqUEh3aChNpxfkUJrfl4L773+Cb/yP7ibE2Y7rrxmOFx17eXQtn1rfgvA8k9Xwjeffwfrf/8JmjZpzEcrb/O2HTBt1lwWfGDmI5CCD5SakQVb9rgvSXviuUfg8qsvZedr16yDhS8tgrc/eRm6dO/ExkpKTjwK0yfPhjnzZsIVIy/jo4QQ4pnNaf/vG+PSq58Xnq8TEyjKgNRDjc1Hn6xM8IGUr7rjpLWidmzdzTql4yuwdHg47A44deI0HE0+zr5fZWVAcLKIBc6FyluCtTUzlmcvDkBc7hE4ln+GLaVi2QunrSh74St5TirG9eR/118BDRr5TxakJAxqsaHe9yt+gYcmzYYHJzwGq778EY4dOQHto9qy+yQkVb0hIRacT5/9REBmPgolHz/Fz4rl5dHznhBSfdSC6pLbcsd345cBjwKQemZ3+oHWWlFT6WyLWwBSieUY19x4FVs+RMrWo0836NS1AztXNiIsGWQYjQZ+Vv4SLKOqZtfVmx00EfMEa0HuGn8bv/Jv+LON2/Yu/fgrmD75cfhg4RI2nlDFjujK3a4u6dcTDIogOlBkZOfAubR0flXMaAyc+hVCSOARBEGrFdTFS0oCHC3Bqib+ugQr3nzkc72om8QvKwxfHcUlVAgnym8ollcVKm8JFrJZbWCxWPkVUcIif4McWGCGAyUdOgwP3+N6auDYmk3fFd02e9qzELcvnp2PnTQKJtznebtXLBjHmg1fwlfLHTYH2K120Jl0RZ8TaqyNgAEhXfkVUcrKzIYH7n6EZRoC0ZWXXwYfvvUav6qYAwcPwcSp08FmswZcwXkhDMy27zsAF9JL90R5asFjcNmVw9g5LcEihFQH+W+vM8eW3aV3aNdEPhSwKANSj8Sak/vpBO0Eflkpyt4TzjLqOPLMefzM9apvSViYHhRsosPDYTQZ3Sbzyu12cdJvUWRBDIpXXMtrRGhSF2dKyuO0OyE/Ox/ST6bBuaSzcCz6KBz89wDs+XE3bF22CdYu/AN+ee4HWDXrG/hi8hJYNuVT+PL+pfDTM6vBbinusF3gpGLcsmCNxe1jb+ZXgefEyVNgd1R8l7PjJ07CvdMfAYulAIb07h6QwQd2go+OS/AYfCB84YAQQqqTPD8Q9Srjo/wyoFEAUk8clY7q9aD5FJ+8fKhSVIpde8tagqXcHavkLlikYkr2+1Auw3JbglVODYhJ9DwxivsjFn54chV8+cBSWDL2Q/jw9nfhs/EfwzfTl8N3s1fAby/8BP++txa2frER9vwQDYkbEuBEzHE4n3wOzBlmyM/KB4vZAqfjTkHKwTP8UTEAoexWeW667RqIaBCYRfoZGZnlBruenD13HiZNmwE5OTkwsGdXCAky8Vv8X4HFCmdT02BT9D74a/NOSLng6vvhSaD+mxJCAotapb41RjrqdQNpf0UBSD2Rl+u8QyWoevHLSvMmA1KeTf9thWWLv4HPP/kaVn31I1uuVXj8tOo3WPPz327HP3+sh/V/b3Y7Nq3bBju2RLsd2Fit5IEdn3Gr0cIDC7tPnTjjdpw/ewHSUzPcDszg4HakyqO2lO54Xjz5U77iqsyMlKQXSzdQNaebYcuyTXAm/jRknc1igURlmSJM0LB9I34lfy5OG9ik4owIcYebB9woByGBKC0jAy5ccHX/9kZqWjqMnjSFBSGDe3cLiA7nmOnALXZxl6t/t8m/X/bFQ3pWNr+1bMoXBAghpLqIIDTW5Drv5ZcBi2pAqok/1YDsTdlrMoaEH1SL6iq3Y/5DDgreff1jdt6hUztYtNS1RawSBhffLv+BnQ8a1h+ef/1Jdr5t4054/snKrR/3N1qtBlQllpdhc0CN1n2y76kwVa/Xg2KVFXscfLzIhpEwetwt0LZD8fanF86nwX1jZxQFHh9/+Ta0adeKnX/y3ufw47e/sfNhwwfDsy8/zs5Lwq1216Zt51cutnwrrHzkKxZ8FBJEgQU7WqNWfit/LXoNqPVq0Bl0oAvSgSHUIF9rwRBiAGOYEbQmHeiD9NC4YxN2X6Xh4X0hWBUYHa1rw4VzqfDgxMcgN8fMRwLHq889A7feeD2/KltObi5MfeRx2LN3H/TqEgWtmlZ9+97qkC8H77n5+XA+NZ1tr5uZk8tv8R5mKb/+eQmER7helKQaEEJIdbJLjpRkfUHb68SOAbvmmTIg9YAmKOQZXwQfqCoZkMzMwCy89QS3Ei6ZJcnJzoV0eRKjPEpmXPBITjwCSYeKj4QDiSxjs27tRvhi8Tf8I7i4Op4XRyvK3a68zYBoBTVo5ENJY9DCHa+PgWvn3gA3P387jHlvPExeeh9M+mwKjP94Mtz90SQ2dufCcXDry6PguqdughEPXQ2X3jsc+o8aCF2v7g4dhkZBi54tSwUfiJZhla9howZsR7hAtHuve/8LT8x5eazgfLccfPTu2tGvgg9cIno+LQPik4+yDMe/23fD1j37IfnE6UoFHwh/LyprtwghpDqpBVXTlnnCnfwyIFEAUsftykxsr1NpHuaXVaZSXbwGxKx4VVc5Sb76uhEwatwtLCuCR6++3dkuWcojqlN7t6NdhzbsFX/l0apNS2jRqpnbgU36Sh6RDSLYuuzCA1+dDAkNdjtMQUb2OSoPjUYjH/KkXXHUFPxalEp3PC9eguVWA3KRLsx6sfR2p5jRaC8HES17t4LI1g3AGG6Sx4ygNepYUKHSqDxOqiSnBLYCOQDLyoOcC9mQlZLJxpSw0SEph/xtxZ8F5c9HoDh89Bg/88xitcKsp+ZDfEIidG3fBlo2KV6eV9PwdxRmOM6mpkP84WOwefc++G3dFti2Nw6Sjp+C3Lx81n+nqrB/T2Z63XmBhRDi/3SCbqokScWTsgBDL9lUE39ZgpVgPrZUK2om88sq+++vjfD6gnfZecvWzWHJN++xc6VFby6G3378i51jZ2DsEFySQ3J6VSeAE1v8j/XJw2crO5X/KzHhdTgd8s0Cu63wrdOB9ym+H2uc6P5ursdXFM0jnLSUuBvL9mC7PhWP2S3yhN9uc//8bfI1jisVBmOFj4dfgtmc5/YxC9+vdfMW0LtfT7eAJz+vACbeMRWys3LY9XOvPQmDL+nPzn+Xv8fvy99rFNW5Pbz/2evs3JMd2QfggtXVNd0T3FLXklsAeXJQYTVbi85xVyxzWm7x26x8sOZb2ffDKU+68Hssyd+vzld0hcunXsmWcaEOhhbQ2VSpXpf1ymcfLofvvv6ZXwWGkOBg2PbPGo873Nntdnhi/gvw659rIap1C+giByA1mRnAn6s8OeBIz8yCCxmZLNOBu3Y5KlGvVlHX3zoSHp59PzunJViEkOom/76zZdhze/YP6ZzAhwIKBSDVxB8CkP25h3oZBOMeUfkSehWt/2czvDr/bXbevGVT+GzlInauVF4AgoHBAezG7eO+FHVFV1NbaGdozq9cPVPG3/ZAUd+IJ59/FIZfdQk7xwL9N198n51j3cgHn7/pli1R2p97GI6X+J7bLTb48401cGrfCdbPoypCGofC2EUTQK11TUpb6BpB7+CO7JyU7eTx06zruNUaWEvW/vzhW2jb2lWLVAgD9+deeQO+/eEnaN+yOXSLalutwQdmLgrk71uOHNBnyYF+hhykY7G4TQ6CagNuof3t70sBM6gUgBBCaoLFaVvWxdSm0r3dahMtwaqj1knr1DpRv9iXwQdSKWpAKvOqotVph1OW8/yKlHTGcoGfuahYDUjx91y53a5e0UUal4A4S2SFlIyq0kuwjmw/DMd2Haly8IHaDW5fFHwgqgHxTstWzeGyK4byq8CRkOjeER2Dj5fefJsFH62aNa724OPU2fPw99Zd8N/2PWyXqoQjx1l3cm+DD/yZ0mrUYDToITQ4CCJCQ6BhRBg0aRgJLZs2grYtmrIMTue2rdgysl6dOkDXDm3kr60JBMuBhie4e97mde6bPRBCSHXSCKoxWzPjIvhlQKEApI6KzGlxgwpUrrU6PiR60QekPJgBUVIJIhZTscPTdAWXUxXeLnpoYaJ8/5IHvm9JhfcvSflxCg/Rw/uL8qSq8PaSSj6GJ8rbPX1+JUMInCgpe6koO8jjdq6F7HIAgkuhyuKpBgR3r8LdrBAW0WoMGnYdFBkE4c0j2Na6WGTefkgH6DayB/S9rT8MnXQpXDnjf3DdkzfC7a+MhrHvT4D7vpkGl9wznD1OIWxGWHohGylFfgpgB3vcBS2QxCcc4mcuS79aAd989wM0lSfwOFmv7mVXWo0GTAYDRMqBA35MLHLHoKFT29bQo2M76N0lCvp168y2/r20Xy+4fGAfuHroALj2siFw85WXwo0jhrFzHMPbLu3fC4b26QGDenaFvl07QU8WcLSFTu1aQ1SbltCGBSQtoY/8uFcM7gcjBvWFdi2bga7Ev9u/f64v/UNMCCHVRJ4XaUPVxin8MqBQAFIHzZckUafSvi5PAnz+7+ueAal68eaAkK5wWVgfiNSEevy7jcuRrgiXJ76hPUEnuP+xN6kMcGX4ALgioj+7j/Jte0ML+fHcH7GBJky+fQC01jflI8X6h3Rxe/9eQVGlJlEGeRJ/eVg/dnubEo+Bgc3QsJ5F799IW7opWRdT26LbcamVt5TF5srdrnT64i1/HXZ7uQGhp14goU3DYNwHE2H8J/fApKX3wcQl98LdH02GcR/iDlh3sx2wbnnhDrj2iRthxLSrYOjES6Hvrf2hy5XdoN3gDtC0a3OIaBUJOlPp4MYuOVw1N+SiGjVpCFeMdA/g/F1CUjI/A/h0+dfw1vsfQmRYCPTv3rnMZYC+1Cgy3BU09O3Bmhv26dqRBQ2d27WSA4Pm0LpZE2ghf18bR0ZAhPx5YZYDsx2Y9fAFbKbYo2N7Foi0UBTZH9ifAGlpZddaEUKIr2kE9YQ4Ka70H3k/RwFIHTQq98ijGlEdxS99SrkLFi778SQ3t3gXLE99MJRSrZmwOWsfnLOm85Fi2Eeio7EVK1bflR0P+c7iyTdO+PsGdwKtqAGtHJgUvsXMwtH8M3Ao7zi/pws+FgYZR/JPycdpPurKWnQztYPG2gj2/vL3DS7In9Pe3ERWKF8It7EdGNoN9CodJOedgmT5cQoVPka4OpgFLfG5R+GMxb1ZW3NdIzmYasYe/6wlDWJzk0sFSGUxKL6Hym14dTr3DIiyA31JOjkA8ZTR0QXpIbRJKMt86IMNrAcI7oAlqj1ncPDf3JpnYY0Ms89lQfqJNDh7KIW9VW4MwAIQL78+AnDbnTew2oFAcer0GbDZbPDLmj9h4aKPIEye4A/q1a1Ggg9/otNqoV+3TiwYMhkNbNOIP3/5m99KCCHVT54PdbHlqAfwy4BBAUgds+t8fFN5kvwMv/Q5t214fbCzDE7krU4bvyqGy636yAFGriMPtmTFugUfCLMYoeogfuWCE16c2CflneQjLhicYPARl3sYDsvBh3Li30QXCW3kwKDQETl42ZtzyC34QL2Co1gQs19+fGUAgzBL00rfhL3PzqwDpWpcMFPTK6gDC1SO5aewx6gI5Vat7hmQ4gAEs1HlZUAwMPO0hA057U4WTFw4fB5OxByDQ+sOwr5fY2DXqh3wz7t/wR+v/QbfPb4CvrhniXx8CsvvXwpfTfsCvpm+nDUzXD1nJXsb/08cf0RXAOLp35V4hltL9x/Sh1/5v7T0DFi3aTM8teBl0Ou0LAuhqmfBhxLWkAwf0BuCjEZYIwcgmJEkhJCagKtdTGrDY/wyYFAAUscEmYyzRUFwteOtBspGhLj1bUXhshxvXvnHJU4WpxW2Z8WVmsgGyRP6TsbibuHIIt9nh3zfkpN/zFxgpgQDnZK3YQDTO6gjywtg8IDBy0HzUbfPrjC7gcu39uYkwsmCc/wWl+a6htDZ1BrMjgI5UNoHGXbXdrmFcOnTkNDu+BuCBUYHzEfcHh8zOc3kxyiPwaDo96EMQOSJXyHc/rS8GpCyApDju4/CJ3cuYkHFt499Db889yP8/c6fsOnT9bDj662Q8F88HN6aBOcSz0Iu24Y3DwpyClgndSxeLwxC8e3p/cVZIUS9QCpAfhLeM3Wcx61t/VFWdjY8/PhToNOo4ZK+PUvVQtRHGvnfrkOr5pB2IR02rdvGRwkhpPqJknjThvO7Sq8v92MUgNQhOzNj22lA7bOmg564L8GqeAbkeMHZUtmFcE2w2+QYay3C5OAgOudgqV4heL++wZ3ZxL0QZke2Z+2HNFvpRmCd5OAgMe9EqcDBqNLDoJBu7HHw88GPdUL+3EpqrW8CLfWN2RKwkgFMhCaE1YrgRHtbVixk24uXniFc8tQvpAsrAD+Qe7jUsjCEtSpY/1Ie5TK2MjMgF9kFCwOQkjU06NCGhDKX0nlLVIsQ3iIC+t3hngHOc1IAUhEtW7eAy64MnB2xcMI9pHd3lgEhLk0bRbLvS3xsQG7LTwgJUKIoqhsHNZzALwMCBSB1xCpplSpUG/KOKHqYZfpQVYvQS27PipmMUFVQUcEyTtpxYo/ZhpKBCsLMSIjaxK8A0m3ZsDlzH+Q48viIC2YuMHjAbW3xPkoYdGDmA5dmuYKH/R6b9GFg0N7YgmVWSgY3uKwKA6E0ezZbIlby68Kvo0dQBwhRmeSvJYkFXiU10UayGpeL7RdkMHnueO6WAbnIEiyEQVdJUZd04t3PtWAKN7F+HhhMNI6SA6/eraDT5V2gx3W9YNDYoXDpfZfDVTNHwo3zb4U7Xr+LFa/jDljTvp/Jitmxm7qS2ZHPz4i3brvrxoDIguAuVMP69mCF3aQYfl8wCFFmKgkhpCaIkjBuVVzgFKNTAFJHdMvvN1QFquv4ZbVxy4BUYgkWFmIrsx34yrwy84Cv4Z+WgwZPBcw46Vd21z4vBw3bs+PYUq2ScHlVmhx4lAw+MDDArAUGOThB3ioHD5kllk0hV91GFERnHyy1rAoDmH5y8IGPjZkRT7UOWBOCy7P25SbBKYt79gVhPYm3jfqUS7CUGRCtoggdsxglu8OX5CkAaTuwHYz/eDJMWHwvjPtoEmsmOObd8TDqzTFw8/O3w9WPXgPDH7gCBtw5CHrd0Id1PG/dtw006dSUFa972gGrEAUgFdemXSvo1a87v/JPuBX1wJ5d2M5SpLS2LYprygghpKaIIHaLaqPpyi/9HgUgdYRaUr8gT+w9b13kQ8pdbipThF5yN6bk/JNuwUZZ9SE46cdaDnxfvA/udIWTf09bvWLdBfahwAL2krBgHGsuMOOxMTPGY8M8rBvBug4MbrLsuXzUxRV8dGEZkZicQx4/flHmJPtAqcaCCB8fC+wx+EJ2D4+hpNwFSxmAaDTqon8PzH5gHUh5MKjyBLMf+mA9aA1a1kwQl1T5AjUjrDjMfoyfcpff7iaFn1e/7p0hMqz8ZYMVJUkS5MvP7YzsHDhx5hwcPHwM9iUkwe4DCeyIOZgIcUlH4NDRE3D8zFnWdDAr1wwFFutFM381DXcEo8wQIaSmyb+fRb2gn8Uv/R4FIHVAnDnpJrWorpFGAjgBUfbH8LQMy24rngjrL/KHGIvHvVG46xUGKwdyj0A8Kxb3HKzgY3qa/GJvDqwJOV6QwoIXT0u8MDvTPagd+xieiqi7GNtAqi2zzI+Pk3zMbOzJTvBYk4IBVN+QTkXLyLA+5VDeMXZeFrcMiKIRIdIqlmEV5Jdfc2ESa3ZSVOCgAKQyOnXpAP0G9eZX/qVnx/bQrJH7UruqyLdYIPn4KVi3Yw/8uz0aNu7ay4KNxGMn4djps3Dq7AV2YFBy+MRp1vF878Ek2L73AGzYGQP/bouGtVt2wqbofXBQvu30uQtgscpBSTlbUtcEDEJQeXVZhBDiaxoQR29P3R7CL/0aBSABbt25uCAt6N6+WB2Brwii/JEUH8xTAbNyklyymZ83sDZDqXDXK9zaFbewPSYHEOXtpOXpNlzyhFkH3IkqTg4uPC3xQk20EXJwccxjAIM1JdmOPLYNr6ePgZkNbDCIwU3JZVuFMDPSUBPOvhasc8EAxFMgpKQ3FC9zsllt7NXiQso6EHwFuTyeuqFXJ6tkK7WJALk4/Jm5Y+zNfpUFwc+pU9tW0Lp5Ez5SeQ6HE1IupLGgYe3mnXAg+SjkmPPYeEXgzwHWPlnkn4n0rGxIPHoCouMS4M9NO+Av+dgRG88yKZgtMefng6MGMyWFGRBnJZapEkJIZcl/N7ShhkZ38Uu/RgFIgGtsMtylEsR2/LLalcyA4ATAlzBQwMLtQoW7XjnkCTsWi5fczcobuGwKgw/sA4IT/rKCF2wkiE0CPdWU4LKqXEe+x52yEGY2upjasG12S+6GVaiw6BwDDgxSSu6qVRblbld2h3vH84pkQPSqmq9No2VYldOtZ2do2959q+na1EYOPDq1rdrng1mJY6dT4J9tu2CnHBxg0FBdrDYbnJWDHMykYLbkv+174O8tO2HX/oPsc8jKcV9aWV1qORFDCKmHVKAaJ0lSTb0uXWkUgASwaCnaqBE18yuTZagsLEDF/wpVdQtXJZzkY42GcukS7nqFAcRWOfgoWY/hDXxf3PEKl0xhcXtZMIDIlB/fU2YEMzKYsfC0pKpQI20EC27K6n0RxDIwHeXbLaxfSHmPVZK+nO12sRNzIWV9iCeYocFu7zWpQP56ScVhLcjE+8fwq9rVuEEEdO/YHir7awYDZlxOhVmJfQnJrG6jpuHngJmSM+dT2eewfmcM/LZ+C2yN2c/qSgqzJL6oJ8HMTFqm6+cb67QIIaQmiYLYf29eot/vhkEBSAAzmiNmqwRVC35ZIwQvakDKg8XhnpYc4QS+X0hnSMg7VpShwHqKxvL4lsx9HgvKvYG1Iwflx8S6jfJg4FFWZsTmtJcb/GDRe7o9u8xX+1kQxIOPkv1CMJjDJofl0Sl2u7Kz3a7KyIBcJABBNZ0FoV4glTdgSF/o3DWKX9WOsJAgGNC9M3vhoTIys3NZXQcWlGNWwp/gkq8L6ZmsrgSzJOu272H1JBiU4LIwrCfBz7+iS7cw65KR5XkJJiGEVDc5ADFqHKp7+KXfogAkQO1LTWyhEzU1vtuBKMpTZsVkBCfE3sJJfoL5eKmJfgtdI7bDFdZmFBal46S9qTYSdmYfACuvI1BmXryBWYcUS6pbVgJ34aro4yg/X8wiKOFjYeDhaStehJmVnkEd5CDGBpuz9pYKUrCupKkukl955t5wsOQSrOKMhqXg4pN9DJZ8ASekmBnCrX1xcwBcXobZKtwmGbcoHhbaC66MGAAt5a+PVA7+nN018Xa3n7eahA0GB/bo6rb1trewHin20GHYsCuG7VYVCDDQwCwJBiVYGI/1JPj5/7ZuC/yzdRerKYk/fAxOppxnu3Xl5RewoKqwDgWDjt0HDrGMSli4b3cJI4SQitCqtPfMl+b79RyfApAApTNoZgqCWOM7HbgyIPxC5nB4X2SM9RMlMxGYoegVHMWWJKWUWCKVnH+qKFuCE3llA0JvmB15rEt6IezL4cpzeM50lAcDDZxkl1yiVfKxSk7wsR+ITXJ43HULe5F0DWrHHrs8On3xY2LAp1yCpVUswSoouPjSFmMFdsLC+hsMMPDzxO8dbgSAtTQYXFwRPgBGhPeD4WF94ZKwXtA/pAt0D2oPHQwt5ICqAetujx3t8d+NVF6/QX2gSbPG/KrmqOWgY3Cv7mBQBL/eOnX2PFvidPTUGT4S+MxysIE1JUnHTsKe+EMsq/Pf9t1yYBINf2/ZBf9u2wWbdu9jXzsuwcLsFSGE1Ba1qGpzQ+5dNbI7amVRABKAdubtb6kWNNP5ZY3CSakyAlHWgFitZU+AcenVQXPp7WZb6Ruz+gosEFdO5ZWTdeyX0VzfqFS384spfDycBGNtidlRUGamojz4/m0NzVjDQiyG94RlbOSJtzLDgRN3HMctfUsGLiZ5Yo/F9d5M0JU1IK4ARJkBUQYgF1+CZVC5ggKtqC7KXuAyNwwEMcDAz2lYaE+4Ug4wrokYIgca/WGofI2BR5SxJQtEMLjAQAuzQfj1VTSjRLyHNQT3ThvPr2oGZlx6dGoPocEVC/gxC7AnPpFlAfxtuVV1wIyJzW5nX6sNl0YqKs4T4pP4GSGE1I5gwTCan/olCkACULAz+F1REKrc1OHCuVR5QluxbVJLLsHCbWFjomPhrZcWwfhbH4Dln650+0NcyOq0e2zah/bLwYcyU6GEy3ywfuK8Nd3j+19sAl9Yf4GBh6eO5xeDAVcv+f2xBqWsGg/8HDDAwc7shXCpFwZOhz1s2YufE07oC7MlGICVR1kDghknSfF90GoVS7AusgsWaq5rBFdEYPaif1H2YkBIV+gR1J4FGM1Y9iLEFajU0tIf4m7oZQOhdbtW/Kr64Y5XrZpWLOuSmpHFMgInUyq+S11ddOZkCj8jhJDaoRbVV62TjtZsA7AKoAAkwMSak/trRfX1/LJScrJz4JnHXoDxtz0As6c9C1Y5iPBWyW14Z017Bp6c+Tz8vWYdZGVmwy+r10C2ogCzsJdBsNrItqANUwe7vWJ+Tg4ssE7DE+z/gZPjQ+bjHhsW4hIfnOiXRSuoob/8/lgD4u2Wt0r4Cj9+fAxclMGFEgZI/UK6sK9DmR2xS3aP74PBCtaE4PcBMzK4NAt36CqP1sslWCWbFHqCQQ9lLwIL/gyNmVAztSDhocHQPcr7Xb0xG4cNArfF7K8XWQ9vVXRzDkII8TX5L0a7kKyCbvzS71AAEmB0guZpeSJS9qz7Ik6fTIGp4x+D6B172XVSwmEwe1kkmnYhHVZ/8zPYFEutcnPc37dx00ZuGZDCAmqc6OIr7FgrgBPfQmU19cNX4YeF9YKkvBMel15hzw4MasrKnODyosvC+4LdaYdDecf5qPcwuBka1gPy5SDhWL7ntez4dfQP7sIaI5bs/eFppy/UxtCMZSGOF5yFTZkxLHC5GLcMSMklWIoMSIEXRegkMA25dAD72apOmPHq27VT0YsGF4O7SGGhdlzSkVrvPE4IIcSdPFcUDWr9/fzS71AAEkD2ZSUOVoPqZn5ZIRgU7N65Fx6b+hSkpRZPegcO7QfBIcH8yh1OdE8eOwU/rPwVHrn/SRh3y33w03e/s4mHktFogJ59usG0R++F199fAOoK7H3vafkR1lIMDOnKMgOesggNteHQWBcJF6yet9bF2gusW8DgZG9uoofwxhUQlQUzL0PDeoLN6WCNBT29PwYoWIyNxfMXysiOlIRbDWPNy46sA6yj+8WWXhXCIKNwUoivrCrrbjSKGhBrLfRXIDUDA/kxE2/nV9Wja1RbCJJ/lr2BncvX79zDOpoTQgjxT2pRNXpV3KpKv2hdnSgACRDrpHVqvVr3gRzRVmodxqqvfoT5j7/ClkkVGjXuFnjqhVmgVrtvs4kN7f745W+YPvlxmDZpFix+/wtIOJDIb3U3ZtIdsHTVB/Da+8/DTXdcB6Ygo+uGSsJaCtyS91TBeY9dz5vIgUdbfVO2LMtT5gRvHxTSndWLeNp5CmEBuDILo1SYecGALTrnoMf3x+BjSGgPsEo21nzQG5iRaaAJhU2Z++CCzbuARamsYnPlEiyrhZbA1GWXX3UJtGhVPb2lMPBo07wpvypfmvw7BHtl5Obl8xFCCCH+SC2owjq27D2SX/oVCkACRIPs5tfKT6Te/NJreeY8ePPF9+Hzj78uKjjHV1MffOReuOfBu4s69WZmZMH2zdHwyryFcPvI8fDuax/DkeRjYLMVF6njq/DNWjR16wuAmQ/c876q69MxIMBtXLua2rKsB2YelDBjgVva4k5Nu3MOlQo+8HbcqQqXRDnl/zDz4WnHK6y9QJ6yD7gb1GA5eBHl/8p6/2CV0RWgyP/tzk4o9XmUBQMazOh42kULi9UvRqcIQPIVEz+NtjjbZKM1+HUa/tzedPu1/Mq3mjVqACovll6lXEhlwUdtdDMPRBYvtsYmhJDqpBM1o/ipX6EAJEDo1LoFuJ6PX3oFsx3PzHoR/vljPR8BCA0LgTc/eAFuHnUdCxpi98TBC0+9DvfeOR2em/sKbPh3Cyt0VopsGAE33HYNLPr8DVj48UtgNBUv06joLlqeYPCB279iIzvsOL5HDjBKamNoyoKT6GzMSpSexHcPagfdTO3Ydrf4/um24kxPIay9wMk+Fn+XhNvQYjE5fk/25SZ5fH/csnZwaHdWeB6Tkwg23iDRG2Xu8iWoob3h4s3slc0I8xW7XWk0xTUgFdlMgASmEf+7DIKCg/iV74R68ZisOd/+BLcaJFK+VFqiRgipZWpRfWn06eiqLU+pBhSABIB9OYfGyE+gCmU/cMnUgxMfg/j9xZP51u1awltyAIGT7KUffQWTR02DOQ/Phy0bdoDZ7F7ojVmNwZf0hycXPAbLVn8M02fdB+06tGEF0cpsh7IewRu4NErZE0PPlzNh9gG3uS0ZYOA+TZj16GJswyb9Zof7sg/czQkL2zGAQLg0y1NNBt6On3XJRoj4+FHGVmwbWjzHovgzJRoiooaaMFZXopGDD6zf8LSlL34uuNSqPCWXfnUwtsRXJ/hV2ZQZkIIyAhDKgNR9wSFB1VILolGXX7d1+ORp1gWcis0rJvmQeyaXEEJqmigIrVShwR35pd+gAMTPrTsXF2QQDa/xS69s27QT5kyfB+mpxRNxLDa/76GJ8MSM52DGlLmsJiTljHuNhVqehOD9FrzxFHz27SJ47rUnYfiVw9xqREr2AbErlmh5A3faURaA9w6OYsuiMJuwM/tAqUxBj6AObPespPyTcM7q/moiZiIGhnZjHcrR8YIUFkAo4cfCDAPWfXjaihcfv5McgCBc+oUBTEkN5OADt+PF4AG7uXuqTcHAA4vncctfT/B9O5tag1oOUgrhci5cNuYN5U5YygyIVrkEy1r1bBTxfzfcOrLKtVYlKX+mS8LMx4Gko2672xHvxMcdou8bIaRWyb/fRYOon8wv/QYFIH6ukck0WiWKLflluXDp1Mrl38MLT71RtBwHd1AaPf5WeOalx1ktSOr5tFLbuHbq0gHumz4Rln//MQs+MAgxmTxPcESV6DZZwU7AFaMMP1xZA8yIxOUecdvKFpdKYQPBlvrGbMKflHeS3+KCk/dLQnux7XjRBVsmHDDLkyRFdgU/UmdTG7YrVsleG/hxB4Z0Y4+PcKvf3Tmlazpw2RYGOdiQEHe8OuihZ0eo2gQdDC3L7DWCHx93zMJeJhbezBADEvz63L8bZdMpeoG4Z0CKxykDUj/gcrxJ94/1ertcb5TVw6Mw80GT6Mo5l3Ie8sxUrE8IqV2CBKPl3+PeTThqCAUgfiw6OlqjEcUF3kxSzbl5MP/xl+CLT74pCjAwo/Hokw/BPVPvBpUcODRpVtxHoGWbFjDpgbGw9NsP4J0lr8LtY26CiAbh/Nay4aSnKhkQTxLMx+C0YvKOS6Ew49BCnvxjLUac+TC/xQUn9NjBu3C5E2ZNYnIOuXVKx8foFRzFApQ9cmChxIIPOahopHV9vbjTlafaEsxOYIYGHwszG7vZfdzXv+PWur2DO0FCHi5Pcb8N3w/rUgaH9mCBzfH84u7IzXQNWU2Jt7SKDIhbAEJF6PXS9beOhAlT7uJXVZeZ7b6kEAOOJMp8VBnW4Z05RV3RCSG1SyOqm+zOOTCMX/oFCkD8mK5z2CNqQd2cX5YpJzsXnpj5HOzeuY+PuGDNR1zsQVj68dfw7Zc/wNBLB0Hvfj1g3OTRcP/0idC1R2dWJHnsyAk4c/qsVwXlpQKQKhahZ9nNcFTR6A+XVQ0J6wmRmlB2jbthKSf9GJTghF7Fd47Cnap2Zh1w27EKsxW4tCpCHcICE+X7B2HmRA5eCjMneBsu/VLWlmDAh8EHFr3jOQYWbFcsRdE5jmPRfC/54+zJTii1YxYGScPD+7LHwUAkOf9UUe0Lfo1Y01IRbrtglVUDQkXo9Qb+HN418XaW2QwJ9dzHpyJOnb0ABRbX8sd8+e2e+ESIT6548IHb+Wor0AeoPti1PYafEUJI7TEJphv4qV+gAMRP7cne09Ag6ubyy3Jhzw7saF7S4cSj8PuPf8EqOfhYvmSlHIh8BXt374evP18Fz85+idWJYIPBhybNhql3PwLPPPbiRQMKDD6UjQarmgHBkvRCODEfFNKtKDhAhUuicMLf0diKZTVwQl8IAwNlp3RcujUguCvLMGAfD2VNSeEuViZV8S5emLnApVWF8ON0MbUpCj7w43vaFQvrUroFtWfjyo+PS6sKsx7Kj1P4OeNj9pSDFvxaK8J9CVbx11S4jTJSbplM6odLhg+GDz5/Ezp26cBHKgeDjo279sGGnTHw37bdckDieTlheSLDQuGSvj2hfcuLvmZSr+zbs5+fEUJI7VGrVCNXSdLF9/2vIRSA+Cm9GHaPKIiu6uqLwEwG1nJUFi7ZwpoRDE6wRuRilB+r4jUg7rCWAyf82ONjSIhr0o49OgoPzGRg93AMPLBJIWYsCm/D3aiUndIxK4Lb+YZrguWgwAw59uLAADMqGNxggFL4/lhQrsy+YHDQydSafS6FH+ecNR3OWFL5PVwBBvYrcX0uDjCodGwMsQAnpDurK8GsSeHHwQODJ3xc/Frxc1HepszQlEVZhK5cgqVWZEB8sRyOBBg5rm3YuAG88s58uO2uG922a64oDEIyc3LB7qjYznYoyGiE/t06sizKUVpy5OZQfDKrzyOEkFolCZ3bmg8Wr8WvZcUvJROfiuo7aJA8od3ulIR7k2O2LeXDbrp2HR5k11tyQJLeSIzZMYcPw+YLB4MbmYJOqgXRtQ7JCyePn4KjycfZ8hxcd4yvkufl5ctv81l9CHbPxrfY5Ry33MW3OKZsajfk0oEw75U5bkusPMHtffFjIWxmOPruW9l5oUenPgUH+fa/d997J9x9z2h2jnCr3fUZu9nEG2E9Bvt4mOjAD+vlW1waUrIPB2YZ2C5THm7HwAOXZikfB293L1rHz0ee0Cs+DgYZygABgxQNW/4l38juhx/HwR6HfS1F4667ePPWAU72cRAGMZeGld5x+YO3lsCvP/zJzq+96SqYOfdBdr5r2x6WzUK4dfLK3zw+1Ug9gM/5g3GJ8OaL78GZU2f5aPXDn9/L+vcCvVYL22PjIUsOYoi79z57DTp2ds9SJScehemTZ8OceTPhipGX8VFCCKk+2TbztN4hHT/il7WKMiB+KNKoe64iwQdq2boFXHblMBh5w5UsIJhw310wdeZkeOSJafD0i7PhhTefZk0EP/jiTfjiuw9hxa+fwY9/fwV/bvkefvrna/juj2VeBR/ILQNSwVfd2QRdAYMArJ+wSvJRgbclgw+ENRZl3Y4BT8nHUQYfCK9KfpyS2Ql8H6wFKb5fcRDDvpYS7+/N25J9TzzRKmpALIou1L5cDkcCG/7sdu3RCd7+5BW47uarfbpLVlnwY3aPagtGvQ72Hkqm4KMM8bGlm6sSQkhN06u0t/HTWkcBiJ+JyzvcSiNoHuCXNUJv0LMGZ94EH0ijLZ4Me5r0KusSlMXTSCuqWSE48Qx31fJEuQTLqghA3BsRUgBCAELDQmD67PvhzQ9fZOfVqXFkOLRo0gjOpqbDOfkgnh2MowCEEFL71IJ6eLTkH13RvZtxkgqr7BKsg+Zjb+lEzWPsDjWksBYBX8k3iBdfQ/7UowtgD99x645xN8OUaRPYeaE9u/bB+298AkaTEea/MhcaNWnIb3HBTEWaNZO9JcVwCRfunuXJyuU/wBeffM3OBwzpyzJaKCE+CR657wl2jj1a1mz8jp0TgnDZ5ftvfgLbNu1iyy59SSWKcNmAXmxp46bd+8BKAXCZWrZuDh8tX8i2Ri9ES7AIIbUh1543umdwVK1PFigD4ke25cQ21oDqIX7pU7jUBxv9YdE2Fl7H5R5m289iPcZ/GbvYW+yF4Q2tIgPiqft2X3lS8tHyt+Gdxa+WCj4QLjNqqA2HxtoIOhRHWcEHUmaSlBkQtap4Qwunw+nWZJIQ7Jg+d/4j8MIbT0GzFk34qG90bNuS1X3sO5RMwcdFXDifBnnm4k0xCCGktmhEtV9sx0sBiP8QwsWQl0XRixSEAmYusLA715HPtpPFhn6H80/BfjnA2CEHGBsy9sBfadthbdoO2JgZw4IO7K1xrCCFBSP4flannT1OvsO7V0iV9QhlNb/T63VuS7FI1Wh1xUutlAFIyc70tNsOKQmfHz37doePli2EW0ZfX6Ud8wqFBpmgTbMmcCE9E9Iy3beoJqXhznWY8SCEkNqmBtXAOCnOfX18LaAAxE/szTocpRbUY/mlGyx0zna4shfHCs5AnBxA7MyOh/VycPFfRjTLXmyUz7dl7YeYnERcxgXH5QDjgnx/7FHhqWDbE8ySeHNf5avx1PyuZrgVoVsVAYjgHoA4qrgtcl2GPW5wq+m0C/WzVgG36J064x54fdECaN6yGR+tnA6tXb0+4o8cZ7tvkYvbvWMvPyOEkNojzxvaieYgr9o8VCcKQPyEXq2eLQqCnl8yGAxg5mJt2nY5wHBlL+Jyj8Cx/DNyMJIOuXJwgTspYfbCV/UUBYrGfWVxW4JVRgaE+JZO8T13y4CIAmVAyoDfi+NHTsIvq9fAM4+9ALdcORaemPEcTLzjQfg/e2cBGNWxheF/Le7BneDu7sVbWqBAKcWhSKFYgeIFCsWd4q4FWqi8FmiLFHf3AMFCSCDutrvvnskEEuLJeubru+/OmWyElXvnn2M/Lt6AsNAw/shchPRWKVO+FBSK7F/6XRwdkN/dDS98XyMySU8aQfrcvpG5EFeBQCDQJ9KawSpOE5u8f4IREEnoeiIrSeglyxTdv2rLko6SKk0Rs0QChDwThoKa9VF+RnqsW7EFv+79k40bNauPaXPGs3F2oUpa1Lgvt0KVrJKKiNQ4f/oSZkyYx8b58ufF9gNr2fjFs5f4qs83bHefoPLKrm4ubJwboRyYOzfv4/g/J3HhzBWEBIcwIeLo4IDmTRqhfu1aOPTvUZw+fwHFSxZlDfzc8qT/frc0/vv3NObNWMqtrEHv0/rVKsLBzhYnLlHiudiAyCwKhQK/Htn1NgROn0noGo0Wjz29mOh59dIXvq/8JMEdwb+a8Dkh7zV5U9Vi00IgYCHjtLmqkj6fifdjOlN/rQKF8qFQkYKoUbtKjr3HpkKsJv5gefviH3HTKAgBoieyIkA6de8QPXRk/2Tej0Qob4OSxw1FFYdSKG5TkFups2XdLuzdfoCN6zashe8XTmbj7LBiwVoc+uNIrg7jcHN3waxFU1GqbEk+kxKqLDZ59PdsnLTh4MsXrzC095i3nqidv65HnnxG96waDBIXb/z8WZnTk8fOsjM14qQbSRmPkmjSsD7q1q6JRvXq8u9IYPfP+zF74RJUrFIec5Z9l6ycsSVDPWSG9R0rvW98+EzWcHFyQINqlfDi1WvcfiRyGrLK4jWzUalqBTbWhwDxfv4Sf+w/jLMnLsD/TQCfFQgEuoB0SZFihdGiTVO0+7ildO82382reI0m6rpdiMtnssrvQioMjAjBMgFUCkWq4oOwkWctT0gdp0ZkUAT8n76Bz52XeHLhMe78cwuXf7mIE+uO4fDCv7B/4l7s/Gortg/ahAf/JQ8LiMxEInrScKCc5IBQKFFuFx9EYEAwjh4+wa3USRr2lrQRYW4NwXr44DE2r9mJwT1HYkiv0Vjw/XJcPn8N1StXxpI53+PEwd/wy47NGDN8aArxQXzepTNGDxuKW9fv4sjB//is5XP98k34eL/iVtYpxXf/vHLwM3Iz1KleH1CS+4oF6zC83zgWcijEh0Cge2ipQlEH2zf8hEFfjMS+Xb+ZbeVJpVxu6xGiaMFNoyAEiIljJ0+pTbQaLW4fvonD8//Eb9N+wb5vdmGbJCbWdluJNV1XYHO/9dgzaicOTN6Hv+b8geOrjuD8jjO4dfAGHp32xKt7Pgj2CULo61Cc33kW8THvRARV1MoIK5t3hbrSygGhXemgwBBupQ4lVjdoUpfVxqfwhNx6ODk7Mk9SeiTrPp80CV1OSejckFCrLS8JnS7wr33fsDA0Ehrd2vfFiAHf4sCe/8He2g6fdf4EG39cihtnjmP98sX4qG1ruLm6ptsJnL42oFcPlCnlgb07f+WzFo508/x59+/ZFvyO9nYs98Nbei0io0XuR3ag8EBd88rHD9+OmI6Dv/+TbHNCIBDoD+qxtHn1Dsz5bglCQ8wzn9BBZdeYD42CCMHSE5kJwdp0dH+1+eMXXu/2RUcMHJ68mV8ij6Ne4l5E8lCHF9ef4/fp+7mVMwqUL4RP53Rj5VwJd5UzGjhXYeO0+PPXw/hx0QY2LluhNFZsnM/Gifz569/SgnCb9DMVmL14CgtzSQvKXQgPi8jVXhASF/YO9txKHa+HTzG8/7i3z9Oh078wz8drvzcY9MWot03m1u9ahmIlirKxOUOiw+/VG5w8egYnpOOl9yv2byThUKt6NXzcvg1aNGksCQ2XZM3dssryNeuxZtNW7DiwzuJD1ygfYPzwadn+rJUrWRQeRQrhv4vXERWj26aGuYXCRQti7Y6lLORPFyFYjx54YdLomQgLDeczAoHA0FA+4cJVs9hmojkRr1GfKmtfzGhdUIUHxEhIiwB5tYrlE4L60yG1ECwbJxvIlam/dCQkVLYq2LnYwcHdAa6F3ZC3VD4UqVoUpRqURqW2VVDz09po2K8JWo5sg4+mfPJWfBAxmtgMK2qpVO/+JkpgfH9Bc/r4OURLi0VqvHX98i0+mzq0eKScBkqczq1HRuKDUCgVyXb0E3c6Ze+X4VWbpzuY3kMB/oGsTO7qpZvQr9sw9P9sGHZs2ou46Di0/aAF1ixZgLP//oWdG1aj+6edkC9vnhyJD4IEDP1uyhuxZEjQ7di0J9viw0paMBcvWADBYeGITuKBE2SNAP8gREXqxnsUKP2s2VMXCfEhEBiZZ09eYMaEuSwU0pyQ1g7lLgdeduamwRECxEjci3hW3cbKuj0308Q2FQGSp2RefDT5E9T5vD6aDm6BNmPbo/MP3dBrbX/02zwIfTcMRK81/dFzdT/0WNEL3Zf0RKdZXdF+4sdoMawVGvZtgpqda6NCy0qwdbLlPzUBVtI3g4pUSZviqdWSANEkX9TQXCJxokOyTqCyqTL5O6GRWIpXLomPpG5McxMgPt6++Ou3f/DN0Mn4sscIViaXYtid7R3xzddf4dAvP+GvfbuxcNZ0fNCsCVxddFvhKyAomJ2dXdLuQm8JPH/ijTs3sh/+Q8nnSkkEv/R7k20RI0jI1aD3fE6hDYjvvp0DXx8/PiMQCIzJ3VsP2OaZOV0fpVVFXqXKxWghE0KAGAlp0ThFWjpmWHrHWhIg8vdeJtrxLl6rJOr1aICqH1VH2ablUbhyEbgUdGGeDxtHW1jZWUFlo4JcWjSkhkZaqNLOcnxMcoGQKQGSpGIQiY33Hy9LslMvFiu6gXJFSGwkEsuT/5koSTKvSSL+TBHyNJCXgxLIqXrXgO7DsWrxBoQEhKJBnTpMaFw8/jf+3LcLQ/r3QbGiRZI1vtQ1Fy5dYaFXlh5+9dfvf78t1ZwdCuZ1Z59lX//c2cRRlzy4m/NE9BP/nmbhVwKBwHT4799TePzQfKoDSmtJmVKGLtw0OEKAGIHr4Z41rOTKTtxMF6Us+cIzPUhQhAeE483j1/C5+xJe5x/h1qEbuLTvAk6uP45/Fh/Er1N/xs6hW7B1wAaWuL5r+Fb2+ERIgMRk0HeE6mQnQjvu73tAkv69QoDoBhIgSYVdYiI6idGkbw+1CVbkoM7jx6UL83fj5zDBMXHUDPyy+3eoY9VMZPy6exsO/vITC7H65MN2cHYyjDfi4WMvXLt5C42b1+czlgnlWP3z53FuZR16j+Vzc0FASChihUczx1DuR06gzYdtG37ilkAgMBXos7lq8UZumQcqmbIVHxqczK1sBVkmrSR0aUGu8Ix8/rdKrmxJscCdW/dEeknoakkQHA26zDqeJyXULwSnNp1A+JtQRIZEISokEpr47C0+Szcsg3YTOnALqONUEfmt3LiVEsrroEUkUaBgPqzbtTzZLvWkUTNx7fJNNv6sV2cM+KoXGyfF99VrzJ22mJ11CS2WqtaohHFTR7AqW5YCLeIpRCmKx5iu27mMJb6FBIVIi/qvERERyeaT9hkwFpGRUXj6+BluXbuLS+evMtc0CdG8edzhUaIEWrdoig+aNkGhggX4dxge8twN++ZbXLh6DWu3L0F+6X1sqeze+gsrG5ld8rq6oE6V8rj90AvPdfx5zY1UqFQWS9fPzXYSOpXsXjhrBbcEAoGpQYV5qECPOaDRamKueoU4fVbZ8P1AhAfEwNwM82yolCmaczNDFDIFrGUpF9JX9l9iPT7eeL1BREB4tsUHhfAUq1WCWwlEqtNPpEpaEjYhByT5706aLJ2WB+SYdBN9cO8RC8nR5REsLcipId2Nq7f5b7IMqFBAcg9IWiFYxvGAUEnCU8fPsQ7b/bp8hXHDprGGlYGvg/BZ547Yvm4VDh/Yi21rV6JX925GFR/EqXPn2dH0g4YWLT6iJDH454HD3Moebi5OCVXJAoL4jCAnUEW3nPDvwex7swQCgf45e+oiH5k+cpncumRxRSNuGhThAdETaXlAHkQ8PaySq9rSODMeEOJS6F34xSaPvb7yy0XWwyPpAp9VSlLKYWVrxc5KaxUbK62VLDfEyt6aJZ3bOtvBWhpbO1jDKZ8z3Evk4T8hgRI2BVHZoRS3UkKxx18PGM/Gru4u2LTnR9jZvUtmnzbuB1w6d5WNu3z+CQaN6MvGSbl84RpmTV74tnysLqHKUrQDkTd/8n9XZqAKYF6RLxEUn7IqEuW6sJAnPXxsHBS2KGdfApLM4DPJoTrjAz4bjvDwhK74S9bOQcUq5VLMz185E9VqVmZjfULvXeq6fPXSTdy5eQ9XL95gOQaUJO5RojiaN2mI5o0boWzptN9HxiAmNhbPX3hj8KixiIiKxJptS+CWx3y72WbEOelG+P2kBTkKhWxUswo1S8XJKzfNtumWqbH/7+145fM6yx4Q2mAhjydVGMwM5HXs0+Mz6bol9hoFgowIDArCtl17chzKXKZ8KSzfMC/dXlSmRJw2dlw5u5KLuWkwhADRE6kJkCuRDxu4wPaMtIhlz3tmBcidCC88ifLhVgK00/3ytjdiwqJh7+7ADqWVUnrDyyBXUclW6UyJy2mU602PvFauqOdUiVspef5UWsD1HMXGVPd6y75VyUrJUjm686cvs3HnzzpgyKj+bJwUWhBRWFGQdEPVJfTUUliYg2PGpW1TIyAuBOdC0i8drC+qO5ZFEevUd+PJw9Cv21dvS24mCg2yqVwtxfkTc5dPR43aVdlYHxz/5xTry3H31n32O2lBmj9fXtSpWYP15qAeHQ72DkmdMibBk2fP8ftfh/DPsf/w3Psla6A5dsrXaP2hURvB6p2p38xmYj+7WKmUaF6nBsv/uHLnAZ8V5JSVmxeya1VWBQiV+xzWdyzzPGeGUiVL4I89O3JcrlogyA08fvIUn3zeO0cFO4g8ed2x8acVsLFN2UjaFInRxB2sYF/iI24aDLEtYiCOa48rHbSqBYniIys4KOz46B0UklO0WjGUblwWBSsUglM+p4QKWE623OtBFbBSf3mpd0dMeAwigiIQ4huCuKjkoX8ZdUNPmu9BSeia95PQ5e8qb6W1Y0pPA1UeKlPOQ6dH6bIlsy0+iMx0gtcX0eq0fzcrw5vkrfM2BIvNvZt/vyCArrh84ToGdv8a82cuYx3JyfPSrtUH2LVxDf776zcs/mEm83g4OpiG+CBPByWZr9+6HZ179kO7T7uzhoORUVFo0bQR25l68cybP9oyoRKtVy5e51b2sLayYu+9UO5hE+iG7JbPpY2IzIoPgUBgHKjcdlwORYwhUcmUZY8/OW5wtSQEiIFwCStaTylTNuBmlrBTZPy+iImIQdibUPg99GWd0h+e9sTNv67j/K6zOLbyXxyc8wf2jduN7YM2YdvAjdg+ZDN2fbUVP43Yjp3DtiIi8N0CI1qdflhU0uRulgPyXhleWrAkYs4hG9ZyFaykIzO8Xyo5kZI2heBhWxiK90IgCli5o7x9CTgmFZfpLNyZNyuJO/dtGV7pe5Iu+DMqoZxV4iWxumHlNkwfPweR4VEY9mV/tGzWhH3t9PkLcLC3T/Z3GRvydCxbvQ6dv+jLhMfilWvw2OsJunzSAQd2bsGhX/Zg5YK5KFPKA6eOncvxTpcp878Dh3MUekXYSJ91ErnhkVF8RqALXvu+4aOsERKsW4+xQCDQPdHR0Yg3q4qB2mJFi5c3eDMs01k5WDi2CsUk6UaeelOODEitGzpx+9BNbB+8Gas6LcOGL1Zj25eb8PO4n/D79P34e+FfrPTu5X0XcPfIbXhdeIzXD/0Q+joUkcGRiAmPRmxULOJj45n4eHn7Bf+pFA8Yj9h0SvFaWSURINICNYUHRFosJ2KKZWEzS6xGeh7eqz6WFhrpv6RQLkc1hzIsnM075jXUSYQB9Xap5OCBYtYFWJGBt6SzVkzhAYlL6gF5hy49ICRylsz5Efv3/IHGDerh4C+7MeqrwVi9ZIG0iJ/Deo4MHzcRIaHG6yKenqejfeuW0t86H9fPHMec6VNQqUJ52HKXOJX7feXjxyp0WSKUE3Tk0H/cyj72tgm5XUKA6Ba/bAoQut4KBALThtY9Od38MSRymdwqJCLE4PHI6ey5CnJC0hyQfce33HKycrggf2+1mNkcEBIEfwec51YCsZExTHxEh+W89b9LIRd0XdADNo7vPC1NXWrASZl6KBMp+w7Nu7Mx7X7v/G0D3Nzfdahe8P1yHPv7JBu3+7gVRk/8io3NgZcxb3AtLOeL0rJ2xVhPladRPiyxPRFbuTXqO1dh5ZUvht5JFvJFHpHStkW4lRy6lvXs+CUCeSUiKjPcqn1zREZEoW9Xyg0JY/PfL5yMug1rsXFOIM/H4h9WspyPL/v0xJjhQ5PFkdPF9cjxE/h6/CT0/rwbpo7/hn/FMKSW00HhQh3atUHPz7qwcr+JYiM1vJ4+Q8fPe6NBs3qYOGN0CiFn7lCY3IwJ87iVfSqWKoEShQvg79MXzXozwdSo37gOeg3snuUckNPHz2H21EXcyhhj5IAEBQUhIkKE7AlMF7reFyxYMIX3Xlc5IFSdchdbF5lPgZN4bfyqsnbFv+amQRACRE8kChClSjn412O7ulPfD/6lt2RWgBD/Bl6gRCFuJex0H17wJx6fe8RshUrBktCp4pVClXCmXBCqfGXnbMtyQmxd7KTxuwpYidWwnPI7J5RzTUJdp0rIZ5X2h+fDJt3ehldtP7AO+ZJUnFr8w49vS0W2+egDfDN5OBubAzkVIFQhi7weWum/N7HJy5baK2xRx6kCfGMC4Bn5PJkwIcrbSQLELnUBQvTt8hX8fBP6MIya8BXaf9KKCZB+kgAJ1bEA+evXv/Hj4g34otunTFykFmZFF+neg4czD8T5o4f0ushJrF51/NRpHPr3GO7eT3iNChbIzxLg27VqgRZNGmcpHGzg16Nx484dVsWNiilYErOnLMTp/5JvWmSHauVKsS7ohyUBItAdVCVn1LdDWTVBYwkQEuFXryf0a8oslP9HuV8qVdqhqY8ePYK3t2XnVwnMG/o81K9fP8XnIjcLkDhN3K1y9iX0V8EmFUQIlp6p37xuLaVM0Yyb2eb9MCx6g7cZ+yG++LEv+m8ehH6bvkTv9QPQa3U/aa4PPl/WC10XfI5PpndGq9Ht0PyrlqjXowGqfFgNZZuVR/FaJZGvdH44F3RJIT6ISE36nhVrG2s+IiGVPDyDunYnYgkJk/Tcv5/DkRb02MC4kBTiw1npgOoOZXFVEjf3I5+lEB+MDLYDrCQRmcjbCyR9T5Lv04XblxJdN63ZidIeJTF57Og0F/V08W7aqAHCwsPx9Pm7ED5dkpmcjoWzpqNls6ZZEh/EVwP6sSpif/32N5+xDCLCI3D+TEIVupxiJS00Y0T3c50TERaBOCM/r5euXsOUWXOydCxdtVYkwQsEFohCpihPxZK4aRCEANEz1atX7i2TyXL8otrI3y34EyGvh1tRN1aCl7wZNg42UFEFLCrHmyQRPDtEZZCIbm3zThAldudOhPqRJGKsxni6gBLQ6ztXRh6VS7IcjvSI0sSw0KukuKucmTfpXMhNhMYnD01I1vcjA+2QNPdGnwluv+z+nfVn+WHa5Ay9Gi7OCXlrwSG6SY7Nbk5HdqhdszqqVKqI3/b9xUSXpfDfkdM6e38oJFFnqb0/lArp+im9f40RfhcZGfU2j0sgEAiMjVwmVzmEFazHTYMgBIieUSlVKWvoZoPMVMLSJdHSQjo9bKzT9oDQjT0Rc94tU0m68Xm0H0sizy5UQplC5x5Gvkjh9Shqkx/uVu9yZzL2gLwTIG+T0Nn/6w5KPP/nr2OoUK6MtMAvx2fTJoSHfuXPm5eds4s+PR3pMXxQf1ZS+I9fDvIZ84Y8YAd//5dbgvQokNcd9apWYL1ODA2FTlqqAKFNCzs7O3GIw2QPGxvDrqfMBSeFbdoN4PSA4bd+cgmJOSBjJg1H2w4f8NnkZCUHxCvqJe5GPOGW/qFd+wbOVbiVkiG9RrOmWMR3cyegYdO6bEysX7kVB/b8j40bNa+PaT8kdE03B5LmgFA+B+VyJIU8FqmGT6VCQoUrbQrvCf3cErYFUdG+JC6H3nvb5T6jHJAJI6bjxtXbbNzny8/xRf9ubCeV5YBIi2hixoJJqN+oNhtnB79Xr1mTyS+6dcHEMSP5bNqMnTId/x77D1dPHc3QW5IUfeR0ZIeo6Gh07zcIrwP8sXrbYtZF35zx8X6Fob2/kYSkbvrZ1K9akcX9n7iUs34ipkixgvlQuYwHjp6/yt6PhmbS999g7ndLjJYDsvfAb/juh/ncyhyFCxbAwV9+Egs4gUWSm3NAiBhN7M4K9iV7c1PvCA+InnDP56rTK3RapXj1hfRGTHehnTQHhJruJCXpzc6cy0a+Lz4oibyg9btk+4ygSlepiY8K9iWY+IhURyMkPqGzOSOD7QCV1bsckLdNjqQ/MWnahzyH4SRBgcGIiYlFhbJl+Ez6XL1xEx7SIiez4sNYno60sJUWUnOnT2W5INTvxNy5eummzsQHEa9RszAsge4hsW9MyniURK+unbN0fNKujUE+lwKBwPAoZcryWq3WYI4JcSXRE/2H9R7ChzohtRwQfUJ5DOk1tUvaDT1FCFaSkIac7iSYAkqZAmXsiqKYTQHmIcku5D2p4lAKxW0KMo/WiaCryTuvZ+BYsUoiQNQ8xj9BJL37xpzGsye+Xpn5OSQ+fF754pMP2/KZlBgypyO7UKgZ9QU59s9JPPY0nJdRH1D5XV0SE0vljVUWV6bYFMhuLxBdUSBfXjRpUDdLR4M6NTPcbKDNEdpJPn3uAk6dO2/Sx8UrV/HGP4D/5QJB7kYGbfErQV4Ga0go7ip64GLIjXJvPAPvjBkySaGrEKwIdRROBF/TeafrtKBF9weutdPsBD5t3A+4dO4qGw8c1hvdenZiY+Knbfuxbf1uNq5RuyrmLp/OxubA+2V4KRSthmNZvI4Nwq3wRxlphDShKlo1HMvBXm6La+EPUiSjE+n1ASHmTl+CE0fOsPGn3T/G4JH9WMWjft2GsR18YvaSqahdrwYbZ4dXL/1YeF2vz7piwpgRfDZ1xk+bib+PHMPR/x1A3jzufDaBnPbpMDRUxYv6gpSrVAZzln2XrJKbuUCeyK7t+upU9FfwKI6SRQri37OX33ndLARjh2DVrl8Dl89fM1oIlo+PDzw9Pdk4OibmbT7X+zg62MOON6S0lc516tRJ0wvy+OlTTP1+Lm7fvYdYM8hxIWHtYG+PXt274ushXybLXxTkPnJ7CJZWq1XHatXFKtgX9+FTekV4QHQMua8cFc5zpQubTq9kJAiSVUzKIRSqQ+KCktupRGwBK3eUsCnIFsG1HMujnlNl9jvTImkIFiVUJiVpUic1tDNX6LmhPJgQSSzcifDKtvigZPaa0nMaHh+J0yHXUxUfjAx+QdLa+4kXSAq/Sh6ClbOPtHteN7i6OeO/02dYKFZakFfjsCQ+GjesD3c3V7PwdKRHiWJFMWRAX9y6fhdnT5pnz4tL567pVHwQ0XxhbpOkApulQIvohLLV2f1k5wwKdzQVpvywEN/NW5zqMW3uYv6o9Hnx8iUGDBvFPKPmID4Iev2pjPjazdswc95CxIsSw4JcDK1bI+MiMrcbogOEANExN8PvV7aSKz/ips5QSovYrC4uSbDQItpN5YRC1nlRzq44281v5FwVH7jWQQvXWmjmUhONXaqhtlMFVHYoxXbgKc/BVeWY7u+zSSpAIpOXMFUlCc+KjzffSi/0/FE/j6th9zNdhvd9rOVWqOpQGg8in7H+H+//HOukHqYM9GXSEKx3AiT5Aiq1ni5ZgX5H9z6f4smzZ/jf4bT7Y8xfupLlGnT+qD1WrN1gMjkdOWFwv97Mk7Ns3moEvEkoDGBOnDmR88aD7xMdnVANzzpJDxpLIUGASAPj6I8UoavGJDwiAqVLlsAXXTpKR6e3Z5qjr2UElWqes2g5fP2Mm9eSXeg6+stv/8OFy1f4jECQO7FT2tThQ70jBIiOsZLbjJNUpM63CymEJzERnRbGKrkStpK4cFLaI7+VG8srIIFR07EcExgtJYHRzr0hC6NqKNk0T3kMha3zSeLCif0s2pmnn0uJ0VklqQB5Pwk96U69sZtt5YRYbTwuh93Ltvig55heGwrpet/rkegVcVEm6cCdwUIouQckYaeObpxsEcXRRegQda8vVqIo5i1ZwVzSSaGFxrot20Dx0xTW8fX4SWbl6UgP+vcsmfM9YqJjsXb5ZrMqIU3eqsQKabokMiaGvS0d7BJCcAS6g0JwTYmC+fOhWcP60lHv7ZnmMkNAYKDZL97p2nbon6PcSh/afImIjDSbQ5eFKQSWjUymqMmHekfkgOiQ80H3S+a1dvCUBIjy/p2HGD14InSVA0L4xQZIC9eEsCkSDuw/GckHw7+MG1dtZw3riGYtG7GSkokcOfQfFs1eycYeZUpg1ZZFZpPE+n4OSHah14S8G8mSzDkkPuo6V4KrJD4uht5h+SVERjkgG1ZuxX5e3rhlu2YYP20kgoNCMLD714iISPBCLV7zAypVLc/GOeHBvUcY99UUlC9TBrs3rX3bBJHCrDr26MMW56ac05FdSNDNW7oC23/ah/HfjUSL1k34V0yb509f4Ks+Y3Uumuyk17Rprarw8n4FT+l3WBIeRQuhbPGiOH7hKmKMEDJkIz23tHljCjkgQ8ZOQpP6ddGrW2dmJ7Lz519x6vxFrFs8l9lp5YB4PX3GYufNvbdJI+k52LxqObdS5+mz5+gxcKhZNei0t7PF3q0bU+TqpQW9jv4Bpp+c7+zkDDsdbo7k9hwQIk6jDi5nX8wgf7gQILpCC9m9yCfbreVWvcjUhwAxJXZu3oedm/aycb1GtTFzwSQ2JihRmhKmiRIexbBq62IoctiZ3VDoSoCkBTUmrO1UHnFaNTwjnuFN3Ls48FKS+KASvWmxec1O7Nv5Kxs3b90YE2eMYXHkAz//+m0ezrIN81C+YuZK6GbEnwcOY/XSTfigWRNJUM5gJWspHOObSd8xD8jsaZNYqJWlQTefrn0GwsfPFwtWzkRx6T1s6hw5fAKLZq3glu6gfK7mdWrALzAIN+4/4rOWgbEFCG3KkOC1BAGiq4WbsWlQtw62rkn/c/Tn4X9Y/6Na1avCyclgBYOyTVBQMK7fuo09W9ajRtW0e3sl5c69+/i0V39umS5bJLHYUHrf6gohQBJ4EeZTqFm+Oq+4qTdECJaOuB39sJRKpurKTYsn6W53VFTyWGaV1bubHe3Iag1UucvUoXCryg4euB3uhXPBN5OJD4K8WumRtLyxWp3wnGo0yUOwdFnF5aPObdGzfzccOX4C46fOZBdlqhizavE8lC1dijUxO37yNH+05UCLtVlTJiJKEnUrFq4zi13d+7f1I5rj4tVQazSwSxJyKdANCflbAnNl1tRJWLt0ockfQwf25X+x+WLq+YOWhp21vUHCsMSrqiPkauXXcpnM/GNQMoltErdn9HuxzKokFXOYAJEWyZYEhVfZK2zYObNQro6L0gEXQ+7AXxIeqTV5pJC69FAq34kLDQ+1IXGXdCGjy/KxtEPbo19XfNylPf49/h/GT5vBOodTLsqqRfOQL28eTJr5A+4/tKydcaJKpQoYNmgA7t32xNrlW0w+3OLhAy8+0i303oqKiYGVJMpy2uRSkHtQWitR+7N6qN+rkUkfJet68L9YYCzy58vLCpac/fcgWjVP7gkk4TFr6kTcuXCKefKoJLRA/zgr7Q3i9hcCRAccf3k5j0qu0mnjQVPH1i6pByS5AKHGZYlQJ3RzipXNCMrfoIaElNvxfqf0tKBqYuHqKDyNfpVud/mM9IxCkdIDQuekAiSpl0QX0A1g6Kj++KRrexz85+hbT0iRwoWwYcUSNh45fhL8Xhu3qZo+GDqgL2uyePC3f/Dbvr/4rOlBIt/rUfJiAbokIjKKiU65mYRRCrLHjTt3MX/lGulY+/ZMc9lBoVSgRseaqN2trkkfhasU5X9x9qEE/Os3b5vcEWlCVdbSo02L5qxgCZVz79b5Ez6bgIMkONq2/IDdh8qVKY3yZcvyrwj0SRw0wgNiLuRzdpuiyEXeDyJp4tf75SStrN+Fa1BddY2FhBpQU8KydsXwIsYvS5WxqHlkag0kqTwyVSR7SwZPU9I8mkTRkeBhevezk5bq1RXkVRk6agA6d++QzBNS2qMk5s2YysTHyG8npxCi5g55gGZM+pZ1St+24ae3jTdNDe/nPoiL1V+YWLj0uiql955ChEFYLDWqVGI5XlTMIiIi4u2Z5qpUzHlRC0vmxu276N5/kMkdr/z8+F9o2pw+fwEvvF+yfizHTiQP6aX3IeWvUNXHV75+8Hqqv40WwTuUkOsmkTQDxB0lh1yLeFDYWq4ayM1cQ3IB8p4HxCZJCJYFeECoUHElew8Uts6LexFPdNKNnrwo1R3KJvNeZOQBSboDnSg6KBQrqcDThwAhaAdq8Ih+6PPl5zj07zGMHD+Z5Ua0bN4UXw8ZyG4SY6dOz3HynqlBC7Atq1bAxclJEltL4fXQ9G6ATx8/4yP9ECkJEHr9k3o2LQEKKSMvpmVsj+SMwX174rvxo/HdOOl47/y1BeQQ6BfxDsoJT549R8cv+qDlJ13w829/8NkEaINt+Nhv0ezDT/BRty8QEJhQMVKgXxQyecGDngf1nvgnBEgOsdKq+stl8iTNHHIHlAOSGBJOO99JF9JUXjIRWpCakwCJ0yRfQJOXoqlrDTa+Ff44/RCqTOKosEO4OhLHg64gOD6Mz0pk8KOT7kAnig4WgpUkx0alx0UieQQ+79uFHbRrNfDrMQgNC8Ogvr3Rv2cPHDtxEivXbbSokDvCyckRKxbMkcSeBot/+BGvfU0r3Mzz/mM+0g9RvBmho50dO1sK5FFMuG7l/DNt7pAYowIWlGf2/lmQ+3BzdUWf7l0MdnTp0B4d27VmVdje/1qPTzviw1Yt0OXj9im+VrBAfv4XC3SJdEUs4J6/hAM39YbIKswBZzXPbfNEwUcpV7jwqbdYehneZ09eYFjfd30Hfj2y621lLCoN2+PjBKcQNSzctn8tnF1Mv1whkbQMr63cGs1da7Eu5k+ifKQPpX4XKhn1Afnjl4OsLC5Rq251/LB0GtuRH95/3FsB+MfxPXrzgiRCv2vPtv3YvnEPKpYvh21rV7I+Id9MmoZjJ0/jh+8m49OPP+KPthyO/ncSIydMQaEiBbBw1SyTeU+PGzYVt2/c45busVKp0KpBLTx6/tKieoGUK1kUxQsVwH8XryHWiA1TTaEMb2bJbBlea3tr9Fk/ANYOph2ZfP2Pqzi96QS3slaG9+AvP7Hn99adu9i0Yzf/qukwfuRwFC5UEMdPncbQ0eOzVIY3LCwMV66YfmPJ6tWrw8UlxfIr24gyvAloNBpttCy2RGW7Us/5lF4QAiQH3Ar3mmqvsJ7FzWRYugB59dIXQ3qNRiyPPd/1+wa453Fj4+joGHRq+QUbU/7Azt/Ww9VNdxcJfZJUgNgrbFnex/NoX2brm/J2kgCxS0eA7D+E1Us2snGtepIAWTJNep95Su+zhB4s9Fz/dXIfG+sb8nJQI8pdW35GyWLFWEK6SqVkN7rb9+5j5YI5aNG0MfOaWBKH/j2KidNnoWiJwvh+0RSjv6/p89fn0yGsIaU+adOwDvyDQ3D1btYWrKaMECDvBMiK9Vvg/Sr161zxIoUwnIdhCQGSUoCYOkKAZB4hQN4RFBfatZZThf3c1AsiBCubXAi5624rV43mZq6DdryTlnyNCE/oxE2Q1yMxYZo8JDExKbuBmwOR6uhUxQeFUOUEyilJlQzW6ql9OWnid9LQN31DC5BuPTth5PgheOTlhUEjxkAhV2DZvNmsVOLU2XPZxdzSaNfqA8z//js8efwcE0ZMR0hwKP+KcaDfT4Jf30TGxMDG+l1ul8CyuPPAk12zSWwkPWju1j39NWYVCASmiVKmrMqHekMIkGzipLT7Qi6Tu3Mz16GyViUTIJER7wQIYWf/bpEeGpIkz8GMeD/kSiFToLhNQcRoU1YcovK81Mk8LXFBXydvSlWH0iiVlpcjgwivpHk2iT1IopMIkKTNIQ0BeTdatGmCYd8MwiNJbPQfPooVJ9i6ZiWoaslX33yL12/8+aMtA/o3kwiZMWk8fH38MHPifL17H9IjRPrdMQYQICRyHGzfFZ4QWB6VypVlno6kB80lve4Ich8nz13Eqk3bMnWs2bIDdx885N+ZNlTAZNcvv6b6M1I7tv70M6u8KDAcdnIbvfcCEQIkG+zTahVKmWIiN3Ml1uQBSZKgmNQDQjg6vcvLDw5M3vHbXKGmf94xfojVpBQgamjwLJ0+H/T10PgI3It4isdRL/nse2TgAUns/UEkVsRKKvyS9mYxFOQJaf9JKwz4qhfu3n+AwSPHsrAEygPxeeWL4eMmIDYbncQpxMuUFz5dPumAEUMGwfPeI3z79XdG84T4eL8yyPMUHhnFEpJVqYTyCAQCy+Wvf4/ijiQqnnn7ZHiQt+zcpYxDtwKDQ3D20lXcf/Q41Z+T9PB69gLnLl+Fr99r/t0CQ6CWaYQHxBSpEPl4sEImL8TNXImVtVWyuOKwsHA+SsDJ+Z0ACfC3jNJ5JC7S6v9BpXnjtQkJ+alBX4/TxrMjrTK+igw+jokJ/0Si+AsLjWBnwsFR70UrUoW8Ap0++wi9Bn6Gm3fu4tvvZqJxg3oYM3wobt+9jwmSndnKWFTOd9aCJWjY+iPU/aAt1m3ZxrwppgYJr8H9emP21Il4/eoNJo6cgRdPvflXDceLZ2mIWR0THZsQRmlro/fKjAYj0YsoNvgFOeVcyC3se30kR8ef/u96YNDmzX+nzmTruHL9Bv8puoE+H0UKFsCC6ZMyPLK2QaFF2xZNU/05SY++n3dNeLT4nBoUmVbmwYd6QwiQLHJbe9vBVm49hZu5Flp0Oru+qwIUHvZuIUwkTc41tbKl6eGosKUa2NwyHEqZAnms0k+mi+WLQIJKZBJJhZ+jk3EECEEL8h59u+KzXp1Zx/QlP65F/56fs4P6hixeuSbdnXpK+pu/dAV6fvkV9uz/FVUrVUTxIkWwdNVafDdnHn+U6dGpw4dYPOd7JgQmSCLE0H1CXnq/4iP9EsFD/ewNHOanT+gzpGElrMXKRpAzQtUR8IsNzNERHP/uWj5n8TIMGT0uW0evQcMQFGwZUQcC46GUyV2O+93W66JCCJCsEm7bUVKGhbmVq3FPUuEhPDS5ByR/wbx8BBYrby44KR3Q1KUGajtVQAPnKgY7qNxvRsntSZONrXm3+bAkz7sxBQhBovSL/t3QuHl97Nz7M/76+1+MGDoITRs2wNbde1j1mNQg78j38xdj886f0Kh+XRzevwfrVyxmVVuaN2mM/b//iZ9+OcAfbVrQv7lV86bs79XEqzF13Gw8euDFv6p/DOYBiY5lAtLOgjwgAoGpMmnsKKxZuiBbx471q+Cqw8pQgtwJ3dtsbGSVuKkXhADJIkq5cgq9MAJJgOR9l4P/fghWkaLvItS8Hj9lIsRckhmp/G4BK3eWNG6ow0aecYWhpHk21nwhmDQB2hRKHVMPknFTR6BMeQ9MmvkDHj72woqFc1DaoyQmzpiNU2fP80e+49iJU9h74Df06fEZVi+ej6JFEvQ9hfjNnT6FNZtasXajSccAN6pXFzs3rIE2XotvvpqCi2cNU8Ly5XMfPtIvceqEhqKWFIJlKuS05Keu8PZ5hb+Pn0x20JzA8BQuWBAfNG2SraN2jer8pwgEOcNapirKh3pBCJAscD300adWcmUFbuZ68uR7J0DeT8ItU6H021rxz7xeoF+3YejcuhdrXjhz4jz8uHgDftr6Cw798S/Onb7EknkpoZYW1OZYtpcWZ7/u/ZPlAlw4c5nP6pY3fu8qStk7JHhLAv0D2ZnIX+Cd18mYUDngCdPHwM7eFmMmTUNkZBRWLZoHV2dnjJ82k4mSpBw5cRKODg74evDAFP0KaCdv6dxZiIiIwLfffW8yi7XUKFPKAxt/XIq87u74YdpinDlxPtO5L9khMCCIPbeGIE563tUaLewtqBIWJdVTYQlj74tER+m/illG5HV3wwsfH/xx+J9kB825id10gSBX4qSy1WulVyFAMsll7WWVrUL1AzcFEvny5eGjlAKkZKnirGN0UqhkrNejpzh36hL+PHAY2zb8hOXz12LmhHkYNWgChvQegwHdv2aN1fp/NhzfjvgO82csw4Yft2H/nj9w7O+TuHz+Gh7ef8zySpKWoDU2Pi99sXnNDly/cgvzpL9Zl9Ai9vR/53Hr+l0+I4k/7n0KTJLgn79gPj4yPvTaj53yNbxf+mDSzNkoUrgQtq5dibDwcHw9bmKyGOVypUsjKjoKT5+n3mWbmmd92a8XLl65ip17f+GzpknlCuWxe+NaFC1UCHO/W4I92/frzfP38oXhdqepAltMbCysrVTMNS/QHdEmUF506tiRmDdtYqrHtHGj+KMEhoKKb7Tu1A2tO0pHFs+f9x+MmBjji1qB+ROnjivLh3pBCJBMoopwaaWUKfT6Ypgb7nkTOp8T7wsQCsWZtWgKatevgXz588I6gyZmtEaLi41jZWXpZ1Gn9ZtX7+D4v6ew/6c/sGHlNiz4frl0o5yNEQO/RZ8uQ9GpVU980uJz9O48BMP7j8PkMd8zwbJqyUZsXbcL+3b+ir9+/RvH/znFvBK3pQX8Y88neP7kBfv5/m8C2O+iXeT4HHZCJiEQx39Gdna96fdTIr//6wA8efwM509fZn//HGkR+9mH/TF7ykJE8d1uagJZvXYVaKRF4Rvp8YkULJSfj0yDeo1qo3ufT1lllk07drHyvMvnzWahVMPHTkQ0v0l26tAe9nb2mL+U+oek/joM7N2TeRg2bNth8mEhBfLnw7Z1P0pipAJ2btqH9Su36qVXx8sXhgm/SoRK8VKVGwX3bAp0gylspNhYWzMvZGqHnQUVHjAfZNLzbsv6KmX1bKVSmU24s8C0kd5Feq2EJbayMsmDiGdHVXLlB9zMkPt3HmL04IkYM2k42nZI/duiIqPRuXVPdPuiIwYO78NnzYfnT70xuGfC7liRYoWwZvtSqFTJQ2joQhgbE8sSqClkxPu5D55KC+znz14iwD+QNVILDAh+u7jWN7R7S6Fh1OFXrlCwMzVUpDkK/6HwIbqIU08NW7qo2ydc1N+N7aCSxNX7eN57iMP/O8rGLq7O6DOoBxu/RXoeqGs5CayIiCh2pryZ4MAQBAUGs0UIlZulBTg9X2mJGCpv/O13o5iwI6/LgM+Gs3lqQrht/9pk5Y9NAfq3jB48CT4vXmHv1g0oV6Y0Vm/cgpXrNqBtyw+w+IeZ7HlfvXEzy/P4cdFctGrejH93cjwfeeGzvgNRyqMk9m5ZnyJcy9SgZlsTZ8zCX38fYa/XxBmjYe9gz7+ac9Ys24Tffz7ILf1Tulhhdhy7cC1bvV1MjdqVy8NR+lyfvHwDaj2GymXEp90/xuCR/biVPqePn8PsqYu4lTEk+v/YsyPVz4qPjw88PT25lTlspUVunTp13obXJvL4yVN88nnvtxsI1vbW6LN+AKwdTFu8XP/jKk5vOsEtoEHdOti6ZgW3UoeKaYydMh0Hf/mJPb/E34Hn4Rn5nI2zi6vSCb0KtONW9jayCLrHJfVSHj91GkNHj2dFPcibnBnCwsJw5UpCHtu3M+fCxckRk8d8zez0GDV5BqpWLI+BvT7nM6nj98Yf3y9ahvYtm6NDm1Z8NnVu3r3PmhFOGPEVPEok741XvXp1uOgwRPD993F2kcll2PXbBrglKdRjjsRr1GfL2hdrxE2dIwRIJrgR4lnfQWV3LiuhB7lBgFCuRqeWXzCRQR+0jXtWssV6dqAFOe3mhwaHIjw8gnkDqMJTSEgomwsJDkOoNKZEbHIvk6ChXWU6TLFPhC6RSxczCq+qU78mukrvlXw814NC2SifhihQKD/W71zG+rOYGj7evhj71RQ42jvgp83rkMfNjfX62LXvZwwfNFA6BsA/MBCdevRBvrx58fO2jZKQTSnyCKqu9cOipejRtQumjh+TYiFkatCNbJUkuNZu2ooSpYrhuznfstdKF4wf/h1uXb/DLf1TII8balYsi7PXbiP4vaIT5kgdSYA4mIAAaf9Ja4yaMJRb6aMvAfLP8ZN48TJ1j1rhQgXR7oOETQEhQAwnQHSFLgSIjXRf6dWtM7PTY9m6zahVtXKmBUj9WjVRr1b6SfMPvZ7ij8P/CgFiBKS13d0jd32rD6ldWy87TkKAZID0AsjuRzw9aa2wasynMkVuECBEr06DWSgThQXtOLAWzq7O/Cv6gXaFSHCopQtEoscgMiKKeVcoDCogIJCdKbQqgoSMdJBoiZAETbh0JqGT3Z0lQ0EJ5oUKF0SxkkVQtUZlVK1ZiV3I3g9jW7N0E37/JWEHvGbdapiz9Ds2NkUoh2XOtMWsWtTaZQvZgo9yQU6fu4Dl839Amw+aY+P2nVi0YjVWLZ6Hls2a8u9MDnkV6PtOnj2PYV/2x4ghX/KvmDZ/HDzMqoI5Ojvgh8XT4FEmYeGSXSgno3fnwex9byhcHB3QUHo/3nrohRevzL8rsakIkCYtGmDK7HHcSh99CZCh4yYzUfF+IzkqPkDXy7WL5jBbCBDDCJCAwEA8eZa9n0dhc+RpTiSnAuS7eYuZYMgsjevXQe9un3IrdWjDacaCZex6nlm+GzcKhQsmzysVAkS/qLUa34DIl+Xq56mfPMZeRwgBkgHXIh7XdYTVGemCm6V4j9wiQKZ8MwtXLlxn4+69O6N6rSpwdHJki2UKZ6LQJcoHUaqUJrFbTd4aet5JnJAwSRAoCUKF5ikUKtG7QtVp4uJiWW4H5WjQRYlED100E+242IQLFVVpop1+gv6dpcqUZONEyHlGpXMTDxvpoOfGVRJsbnncWNiWm7sL2x13dnnX4DEt6O+jpP3EHiv9Bn+Bz/t2YWNThBYxG1dtx2/7/sLwQf3x9eAvWSL6wK/H4MHDR0yUUPnIdp92Z2L2kHRzTyvEip53yiE5ceYM84RMGDOCxbCbOqfOncdkSYSESDf3MRO/QrNWjZOFSmQFEtgDug9n72FDQVWjWjeojac+vrj3+BmfNV/qVKnAGiueMrIAoXyuectncCt99CVAhoydhCb166bY5d758684df4i1i2ey2whQAwjQEZNmILDR46xcVahkOLzRw/ByTEhHDenAuS1JD6eemeu3xA19yxXygP29un3tNJI9+EHDx8jTLpvZgYnSVSVLe0B+XvXSyFA9Itao44IUUeWqO1UPvMKNAsIAZIB9yOe7rKSq77gZqbJLQJkx8Y92LXlZ24lQIsqyq2gmx6F0shZvoWc5SlQrwo6nF2cpcMRTtJimy5W9DUSLEy0vB1bs++nnAtKrFNICyBT5cbV25gwYjob07//50Pb4OCY83h/EkwhQaHw9w9AwJtAlnj81Os5rl++xULW6OvEht0rULS4affHVKvVmD5+Dq5euvnW60EJ5Z/26ifduJQsPOvM+QuYOW8RZk7+Fp93SdvlTwns0+cswO9/HUTVSpWwbvkis2i+RSWIB48aC7/Xb/BZr07oOeCzNIVWelAu1dA+Y3JcPCGrtKxfC6GSWL90+z6fMV8aVK/EriunrtyQBLLxknZLlS2JVVsyJyqEANEtpipAXvn54b7nI+kGIBm0SsvC2UW6pyYVGjkVIKaMECD6RaPRqKO18UUqO5RM2F3VMfSWFaTBxeCbHu5Wbg+kBWWWVwi5RYBQ1+dvhk5GbKz+k1JpYZ8oRuhMXhUmUJKck85RkjndKEn8UOWexDGdaTeXSExAT/q1pOPMfkCCg0NZxa1EQdC5e4dUd4HipUW4moeOsRAyaQFJuTTRUVHM4xIlnZmHJoLCxWgclWHIWKNm9TFtznhumTYUHjdmyCRo1VrphriBudRv372Hfl+NRL68ebBy4Vz0HzYS9nZ2+G339gyrp1FVLEped3F2wpRxY5ioodfNlCHPz9TZ83D0vxOoXb8mvpk0DK5ZvFHdunYH4782fMhdw+qV2WeHwpbMHVMRIJTTtX3/Wm6ljxAgukXkgKSOECBCgCQSEh9ZuYZjGb0kGwoBkg53w7122Cise3EzS+QWAUILbqqGdfbEBXjep2aCviwsyBybCZojFOo1b+UMODo68Jnk+McF40mUD2zl1rBT2LDDWm4FG5mVdFZBLjP8Yp3KDFNlrBJFi7LKWLY2Nvjn2H/SZ2Ua6tSszqpjzZy3ADMnT0T3Tzvy70odev/dvH0X46bNwAvvl/i4fVvWPT07XgVDQmF9y9esx5ZdP8HFzRnfL5icpbyQf/48hiVzV3HLcFQt64HC+fPi8OmLb8W2udKoRhXmqT195SYLCTEWVLjjwL87uZU+QoDoFiFAUkcIECFAEgmMD+te27H8Pm7qFNPeKjQiN6MeeEgLtPQzqQTMK1G8ZFH06NcV0+dNxLqdy/D7sZ9YCNLaHUsxd9l0fDt9FIaOGsByFD7q1IYlXVKuSOlyHihWoghrWkdVnqizOn1gKQeCFtRU9paqOlEVqNwIPbeUP+PgYI+80nNTVHquKlergA87tsawb75kYRs/bl6YpvggwtVR8IsNxNPoV7gb8QSXQ+/hTPANHA26hEMB53Ak8BJOB1/HpdC7uB3uhUdR3vCOeY03cUEIi49ElCYGsdp4aKT/dAU1qRwu/f0UjjRpxmy2GCfPxeB+fXDh8lVclG58pT08sHTVWoSEpp/7Rs9RtSqVsE8SMu1bt2SLgw8+/hSXr1036QUyeejGjRyG+TOnITYqBmOHTcXxf05m6O1KhEowG4PI6Bj2nNvamH7OTUaQ+KD3iLHfJdSHiMITBYJEfv3fXxg08ptsHROmz2LFAwQCXaDQypMntOoQ4QFJg7thT+bbKK2+5WaWyS0ekJxC4Ui06KIdSO3bs3TQWSvZ0phuzpR0TYniLDE8No71IaAzOxLH0kKWxvQzKamU/Vy1hhKp2DnRpjAo+l0EhUFpKCwqyePpTFWGsrqApeaG5A0iSDhUrVmZhXglkigoEhPRKdeFHby/COszIh0UukX5IzTHwseUCladRqlSvQ0dyywPIp/hYWTqHcYzQib9R0l/cvpPJoeN3Ip7UuiQ/lZpTN6UhEPFHp9Z6DmmBn2///wXvuzTmy3G6fmetWAxdu3bj8oVK+Du/QcYOXQQvhqYuR4J9P1/Hz2OqbPmSu+PWHzRrQtGfTWYeVhMGRJioydOhdfTZ+j02UcYOKx3svdNalCX9RNHz3DLcBTM644aFcrgws17CAgO4bPmSdPa1dh75vTVW1n+rOuavX9tyVTxCX16QGpXr4pP2rVmdiJU/vTy9ZvCA5IEQ3hAlvy4Fr8fPMTGWYWSz/dt2/j2uic8IJlHeEBSEqOOWVLBwWMsN3WKECCpcDb4tlteldMzhVyR9tZyBggBkvt4cO8RRn05gY3pBr1i03yULqvXRqIZci3sAV7GvOGW/kgUKMVsCqC0bRE+mz50kZ81eSGrojZvxlR0aNeGJZcPG/MtLl69xhbhlNtx8OefmBcos1CC95zFy1hYF5WjnDVlIqpUqsC/appQWcqJ383CmQsXUbNOVXw9bnC6/UJGSu8zT+n9ZmicJWHcsEYV3H/8DE9emnZH+oxoVqc6E8KmIEA27VmJwkULcStt9CVAvp4wLc1dc9r8+HH+LDYWAkSEYJkSQoDoH41GvaG0fbHB3NQpIgQrFVwUdmNzIj4EuZOy5UuxjvAELWyO/X2KjY1JtMYwuTgarQaR6uh0dzToon79yi2cP32J5QrRouibycNZCB55LSgZnXbtViycg9IeJVnDyddv3uDqjZv8J2SO/PnyYsmc77Fw1nT4+r3GFwOHYOHyVTm+qegTas5IpYjHDB+Ca5dvYczQydI57X83eduMAXkZ6b1tCSFYSoU8weNqZPFBUONVYzJy8AB80aWTdHRMcR41ZAB/lEAgyG1oZUjefEWHCA/Ie1wPe5TPXmH9QCGT50hWCw9I7mT7xj3YzcsSU5jVlr2r4JbHeLsg/wVdYXkg7xMRGAGllULnO5S1HMujoHUebr3j/h1PLPx+BV56J+ya0w6qe143VKpagcXiH//3FPK4umHz6uUoU8qDhSX1/2ok3gQE4KO2rZmgyA7PX3hjzuLlbBewSYP6mDFpPIoUznin2ZhQv5AZcxfC+6UPuvf5FD37dUvW4T48LBxd2/XllmGhOv8t6tVAUEgYLt95wGfNk5b1ayI6Ng5nrt7iM8Zj9pKpqC09rxmhLw9IZhEekNQ9IL6xAdJ1NqEnT3b1rFKuQEkb3V+bsuMBodcxMDCQW6YLeT+ob5SuEB6QlMRqYq+Uty9Zm5s6RXhA3sNaIe+TU/EhyL18+ElrltdBUN7Kz7t/Y2NjEaNJWR75zNZT2DlsK7YP2czOhxf8iasHLuPJhccIeOrPcnCyC+WDvA81y5sxYR4rwfv9lAnYsX4Vy+0onK8ALpy6hKOHT7Dcm9f+/vis75fsBrBpx260admcff+Fy9kPBShWtAh+XDQX40cNx7lLl/F5/8E4L51NGRJKP2/bhBZNGmHv9gOsYlhik0vi1cuE5pPGgPKnqOS2nfQep5wmgW4IDzWuB0SQMwpYuaO0bVF2lLHL3qEP8ZFdSLDmy5fP5A9dig9BWshS7ijqCCFAknBc+8RGCdUYbgoEWYYqebXv+C6R88ih/+D36jW3DAtVr4qTjqTERsbi3pHbiIuKRUx4DIJfBuHRmYc4u+0U/przB34atQNruq1gwuT36ftxbvtp3D50E6/uvkTIq2BEh0enG7JCeSDv89+R0wgOCsHSebPQ/dNOqFurJksspxK8V08dZTu0VA2K5urWrskKCfx36gx2/3yAfb9/QCCePMt+fDXdTL/s04sJH/JKUff17HYZNhRuri5Yu2wRvh39NStrTb1T/vv3FAt/esW73xuL8Kgo5gmh3jrmSoJ4krHn0xQgr5Yx8ZI+Xxev3Uj1ePTkKX+UQCDIbchkcmc+1DlCgCQhT5i6v0ImN+34DIHJ02vAZ2yhS4SFhrOQCWPkH8Skkv9hZWeFUg3KcCt1NPEaJkxeXH+OK/sv4b+1R7F/0j7sHrEdOwZvxnbp+N/3v+Lp5Sf8OxKgKlipeUB8vF/Bwd4eNapW5TPvoFAOShTv1OFDjB42BGuXLpQEyU78+/vPOPTLT1gwazq+mzAOxYrkvMt7zWpVsW3NShQskJ91W6f8EFNnQK8vsGfzeuR1c8eC71dg0eyVeOaVs2TXnBIWEQkravRp1gIk4ciJt0+XGDsHZOnajdi0c0+qx/L1m/mjBAJBbkOuhd7yoYUA4Zx+c8/RWqmawk2BINvY2dthyMj+bxdoD+8/xtZ1uw2e7JqaACFaDG/F4rM/nPQxGvRpjMrtq6JgxcJwLujCBEpaqOPUiImIQdjrUDy78hQH5/6BwOcB/KuSuJGrIAl4br2DelZQaWHqOp0RtDNNPTIcHRxQskRxdPywHXp+1iXDsrSZhfI/ls2dhdCwMMxftpLPmi70fLi5uaJW9Wpst54qhlF+mTEJDY9k7207M05ET/SAUPltUyDMyB4QCqurWrECxg4blOygOfqaQCDInSjkCqWnxlMvF3shQDguNlafKKAQ3g+BTmjzUQvUrv8uqfSPXw7i2N8nuWUYqIlgWjjld4ZH/dKo1aUOmg9tiS5zP8MXK/tIwmQgeq7uJ4mTT1C7W12UrFeKCROldcokVvKUJCU17weFXt26egclihV9mxtjbKjHSNeOH+PQv0dZsrsps2HbDnzYpQf2HviNvZ9WblqAgADjJodGxyQIW0cHO3Y2R8hbRxLEFCpgERHhxs8BcXZyRNlSHskOmhMIBLmbl1FReflQpwgBIjFdO11upVCOkyVsiwkEOYbyDkZP+Ar5CiR8bmkXcenc1Tj+zylp1cOm9E6EOpqP3kELLvJgBL0MTMjnSBKColApYONoA9fCrpI4KYX6vRrho8mfoPfa/hi0axg7d5jaEQ37NkGVD6vhkxmfwq2YO/9uyv9I6eGgxozUQLJpowZ819k06NW9K3uNNmzbaTKL0EQoXO/oiZNo0/kzLF65BvkK5cXMBZMwe/FUuLg6IyggmD/SOIRFRrLnzMHOls+YH+y9KP1PbSKvvbFDsAQ5Iyw8nOWV/fX3v+8dRwx+HPznCALMoIKVwHxQxqjf3eh1iFhwS9yK8PzYXm7/Bzd1gijDKyC8Hj3FN0MmIzo6wRtB5VQHfNULnbp9xGx9ci3MEy9jkuc5eN96gYM//IH4ODVU1kpWJtOlkAvylsqPvB55mbeDvCNURjOrFLcpgCoOpbmVAFVsGtb3GxayM2b4UPTo0jnVkqCGhhbQg0eNZb1H/vn1Zzg6mkbbHyoDOW32PFy7eQu2djYYOnogWrRu/PY5o0piA3uMkK4dKUsrG5IW9WoiPCISl27f5zPmBeWwNKtTA28Cg3D9vuEbOr5P9VpVMG/FDG6ljT47oTepXxe9unVmdiI7f/4Vp85fFJ3Qk5BaGV7ypo6eOJWNTYGvBw/EiCFfsnF2yvDmVkQZ3tR5ExfcrJ5TJZ2HcOR6AXJbe9tKFel4WSVX6vSTKQSIIBHqWD1h5Ixki8b2n7RiQsQxEyEO8fFq6YYvS3HTz4izITcRGBfKrQSoqhUllqeHXCmHnYs9EyZ5SkiiRDo75nFkwsTGyZZ5SeSKlH9LRfuS8LBNmSzu9fApVi3ZiDs376FCubIm05n8n6PHMeLbySzRnXJNjAn1/Ni88ycWaqWyUqFD57boKl0XnF2c+CMSeP7kBb7qOxZqtZrPGIf61SrBVhLTxy9e4zPmBQmQ5pIA8ZMEyA0TECBlypdi4XUZIQSIbtGVAImNjcWN23dMIqeIFnUUZmpvlxAiKQRI5hECJHUCY0M+ru1c8U9u6gwRghVu01gpU1TilkCgc8pWKI3p8ybAPknM/KE/jmDcsGmsQV96XLl4A327DMWEEdOzVKpTK/0XpU6ZA1KueQU45k1f9FBuR7h/GLxvvmA36BNrj+HP2b9jz+id2PnVFuwYshmH5v2PlfFNiq08da+JR5kSmLvsOwz6ui98/HxZZ3KqQpXTi3xOadq4IUtKp0W/sYiRFi6bd+7Gx917Yde+X9CgSR1s+mklBg7rnUJ8EIGBwUYXH0R4ZCRsJAFirlGrMiqWQCFYatNIQo+NiTWJ11WQPagfRZ2aNVC/di2jH/WkI1F8CAS6wEqu0ssbKtcLEIVcOV66iQohJtArFGKx8MdZKFPOg88Az568wDdDp2D5/DWs10NqUPJ6gH8gbl2/i2H9xuHJo2f8K+kTr1Wz430oZ6P32gHot+lLdJrVFY0HNkOV9tVQpEpRlvth52KX5qKSmgVSH5GwN2F4fO4Rzu8+w7+SgK0i7bAtCj3r0uMTLF03F/Ua18ae/b/ig48/xcUrV43Wi8HG2hrtWn6AG7fuGDxmmnqdUNhG5y/6Yv7SlShaojAWrpqFKbPHpds5P633iaGJiIpm7xNzrYSVkAJiOn1AmACJN54AoSpzF65ew7cz5yY7aE4gEORulDKFXlyZuXrhfTX8QTWVTNGWmwKBXiFPwPwfv0fz1k34jLSolxZA5A0ZLomLDT9uYzH+SalYpdxbQfDa9w0mj5nJQpoyQq3VQJNGtjuFWDnkcUSRqkVR/ZOaaDb0A3Sa3RU9VvRGrzX9WejEx991ZiV6SzUsg/xlCqRaBcsp37v+RHLpb0zLA5KUQkUKYPKssZj0/TcIj4xAv69G4pff/8e/anjq1q7BPDFH/jNchTKqvPXFl0MxZtI0BIWFsOdi8do5qFK9In9E2vj6mEbvkkhJgBAOZrrTyj5T0v9MpQABFakwpgekfcvmKF+6FIoXKZTsoLmO7d81VhUIBLkPJZQZ19DPBrlWgFDlKztYz5JTsJ5AYCDs7GwxccZotugsXPRd1eeIiEjs/+kPlmA8d/pSli9BOSNdenRE9z6fvo25DgoMwZihk3H25MV0q2mR90MriZD3iQyOxMvb3gh8EYCIgPBkpXTlSgXrA+KYzwnFa5VgJXrbT+iAbot6YMier9GXe02obG+bse1R7eN3ZYYV0n/SZ4lb6UOLvyYtGmD9zuUoUqwQVq7dyEKRjEGVihXg6GCPo/+d0vti1MfXD5Nn/sBijL2ePUP33p9iy95VaNayEZTSc58ZjNVV/30io2N4JSzTjvFPi8SLvsl4QKT3vzHDwT5u2wrDB/ZN9fiwVeo5jAKBIHcgl8l004jrPXKtAOkU3quCSq4U3g+BUaBF5+pti/FFv27JFp8kOk4cOY3xw79jYmTNsk2o17AWvhze520zvhhp8TdvxlIc+zftXXtqQvi+B4SaCO4buwu/TvkZe0btxM5hW7Ft0CYcmPwzTm85ifvH7+LVPR/2uPchnU6J6OQ1ocaFZZuWT5aIrpSuT/IsXk7c87qhc/cOeO3vjz8OHuazhsXVxYUlbN66e4+JQH0QFR2NH9dvwkfdeuDXPw+iRZsm0mu/BP2GfPG2Y35m8TURARIXH88W77ZmG4KV0AlEYyIekDgje0AEOSMgLgR7/f5NOF5ncNbVQT8vjeNxlDf/ywQCnSByQHSJrUz1tXQTSrvts0CgZ6ytrdBn0OfY9stalh+RJ++7Utu0uKNwrL9+/RtjhkzGLz/9Dkend6ViKWZ8wczl2LNtf6q7uKl1QY8Jj0a4f0IiO+VzxEXHISIwHD53vHH9tys4suxv7J+4Fxu+WI3NfdfhwKR9OLL8b1zedwFeFx7D/+kb5jWJj02ZPM4ECA8VywoNmtRlvS12/3wAcXGGT0pn3piG9REcEqLzPBDy6lDFnPZdPseqDZtRrGRRzFn2HcZPG4l8+fPwR2UNU8kBiZVeq3jpPeRopiFY5FGkt2u8iSz6KQSLPpPGIjwiAn5v/FM9qNyyIH3I4/w6LijhiM3grKuDfl4aR1Qq13+BILtI7++My3Vmg1wpQK6GeuZVyZX9uSkQGBXyBFCFqA27V+Db70ahTLlS/CvvIDFCXcXfZ/vGPVi/cmuKilIxmjg+egeFVtX8tDYro5sRFKrlc/cl7h+7i/O7zuLgnD+wd8wu5jXZOXQL7vx9iz8yAeqCntBbOmtQpaeO3T6E56PHeORlnK7kTRs2YCLu0rXrfCbnUH+Rz/p+iXFTZyAmPpYlly9aPZsVI8guFKaT2ntAX5DHjSpdkchwdXJEHkkoFsqXB0UL5EPJIgWlr8thbaXKcnloQUro/RcVZbzeLrMXr8T3i5bh+4XS8d557vJV/FECgSA3opVp7flQp+TKO4eNXDVFJpOZZ+yAwGKhxnMftG2KlZsXYPPeVeg/pCfKVywDa+u036q0cPlt31/YuXkfn0kgOpUdMNrtpy7mX+78CgO2DXmbz1Gjc22UqOPBKmRRFazUenwQ1DWdvCbhAeG4/PNFxMe8Ezk2kgDJLh92bAOFUoFla9bzGcNSsngx5MubB38c/JuFS+WEJ8+eY8L0WejSewB837xGt16dmIerUbN6mc7zSAtKQM9snopSEg/UqdzR3g4uTg7I6+aCQnndUaxgfiYeypUshoqlSqCaJHZrVyrH+no0qVUVzetUR5uGddC+ST20bVQHH9SriSa1q6JB9UqoW6UCqpcvjSplPVCmWGHpb5HeZ7H0HjCNMKasQN46+jyYUthTaEgYHxmeoJAQFC5QAO1bNWcJ6YnnwgULwD9AdNUWvIOKaNx74GmU45HXk1Q9/gL9opXpJwQr1yVgX3lzr5CzvcM9uUyessi+DhGNCAW6gC62Vy/dwOH/HcXZExfSvPhWq1kZ81fO5Jb0Pg+7j1cx/tzKHBQCEh8Tz3JAwt6Ewv/JG/h5+iLYJ4j1BYkIjOCPBCvb2/H7Liw3hChlWwQV7BOacmWHHxdvYOFm/9u7E2VKvStVbCi2/7QXc5esQJMG9THt229QtEjKhorpQcJl6aq12HfgdzZu2bYZhozqDydn3XmuL527imnjfuBW+pBgcHZ0YBd4WminBb2f4uLVLKeDGl6qNWrExMWz90JsfBxiY+PZ12LjKEdBIwmOWBa2pJHEKIkh+n5TaL6WVUiUNaxeGTc9H8Pb9w2fNS7fL5qCug1qcit1RCNC3aKrRoR+sYHY9/oIG5sCLVxro7J9wnVU140Im7b7hOXtGQMSxH/9vBs2Nvp5X4lGhKkTpYndUMm+5GBu6oxc5wGxs7XuqW/xIRDkBFoIXjhzmXUP/7LHCEz9ZjZbeKQmPihMprhHUfT+8nM+k0BqOSAZQZ4PVgUrryMKVSyMqh9VR+sx7dBtYQ/02zQIX+76Cl0XfI72Ezug/aSP34oPIiceEOLjT9sxD8Hazdv0Xo0qNXp174Yh/fvi6o2baNflc+bFOHHmLIKCg/kjUofExu9/HcKHXXtg2+69qFClHH7cshDjvxuZpvig1zE6KhohwaF47eePF89e4pHnE9y4epu9zgd//xd7dxxgZZmXzFmFmRPnYexXU7F8/lr+EzLmEf3MZ9645/WcLbKv3vXEhZt3cfrqLZy4dB3/nr2Mw6cvsuPo+Ss4efkGzl6/LT3mHq7fe8i+5770vV7ePnjh+xp+AUHwDw5BeGQUomNimSAhYWKO4oNQyBO8UabSiJAIM6IHRCDILNTklq7Rujpog+TzLp3RsnnTZPMuzs4Y2LsnKlcon2xeYHhk0IoqWDnlsvaySiFXjuOmQGCS7Nn2C2ZMmIf/7T8EH29fPpucytUq4pvJw7Hl59X4cfMiya7Av5JAdgRIepDYsHGwQYFyBVGqQRm2w5mU9JoQZoZiJYqgdv2aOCkt+l/5GT7RmnZ0R301CL/u3oZP2rfF30eOYciocWjdsRu69h6AZavX4eTZcwgLf9eN/sbtO+jeb5AkVr5HvCYe46aOwKARfSVxEYNzpy7inz+PYd/OX7FuxRZWtWzCyBkY0ms0enUajD5dhmJA9+EY9MVIfNXnG4wYMJ51u6fd7RUL1mLL2l2sLPM/fx2TftYlVpbZ/00A/80Z8yYoGI+ev8TTl6/YDr+vfyACJMETGh7BmggmVrHKrVD+CmFSAiT03XtLIMgtVK9SGTMmjcfKBXPg7ubGZyGJjy8wftRwzJwygc8IjIVWIwRIjrEJdxuqlCnycVMgMEmuX7mVbKfHykqFosWLoPWHLTBr0RT8fnQ3Fq2ehTYffcCqKalUycMrtNJ/0akkoeuTnHpAaBeMytJSg7v1W3bwWcNCf0PRwoUwd8ZUnPr7f1g0ewbq1amFNwEB2LBtpyQuvkHdFm2Zi76jdJD4ePDwEfte8mQsmr2SiYlxw6Zi5sT5WDJ3FTav2Ylf9/6J//49jRvS60rd7wMDgli8f0R4JCupTO5+sbNnWBQ8LC1eYzo5IOFhQoAIch+U23Hq3Hn879DfySoRHj56HDfv3MX+3//kMwJjIdNTpZFcI0BOv7nnaK1QTuKmQGCyjJowFBWrlEftetUxcFhv5uVYs30Jxk75GnUa1Mywd0SsJD7UWsMurKx1UNGavCANm9bFb38eZDclY+Lo4IAO7drgx4VzcWj/Hvy5bxemfTuWzb3y9cN9SXgkigahHcwPuSJhQ48KK5gKwgMiMAeKFiqIEkWL6OzInzcPZs9fjNUbNiebDw8Lw7dTZ+CMJE4S5wrmz8//CoEhke51evGApJ2daGHcDnvc01ZhvTO9hExdIpLQBcYiND4CJ4OvcUv/yKXLSDv3BpnuhJ4eT72eY/zwabC1tsGUcWPQ5oPmJlXmlURHq0+6wNvnFZ8RmCNUDaxymZIsJ4bC0kyBVu2bszC+9NBnEnrePO4oKS3ykvLkhTfe+AeIJPQk5PYk9LNnz7KS4MYgrfefrhBJ6KkTpY7ZU8nBowc3dUau8YCo5IpJhhIfAoExSa0Erz6hHiC6EB9EiZLFMGfpd1BaKzF64lSMnjQNL7xf8q8an8jIKNGYzQJ4lwNiOiFYkRHG6wNSxqMEwsLCcfPu/WQHzRXPYkU4gUBgWcgkScWHOiVXCJDrEZ4fq+SqStwUCCwahXStyG/lBmelA+wUNpJAULE5fUECRGfIpMVQ+VJYuWkhPuvdmSV+U1WqKbPm4tkLb/4g40FJ6Mba/RPojsQdVI0Jxc9FRhpP2I4bPgTL58xI9Zg85mv+KIFAkEvRy4XS4gXIce1xpZ3MOnPF8wUCC8Bd5Yw6ThXR2KUamrvUZO74lq510My1Juo6VUIVh9Ksb0dBa3e4qpyYSMmJQCGBo2vsHexYI8aVmxagXqNa+OW3P/BJ916Y8v0cBAYF8UcZHhIgMUKAmD0qHpJE1cBMhahI43lABAKBIE1kWr1cKC1egLiGF20q18qF90OQ65BJ/1FolFKmgJUkEhwVdshn5YriNgVY08BajhXQyLkqPpAECuVwtHKriyYu1SWRUlESKaVQ2rYoitrkZ9/jpLSHndyG/Zz3w61oXl8UKVYI0+Z8i1VbFqFa7Sr47a9DaNLuE8xdvBy+fq/5owxHQGCQSYXtCLKHgvewMaUyvJQTaCwot4n6D6V2CASC3I20lhACJDvYyFXfyE0pi1UgMEFIrFApXQrbymflJomUgihvXxzVHMowrwkJE/KgtHCtxbwpTVxqoLZTBVSy90B+63e12/VFqbIlMWP+RCzfOA9ValTE1t17WPO/1Ru3IDLKcDvHL1+J5HNLQCaJaFp0J1YyMwWioownQFZt2oaJs+aleixfv5k/SiAQ5EbUGv2U1bTohfmlsHtVlDLFh9wUCATZhAQKhWmpZEoWcuWstEcBK3eUtC2EPCoX/ij9QkUkSpUpibnLpmPJ2h9QurwHVq7biHafdmeCxBDJ6j6+hm+SKNA9KqUCcSa2u0/d8Y3FrXsPWF5Mwfz5kh00d/fBQ/4ogUCQG5HLZHppLGbRAsReZjNbeuJE6SuBwMKgPilzln2HqbPHwdrOmoVkdejeEwO/Ho2/jx5HVLR+FnOvXqXemV5gXiiZADGd/A/CmB4QomrF8hg7bFCyg+YEAnPl9Rt/LF21Fkukg87LVq/DsjXrsZwfK9ZuwIp1G9lG1o/Ssevn/dBodBCWqQX++u0fHNjzh3T8jx3UkPbXfX/iN3b8hd9+/g41Q7sAAOxpSURBVAu//3wQf/wiHfsPseN/dBw4zL734O//JjvOnbrIf7jhkUE/OSAWuzi/FexZytbK7pYkQGz5lEERfUAEAsNANdtvXruDfw8ex42rtxHoHwR7Ozs0b9IILaSjetUqbDc3tV4IWaXfVyNw7uJlbgnMlfrVKjEvyKkrN/mMafDnib3pvk/12QekSf266NWtM7MT2fnzrzh1/qLoA5IE0QfEfPqAHD1xCsO++ZZb5k2L1k0wYcZobhmWGG3c0gp2Jb7hps6wWA+IUmXdx1jiQyAQGA5aXNWsUw0Tpo/G+l3L8f3CyahYrTwOHzmG8dNm4KNuX6Bjjz7YsHUHWyjlBB/hAbEIEkKwTMsDQkRHxfCRwJygIh1t3OqZzFHEOh//y3I3Dx978ZH5Q+XpjYVMq9VLt1aLFCBnn5+1Vchkw7gpEAhyCQ4O9qjbsBZmLZqC34/tlsTIFLRs1xQRMZFY/OMalrjesPWHkliZhb0HfsOTZ88RHZO5RR8lLBuj8pZA9ygVCpOqgJVITLQQIOaIrdwa5eyKm8zhonTgf1nuxpIESPlKZfjI8Mi1sjA+1CkWKUAcXPL1VsoUebgpEAhyIeQZqdOgJkZ+OxTrdi7D6m2LMXBYb+QtmBeHjhzFdz/Mx8fde6FNp26YMXchrt+6zb8zdfwDAkUPEAuB+oCYogckJpNiWCAQZMwjL8sQIFbWVihUpCC3DI9cYRXKhzrF4gTI5ZeX7WwUVhO5KRAIBLCyskLJUsXRrWcnLFs/F3v+twnzVsxA5887wN7JHr8dPITu/Qah5SddsHjlGly5fgPR7+1G+/iK8CtLISEJ3fR6XMREG0/gvgkIwMVrN5IdNCfIHHFx8dIRZxKHgHr8qOH19Dm3zBsXV2fY2hovn0qDeFEFKzPYuji3VsjkCZlhAoFAkAq2draoXqsKBgzthZWbF2DLvlUYMX4IXPI4Y+P2neg9eBjadO7GqqYkhl2J/A/LwBS7oCfyvug1FLY2Nrj/8DE27dyT7KA5+pogfa7dvIUPPu6MZh92lI5ORj//79A//C/LvTz39jZasryucXd3hZW1NbcMT7xaPxdLixMgCliPlYnSuwKBIJMoFAq2w/RRpzZYtHo2dhxYhy5fdIStgy02bNvJvCIDho3CwX9Mp8qNIPtQAjoRZYLhTsZaME0dOyJFCd7EY9rYkfxRgrSws7VlFbESjuJGPpeAs5Mj/8tyLw8fWU7+R7GSRWHMVW2cVqMXD4hFLdSvhz5u7Ki0PmkKAkSU4RUIzBsqKerz4hUO7P0Tp46fRUR4JP+KwJxxcXRAwxqVcfWuJ3z9A/msaTB7yVTUrleDWynRVxnezCLK8KZehtcQRKijoKUGE+kgl/6zUyR/znNrGV7q87F64xZumTdDRvZH5+4duGV4QuLCP63hVO5XbuoMi/GAaLVaua1C+b3wfggEAl1AizbaeRo98Sts378ORUsU4V8RmDMqVcJiPNYEY+XjYk0vLExgGhwMOIstr/5M9zgZcp0/WnDj9h0+Mn+KexTlI+MQp4kXVbDS41a4V2WlTNGYmwKBQKAzbO1sEBkhPCCWgJVKxc6RJljy1lgJxCfPXcTu/b9Lx28pzv+dOccfJRCYB+SJ87SgEKwSHsX5yDhooA7iQ51iMd6Ce+FPV1krVCbT+yMrIVit2jVDx88+4rMCgcDUiJY+q9MnzBMixALwKFoIZYoVxvGL1xAbZ1oeh2+/G4UP2jblVkr0FYI17NupkMtksLa2YnYiMTGx0Gi1WL1gNrNFCJbxQrB+fn0UvrHpVyUrY1cM7dzqcysBXYdgRUdHs55IxsLGxgYZBbq88fdH287dERFp/tdrJ2dH7Du4lVvG4Vn065ItXGvkrItvKliEADnud9uhiKOTn0KmsONTRiczAiQ2Ng4dW/aAVmO8D7NAIBDkJqqU9UB+d1f8d+m6tGA2rVK846aOQKv2zbmVEn0JkCFjJ6FBnVr4rGMHtiigOxKd9/7+J85duoJ1i+fSw4QAkcjtAsQcuO/5EJ179oNGY3rNRrNK1RqVsODH77llHHzfPLNrWKxhFDd1hkUIkNuhjybYqWzncdMkyIwAIS6du4o3r0WtdYHAlHnt+wZ7tu/nlsCcqVu1AmytrXHqyk2TW6BkdL/QpwBpUr8uenXrzOxEdv78K06dvygESBKEADF9Dv17FKMnTuWWedOp20fS6zeAW4ZHukaqS9sXTXkB0QFmL0Cua67b20e7P1TI5MZrE5kKmRUgAoHA9Ll68QYmjzHuLpRANzSvUx1xajXOXL3FZ0yHURO+QvtPWnErJUKA6BYhQCyTles24sf1m7hl3nw7fRQ+aJN2WKa+idfER5S1L+7ATZ1i9knoqij71nLICnBTIBAIdE4Jj2KoVrMylLyCksA8oSaEVAUrMiqaz5gYRoytFwgshRfeL/nI/ClVpiQfGQeNVhvChzrH7AWIAqqhovSuQCDQJ255XDF3+XSs2rwQLds1g42tae/sClLHShIfCrkcEaYqQMSdTCDIMS9e+vCReWNtY82a5BoVOd7wkc4xawFyNeROGel20oabAoFAoDco7KS4RzGMnzYSP/2xiVUsatSsPtzzuPFHCEwdqvJEr2N4pM7zKXWCMffSoqKj4ffGP9lBcwKBueHtYxkCxMHRHlbvVaYzNDKtTG9PplkLEBuF3VjpZiL2jAQCgUGhviBULnXanPHY+NNKLF4zGx92bIPCRQuKXWwTxs3JkZ2DQvTSVyvHGEuAWFmpcPXGLXy/cBm+XyQd/ExzAtPAw7YwKtt7pHsUtc7HH517odLRb/wto7CPo6MDrK2MK0AUMoU3H+ocs71VXg97lM9RYe0pk8mN7J9KncQk9JZtm6FClXJ8ViAQWDqB/kG4c+seXj5/hcDAIGjU5l8K0hKg0KsmtapCJpfh+IVrfNa0+GbycLT5yPBVsC5fvwnf16/Z+H2KFCqE6pUrsrFIQjdeEnp2yW1J6PRe/LBrD26ZN7XqVccPS6ZxyzhEqWOWVHLwGMtNnWK2AuR2hNdgO7n1Om6aHA/vP8aIgd9ySyAQCATGwsbaCtXKlYKbsxNuenrhpZ/ewppzxNgpX6P1hy24lRJ9CZDMklkBorRWokbHWlBYmXbRBj/PV3hy8V3HbCFAzJ8Tp89i8Ci9rJcNTofObfH1uMHcMg5h6sgp1RzKzOGmTjFbAeIZ+eyiUqasw02T4+EDSYAMEAJEIBAIjAFVvHJysEeRAnlRKK874tVq3PN6Bm9f0xQfBOUXUZGDtDAXAWKuZEWAzJo6EXnzuPNZ0+X6rTtYu2lrrhEg23/ahx8WLeWWefPl8D7o+kVHbhmHoNiwPrWcy+/gpk4xSwFyKehuTTdrp8umXP1KCBCBQCAwDHQrsLZSwdHODi5ODnB3cYKjvR0TIdExsczj8eTlK8TGmfYCecL00WjRpgm3UqIvAfLK7zXeBASy8fvkz5uHHYQQIMCJM2cxeKR57bDT60XvgzKlPPiM5TJj7kL89MsBbpk3034Yj0bNk/d1MTSh6oia1R3K6iVm1SwFyP2Ip5ut5Kr+3DRJhAARCASCnEELJ6VCIZ1l7EwHVbKyVqlga2PNQqvsbW2Y8FAo5NBqtUxkhEdGIig0HP5BwexM8+bApJlj0KxVY26lRF8CZMSk7xAbG8fG72NrY4NlP0xPGKchQLyePmMCJC4u9Z9hLjSqVxebVy/nVuqQyLp87bpZVQhzdHBAzWpVU7xulkjvQcNw8app5nhllVVbFxm1D4hGq1VHa+KKVHYo6cundIrZCZALfrcL5HF0uS+TyUwy+TwRIUAEAoExocU5eQHUmoQkeK1GC400lm4q7EzQmOaJeI1aelDCXOLXU4O8DZTQnRQSCHJZkjnpzpL0MSQcCIVSEhHyBEGhkOZINNDXVDSvULKzlSQuqF8Hnd/+XOnn0eJJnsTpTaIiKjoGUTExCA2PRHBYOAJDQqFWa1i4lTkyedZYNP2gIbdSoi8BQp3Qq1WuiHYtqOMyPcf0npDh8PETuHH7boad0F+/8Ue7T7sjQhJ+5kzXjh/jh+8mc0tgbtB1q/lHneD32nTDLLPCgX93ws7OlluGR61RR4SoI0vUdirvz6d0itkJkDvhXr1tFdbbuWmyCAEiEAiMSd0qFZAnh02saCGfKB70hYaEkVYSRiSOpDEJJhqTkIiNj0dMbCzbnY+Jkw7pHC3ZJDwotMrSmPrDeDROJ+RCnwKkSf266NWtM7MT2fnzrzh1/mKGAoRer+FjJ+DYydN8xvygf9OGlUvQuH49PiMwN0JCQtGqY1eEhplmme2s4OTsiH0Ht3LLOKiheeUXHl6ucd4KenlCzU6APIh4dlwlVzbnpskiBIhAIDAm5EFwsLNhngaCPAnkcSAvglw6E+SlSPRcKJUKdkNgnga+wFRKjyNBkDSCSSuJBRIHSUkQDe8eRN4J5lHhxMcnjOMkQUGiRi0d8dLPoHOi14X+Sxgn/D5zCZvSJdPnTkCDpnW5lRJTFSDEy1ev0K3PQAQEBvEZ86JLx4+l53Ziqv82gXnw3PslOnT7gm1amDvlKpbG8g3zuWUcpGvwnee2D6u3kLXQS3KXWX3SzgddL6mUKchHLBAIBIJ0iI2LQ2BIGN4EBrPDLyAQPq/94e33Bs99/NjxxPsVHr94yY4HT57jvnTcffwUtx96seP6/Ue45ZkwTjzuPHrKHpf0ePjM++3PocPL2+ft76CDfi8d9HdQE0AKmYqMimYeDfJsMGEiiRQSJyRkcqP4IGRmvPgtXLAgtq75EfVq14SNjWn3/0iEwgnd3VwxdEBfzJg4TogPMyc4JIRd9yyBAoXy85HxUGvVofoSH4RZeUDuRzyZZSW3mspNk0Z4QAQCgUCQFWYtmoI6DWpyKyWm7AFJhJK0qRP1i5c+0JCH611KiV7P2kw+LunZ3s4OJYsVg4ODvdG60At0x6F/j2L0RLNYImZIz/6fofeX3bllHGLUMb9VcPBIflHQIWbzibusvWznHJXvoUKmKMSnTBohQAQCgUCQFX5YOg216lbnVkr0KUAa16uDHp8m7znw04HfcfrCpSwJEIHAWGzZ9RPmLUm/jLK5MHHGGDRvnXZFPEMQq4lfWN6+uN4WsmZzFbEKc6ojh7wAN00euuCLi7RAIBAIMotCrt+E//S4cPU6Js6al+ygOYHAXPBPo5eNOZK/YF4+Mh4KrSxhh0JPmI0H5H7407VWCtUQbpo8VBXkwd2HCA0x/2oMAoHAsPz12z+4ePYKtwS5hQU/fo+qNSpxKyX68oDs/e1/8PZJvdR/vjzu6P3Zp2yc2RCs3JrDIzAuk7+fgz8OHuaW+ULhgNv2r0W+/AkNQI1FcFxYp5pO5X/nps4xCwEiXcxkD6NeBChlClc+JRAIBBbL95Pm4+zJi9wS5BYWr/kBlaqW51ZK9CVAMktmBMjjx4/x6tUrbgkEhmPJmg24c1+vm/YGwcbWBtslAUKleI2Jb7x/1YaO1W5xU+eYRYzQtQjP9kJ8CASC3ILfK8topCXIGlQm2VDQLmtWj8xA3g/ygohDHIY+QkJD+bvQvLGVBEhqmwaGRPoca7yfKR5wUy+YhQCxgZXZhF4JBAJBTvHzfc1HgtyEXM9NH5OSP39+NGjQIEtHzZo1RW6jwGQJDQ3nI/OGPCBKlXEFSLw2PvCzypX12lDF5K8kV0M981rLVc24KRAIBBZNZEQkwsMiuCXITSQ2jTQEJCSsrKyydKhUKv7dAoFpQXm34RGWcd20tbOBysgeEIn7/Kw3TD4H5HaE1yd2cmu9JcEIBAKBKeH16CmG9R3LLUFuYu2OpSjhUYxbKdFlDoi+CA8PT+hwLxAYEP+AAHzYrSe3zJsatati7vLp3DIOaq1mdRm7osO5qRdMXoDci3i6zVqu6sNNgUAgsGjOnbqEmRPncUuQm9iwewWKFi/MrZSYgwARCIzBvQee6PRFX26ZNx+0bYpvvxvFLeMQEhv+bQ3ncgu5qRdMOgRLq9XKlTJ5J24KBAKBxeP7yo+PBLkNhdJ4fUAEAnPmTUAAH5k/bu7Gr7mkluE8H+oNkxYg10M92ytkCiduCgQCgcXz/MkLPhLkNgyZAyIQWBJv/C1HgLi6ufCRcdBoNPGuMqXe6xmbtACxVlj150OBQCDIFTx/6s1HgtyGQlSYEgiyxevXllO63NXduAJEK9MGB8Uhmpt6w2RzQE4F33QtaOX2SC6TufEpgUAgsGgoebd35yEIDAjiM4LcxE9/bEp38ZHVHBArlQr58ubllkBguQSHhFhMFax5y6ejeu2q3DI8Gq3meinbIrVkMpmGT+kFkxUgd0K9mtoorf6TngCTT5QXCAQCXRAaEob+nw1HRLgow5sb2Xdwa7rdj7MqQAQCgfmxbucyFC9ZlFuGJ1od+7+KDiU/4abeMFl/r0wu/0SID4FAkJsICw1HbIxeez8JTBiRAyIQCIydAyKH7Aof6hWTFSAKmawjHwoEAkGuICQkFHFxcdwS5DYUCpEDIhDkdhwc7fnIOMRp4/TehJAwyavdhZC7ZVVyZWluCgQCQa7g5QsfPhLkRuTCAyIQ5GqoC7rcyMUoQmMj7vChXjFJAeKksBHeD4FAkOt4/kRUwMrNCA+IQJC7sbO34yPjoNaoY/9Z8etdbuoVk7vaabVamUwm781NgUAgyDVo1HotOiIwcUQOiECQu7E3sgCJh+b+zJkzDXIjMjkBciXoTlGlTFGKmwKBQJBraNCkjtHd7wKBQCAwDnb2tnxkHOQy+Rk+1Dsmd6ezs7KtKj0BxpWAAoFAYAQqVa2ADp+245YgN2HsyjcCgcD4GDsEKyI+8iof6h2TEyByyNvyoUAgEOQqZHIZylUU9TdyIyVLFecjgUCQWzFmCJZWq9U4K1X/cFPvmJwAkcnkHfhQIBAIch1eD5/ykSC3QGF3XXuK2isCQW7HqAIE2sDnMaGh3NQ7JiVATgffKqWUKUpwUyAQCHIdnvce8ZEgt1CrbjVUq1mZWwKBILdi72C8HiAyyJ795/Jb7hQgbkrHFqL5uUAgyK3ExcXjxbOX3BLkBooUK4SxU0dkqgKWaFIpEFg2js4OfGR4YrRx92fKDFMBizCp1f6diCf/2MqtWnNTIBAIchX+bwIwqMdIREVF8xmBpTNOEh+t2jfnVvoc+uNfLJ+/Fq1bNEPxYkX5rECQu3nk9QT/nTJY8Sa9MmLcYHzU2Tip0LGIG1TetsRGbuodkxEgp9/ccyzo4OAlgzwPnxIIBIJcxZPHzzC83zhoNKIfSG5h8vffoGnLRtxKn0QBsnbZQrRo0pjPCgS5mz37f8X0OQu4Zd5Mkq4HzTJ5PdA1AeqQWnUcKua+Klh5bKxKQitz5aZBiVBHITDOYGFvAoFAkCoUjtPny8/h7OLEZwSWjq2dcev+CwTmTnh4BB+ZP45OxgnBiteoI2vbV7jGTYNgMgIkFppmMpnMKG1gbeTWOHTrBLYe2IeAmBBooOVfEQgEAsOhUqnwed8u2Lx3FfoO6oEChfJB5MVZNtY21nwkEAiyQ3iEECA5RQPNJeleY9DFr8kIEGu5VT0+NDgKmRzhVwOxd8k+LPlxDS6H3EOEWsRgCwQC42DvYIce/bpi/c7lmLdiBipXqyA6pFsoKpWSjwQCQXaIirac9ZqdnXHK8MZrNAZPojGdO5pM1pKPjMIHXVugWM0SuP6/qzh38iJOBF/FnQgvRGli+CMEAoHAsFhZW7HyrItWz8aOA+vwWe/OKOFRDEqlWLRaCsYsuykQWAKxsbF8ZP5Y21jxkeHQSqjl8f/jpsEwCQFC/T9UMkUBbhoFV3sntBnbHjaOtji28h+E+YfiSZQPTgVdx/NoPxGWJRAIjIp7XjcMGNoLP25ZiLU7lqJ7709RtEQR/lWBuSI8IAJBzoixEAFCXm6F3PCZCNL6NkRmZ/2AmwbDJASIi9K2CR8aDRu5FWztbZgIiYuOw8U959l8rDYON8Mf4kLIbYTEh7M5gUAgMBbk/aBk9f5De2KdJETWbF/CPCNly5dioVsC8yFfgbxwdHLklkAgyA6xMZYhQKgXkExuhJw/mfbB/hmbQ7hlMExCgMgg/4QPjYaMKhLLZChUsTCK1SiO+8fvws/zFf8qEBAXgjPBN3A/4im1q+ezAoFAYDxox6xkqeLMM7J843yWvN65ewf2NXsjxRIL0oc8WS1aN8H3CydjrSQeHRxFCJZAkBMsxQOiUMiNUnRErVVfmDnTcA0IEzG6ADmuPa60lilrc9NoqLUaioNj6rPF8NZQWilxYfc5aDXvxAaFYT2K8saFkDuIFEnqAoHAhKAbF5XvzZPXnXlJDv7yE/Zu3YBvvh6K5k0aoUD+fCJ3xAjY2dmiao1K6D2wO5as/QE7f12PCTNGo27DWrCzFyJRIMgpFhOCpVAYpdhIXLzmJB8aFKMLENvggkWlVb/Rmw9SL5BEz4a9mz0qtamCF9ef49U9HzaXFP+4YJwJuQn/2GA+IxAIBKZBYEAQbG1sYGtrg+pVKmNI/75Yu3QhDu3fgz/37cK0b8eiZfOmcHFx5t8h0DX58+VlgrD9J62x9Zc1mL9yJnoO+AwVq5Q3yg6nQGDJWEoSujE8IBqNRhusiTjGTYNidAHiqLAqKj3dNtw0Gu/nd1SUBIjSRoWrBy4l84IkEqOJxcXQO/CJecNnBAKBwPiEhoQxT0fSnTS6qdnZ2qJk8WLo1b0rVi+ejwtHD+PoH/uxaPYMDO7XG/Vr10LRIoVhbW34KizmCj2v5FmqX6c2vuzTk3Uov3j8b8yaOpF51GvWrQYnZ0chOgQCPWJJSeiGzgFRQ323iUvVIG4aFKMLEI1c20S6OBv16kyhVd7vCQmXQi4o26QcvG+9QLBP6q8Nfd+1ME/4xgbwGYFAIDAuIcGhzPuhykS4VZHChfBx+7YYO2IYtq5dib/27cY/v/2MrWtWYuTQQcxTUryoqLSViJWVFcqXLYPOHT7ElPFjcPjAXuZZ2iY9d+NHfY0WTRrD2ckJ9x48ZI8vUbIoO+sKW0lEEvHx8ewsEAjIAxLHR+YNJaHLDbwcVkN7iA8NjtG3ZTwjnu9VyhWfcdMoeMe8xnVJSLxPyKtg7By2FRVaVsIHX7fmsymhRoYNnavCWWmcDpYCgUCQyLhhUxEWFI4/9+5kC2ZdQI2+nj1/gUdeT/D8hTe8fV7h/sNHCAkNRVhYGMLCI8iVzx9t3tAuJIkIdzdXFMyfHx4li6NyhfKoUK4sypTy4I9Kn7FTpuOfY8dx4N+dOs278bz3CCO/nIDJY0eh7xef81mBIHfzcfde8Hz0mFvmS5587ti4ewVsbA0TFET9P4LiIhvWdi6bUPbVwBhdgNyPfPrCSqYy2hYbJZ8fD7qMaE3qLry/5vwB7xvP0Wf9ANg6p50wSOKjkSRC5JIYEQgEAmPR/7PhcLZ3xK+7tkmLaf1d4inEiEIfqARmiCRCfP388ODhY9z3fIjA4GC8eeOP1/7+8Hv9hj3W1KCQtIIF8jMvUIliRVGqZAkUK1KEncmDZGtjK4mH7NXk79ijD+K08Vi1dRGf0Q1eD59ieP9xGNj7C+ZxEQgEQNvOn+Hp8xfcMl/yF8yH9buWGywMVqNV+7+ICSjTwrWGURKajSpATr857VjQvkSwTGa8VXta3o9EHp3xxOEFf6HFsFao1LYKn00JlfGt71wZ7iqR2CkQCIwDLfR7dhyEIgUK4uftm/iscaFwIV+/1/B9/Zp7TMKZQAkNDUNkVBQCg6SxJGACAoNYMmlc3Ltwilg+pn9XfFxC2JFao2bNupSqhDwXCjVjoQs0VqmYbWNjwxLB7SQhQec87u5wdHSAi5MTXF1ckC9vHnbWB/TvrdaoBVq1b47RE7/is7qBwusGdP8alcqVw/Z1P4rcEoFAokWHzvB55cst86Vg4QJYt3MZrKxUfEa/xGviT5a1L96MmwbHqFevy8H32rpZOx3mpsGhHI7/gq6kW1I3Jjwau4Zvg0MeR3Sd/znkyrS1UhHrfKjuWJZbAoFAYFiioqLRt8tQ1KxaFeuW6Xb33RCo1epkoVxk022KKhQmzlNREErUVFCSvbQApzMtxGkfi6rIGBvyAJEHZOS3Q/Fhx7RDd7PLhBHT8ei+F479eQAuzmLDSyBo1KYD/APMPxeXGsyu2b4UKpVhyqXHquOml3co8T03DY5Rr9YOVnaV+NAoeEf7ZdjPw9rBBmWalEPAM3+Evk6/UWSoOoKPBAKBwPBQOBQt2p0czbO7NnkymBeDH+TJsLGxZmWFqbEiHQ4O9uzMvmZtzR5HeRamID6IF94v2blMuczli2SVth99gIjISOzZ/yufEQhyN0m9puYMeXENmYQeo4k5zodGwahX7HiNuj0fGpx4rRoPIp9zK30qtq4MdZwa947e4TOpo9FaRhKmQCAwT+Ji4yQBooGjtEgXGIcLV66xBoMFCuXjM7qleesmKFSkANZv2cFybASC3E5snKX0AVEYrAyvtAYOPuC4+ww3jYLRBIhWq5VbyZTluGlw/GIDWS+PzOBePA9ci7jB6/zjVHuCJKKQZS9hUSAQCHQB5Uxo1GpJgIiKfMbi6o2bcHVz1lslG7lCjn5DerL8mZnzFiGO58YIBLkV2nixBFgfEAN5QKQ1+P9mymYaddfcaALkjP/VAgqZXD9ZgJmAks+zQpnGZRHkHYjA52nHGdopjN5PUSAQ5GLehmA5mWcIlrkTJYkCSobNky8PCw3TF42a1UPdhrVw9L8TWL5mPZ8VCHIfrEAFyxUzf2hzwVACJEobu5sPjYbRBIi7jbO7dEq7rq0eCVdH4k1s1ho/Fq9VkrnGPE/e5zMpcVWKm75AIDAeMUyAaMw2B8TcoYpeUdFRKOGh2waE70OhGlNmjUXVGpWxZddPTIQkJOwLBLkLS8n/IAyVfK7WagLD4qMucNNoGE2AxGtRRlJ6RolZ8o0J5KPMQ2FY9q72eHrZC5r4lF4rKsObR2U0h45AIBAgIjyhEAaVnBUYnld+rxEdHQOP0iX4jP6wsrbClNnjUKa8B9Zs2opRE6YgKNgo5fwFAqORWKrbEqDS4oZAo9XcauJcxegXC+Mlocu01fnI4ATFh/JR5lFaK1GqYRmEvg5DTETKylkquRK2CmtuCQQCgeEJDU64trnpqceFIH0ePHzIziVKFWdnfePk7IgFP36P5q0b48h/J9G2c3es37odgUFBLDRFILB0LMoDojSMANFC8ztkMqNfIIzWB+Rh5IstCpm8HzcNyqng6wiJD+dW5nlx4zl+/24/2k/owMRIUpyU9mjiUp15QgQCgcAYHPrjXyyfvxa/7NiMKhUr8FmBofhh0TJs/2kvfj+6G9Y2htuQorC7c6cuYtPqHXj10peVKi5bqhQ6tGuNokUKs34hojCBwBIhsf3FwKHcMm/qNaqNmQsmcUs/0MbEq9ig0o1dqjzmU0bDaKvlexFPr1vLVdW4aVCuhXniZRaT0In4mHhs7rsOJep4oM3Y5BWEqQN6A+e0O6ULBAKBvvl51+/SInQ7/vntZxQvWoTPCgxFjwFD8DrIHxt/WslnDAt1iz9y+D+cOHoGXg+fss7pAoHAPGjUvD6m/TCeW/ohThN3q5x9iarcNCpGEyCeEc/ClHKlUbZkqPkgeUHitFkvX/jbtF/g/+QNBmwdkqwruoPCFk1dakAuM15Um0AgyN1sXLUdv+z+HVdOHoGDvegFYgiioqNx5vxF/PbnQRw7eRqNpUXEpO+/4V81ElogIiISoSGhePnCVzp82DgpGqoeJAmW3J68Hh4WgX/+Osat3AE17mz3cUuWR2TuhIeG45+DRu2npzOat2qMiTPHcEs/RKgjp1ZxKPMDN42KUQTI5dD7edxUjm+4aRR8YwNwLewBVQPgM5njyv5LOLf9NHos7w33Enn4bALl7IqjtF0REYYlEAiMwroVW/Dr3j/RoV0bfPJhW9SsVlWE3ugQCl8ICAzEI68nuH7zNk6du8D6fmg0GtjZ2aJ0OQ8MHN4H5SqU5t8hMHW8n/vgyx4juJU7sJXeq9t+WcNyiMydZ09eYEiv0dwyb1q1b45xU/X3XtRotbER2shS1ezLevMpo2KU7XqtRlODD41GASt31HGqBEUWPRbFahRn5XipGtb7PIh8hpvhj1iXdYFAIDA0nbp9hAZN6uLPw/9gyKhxaNOpG6bPWYDb99IuHy5In/j4eFy+dh0r1m7A5wMGs0TvvkNHYOnqdfB68YwtGigRfKu0oJu/cqYQHwKBASEvnqWgVOq3MKxGq7kfaPfSl5tGxyhb9XfDvfraKKy3ctOoUEWsS6H3EKvJXCWF2IgY7PhqC/KXKYAO0zrx2eRQQnpF+5JwUzlLCk94QwQCgeF44+eP3p8OQZGqRREXHYeAZ/7QxGlQolhRfNC0CZo0rIdKFcoLz0gqxMTGIiAgEA8ePsLVG7eYdyPRw5EI7R4P+rovKlUpj+J67vch0D/CA2Le3L/7EKMHTeSWedPh03b4euwgbumeGE3s/Ar2JU3myTLK6vhexNM51nKVflP9s0CYOhJng29mOifk9+n7EfQiED1X94PKJvVutxSGlc/KVRIiHrAXHdIFAoGBeC0JkD6SAGnUvymqf1ITEUERrIHqg+P3mBihTruuLs6oU7MG2rX6AI3q14WzkxP/7twFCQvPR49x885dnDxzDleu32TdzCmvIy1atGmKCdNHcUtg7iQKkKKFC8Hd3Y3PWhZPnj5DSGgYtyxLgNy5cQ9jh03llnnT6bOPMHTUAG7pHv/o4Jp1XStd46bRMYoAuRPx5LCt3KotN02CN3HBuBx6N1M5IXf+voXjq4/gix/7wq1o+hcsSkovYVOQHXZCiAgEAj3z2vcN+nQZygRIjU61+GwCIa+C8eiMJ55dfYYg70BEhUSyhNTKFcqjXu1aqFm9CkqVLImC+fOxeUuBcjeCQ0Lg6/caT5+/YELj3gNP3Ll3P12xkRpUJpPKZQosg0QBMmPSePTo+imftSyGjhmP4ydPc8uyBMj1K7cwceQMbpk3Xb/oiC+H9+GWbonXxN8va1/cpGqzGyUHRAl5ST40GfKqXOBhW5hb6UOhDcSD/+6yc3poJEHjFfWSVd16HOUNDZUnEQgEAn0hS3tfybmgC2p1rYvOP3RF77X90fH7LijXsgIe+z7Dui3bMHT0OHzU7Qu07fwZRn47meWSPH9hEvmKWSIiMlISGTewbfdeTPjue7T7tDtad+yGT3v1x+iJU7Fjzz6W15FV8UGJ5hUql+OWQCAwNpSjZSnoc9MnVhu/nQ9NBoMLkLPPz9oqZQpXbpoUZeyKwTkTlYHpJl6wQiFoNZkXExTedS/iKU4FXUNAXIgkQ4QQEQgEuodCrIj0OmHTY6zsrFC0WjG0GNYKfdYPxIBtQ9D6mw9RtmV5xDloceLCOYydMh2tO3VDsw87ssTrxSvX4I+Dh3Ht5i3mTYiNjeU/0bDQouONfwCePnuOcxcvYde+X1gTwC+/HiMJja6o2aQla042Z/Ey/PbXIeb1CAsPT5bLkR2oypWjk8idEQhMhfg4yyn6o1TpR4BotNooOWJMIu86KQYPwboYcKuom63LPblMbpJF6r1jXuN6mCe30kYdGw+ZQg65dGQVyg8pZlMAFexLQBJjfFYgEAhyTsCbQPTsNAgN+zZGzU/r8NmsQZsrsVGxLNfN6+JjvHnsB/8n/ixki5DLZbCxtoG9vR1KFCsGjxLFULhQQRQtXBjubq7I4+4ON1cXuLq4sMdnFRI2IWFhCAwMgu/r13j9xp8JDsrXoHh2/4BARMVES4+LQ1xc5gqIJEVprWSNZbMKJZ936fEJtwSWgAjBMm9O/3ces6cs5JZ502/IF/i8Txdu6Y54jfrcrgWbGs+cOTNnOzA6xuAC5GqoZ0Vnpd11mUyWeva2kaEmhf8FX2WhU/qGqmVVdyjLzgKBQKALAvwlAdJxEBr0bsTCrXRJZHAkAp8HwP/pG4T4BMP/mT8igyIQEx7NKm6p39uNtLWxgaskRKytEhqeWUlnCjOwt7NjNkHeDKo+Rcnf0TExTHTQWa/QnS8bTug125agZOni3BJYAkKAmDf/HTmNedOXcsu8ofwPygPRNdGa2DEV7Usu46bJYPAQLEe5FWVim2x2o5VcRTkq3NIvofERuBB6m1XhEggEAl1AhS+IdCKwso2dix3LgaPqWs2GfoAucz/DFyv7oPe6Aei36Uv0WNEbH0/vzMK6SPwUqV0MWlcFXvj64Mmz56y8LSV+X7xy9e1BZW5pzuvpM/i88tW/+JCwtrPmo8zjntdNiA+BwMRQx1tOCJZCD31ANFpNfFh81A5umhQGFyDRsvgSssQgZROEdTE34J8Xo4nDuZBbQoQIBAKdkJkcEF2iUCnw9JIXbvzvGtyL50HxmiVQqW0V5oFpO/4jJlK+3PEVPpnxKapJwsWtmDtUtgkeEWMRG531sK0WrZvwkUAgMBUsqxGh7vfm4zTq/9VzrhjATZPC4AJEuit68JFJoqE6VQa6cSdCTRBvhHkaJOxLIBBYNm/3Twx4HXt05iHuHb3DrZRQzkWxGsXRZGAzfL60F/qs64/2EzqgcvuqyFsqH3+UYbB1toNWnfVr7QdtmvKRQGDeUDEGQ69z9EW82oKS0BW69YBIr7E2UhNjcqFXiRhcgChkyrx8aJJEqWMQrzX8Gzo4Phy+sYHcEggEguwhkydc1jVqwy0wqCFrXFTmvApypZyJgFINy6D50JbovqQnBu8Zjm4Le6DV6Lao0bk2StTxYJ4Sx7yOsHawYV4WXaHOxo6pWx5XFCycn1sCSyI0JJSd5fxzY4kkzbki4rJZvMEUsaQyvHIdCxCNVuMVExxwiZsmh8E/cSqZwqSznvzjgrNUIjc6NAo3/7wuSU0+kQOoT4jgHYERIbgZ8lB4hgSCLJBYmU+bw5KzWYEJkGyENSViZWuF/GULoHyLimjUrwk6TO2Iz5f1Qs9VfdGH55fQmPqWtB33IZoOboG6Peqj6kfVUbZZeRSvVRKFKxdhosXaIf38DhsnWz7KPGXLl2aJuwLLIyI8IfzZxdmZnS0RO9vk713ygIQGJwgvc8eickCyUVU1PeK0mt8aFmsYxU2Tw+ACRLolGtbfnkVexfjzUeZ4euUpTm44Du9bL/hM9gmJD0eMxjh19U0Jeh5+O/UP+nw0GBd+Pf82qVYgEGSM4q0HxHACRGmlZCEd71fBygkkpJTWKiYoyGPiWsSN9S0p06QcEx51P2/AhEibb9rj4+86ofMP3VhC/KBdw/Dlrq/QfWlPtJ/0MRoPaIaqHaqjZF0P9v3ZCb9q2FS31cQEpkNQYDA7F8xvuR4uN7eUrdeCgkL4yLxRW1AIlkKHHhBJZGojtFHbuGmSGHxlp4UmoY24CRKhjkJQfBi3MkeBcgVYeMDD0w/4TM7IzcnolAtzPdwTR56fx7a5O6CyVaFZq8b8qwKBIDMkhpJoDRiCRWFVhKnsRto42CCvRz6Uql8a1TvWRNNBLfDRlI5oN6EDYjMZKpaUOvVr8pHA0gjwD2KfmQL5TXpvNEcUKVSQj94RKP27LQHhAUkdDbSn6zhWuMVNk8TgAkRSICa7zfAoGyFQzgVc4FbEHS+uP0d8bM5jESkHJbeh1mrgFeWDY0GX8TzcF/8sO8zCOT6c/AkKFRRx1wJBVkgMwcpp1++sQJsFRGykaXtwI4MjshwqVrxkUbi6Z6+hosD08bz/CO6urinyJCyJ4kWLvK2Ol8jtG/f4yLyJV1tODoiuPCCUfB6hjjL55iiGFyCQpfQFmgBx2nj4ZSMJXCaXoWKbygh7HYqAZ1kL30qNrOSfWALUC+VMyA3cjfBiyf/Prz/D86tPUe3jGihYoRBs5Fmv1y8Q5GYSPSCGTUJPKKsbn4M8EEMQ8ioEmizumH7QVlS/slSok/79254sRMnWllqUWSaFChR42ww0ketXTHpzPNPEWVAZXoWOyvBqZNrnakeHv7lpshhcgCggM8lMPhIfFAKUHUo3Kst2HW8fuslnso9SZrI9GnUKeT08I58z8UEihNBqtLj40znYONqwsAkiu6+JQJBbeRuCZUAPCOWAEKZek9//yRs+yhwqlRJNP2jILYGl8eKZN8JCw1C3Vk2LroKVL28euLgkT7L3e/UaPi99uWW+WFQfEB1V+4vXqg/UlhU2+Xh+g37iLmsvqxRyRYKv3sTIavJ5UmydbVG0RnE8Ou2Z4zAsK7nlCxASH+dDbzMBQuNEnlz0wutHfqjTvT5seaUaY5REFgjMGQq1oFhiTbwBBYg1FyAxliVA8uTLA/e87twSWBoP73shPl6Nxg0su8iAlZUV2rX6gFvvuHYp55umxsaSBIhKBx4QKgYSHBm2gZsmjUEFSFiAyiQD+sPVkdkKv0pK2ablEBcTB68Lj/lM9rCRG7dDsL6JUEfjVPA1BMUlLwFI1XPO7TgNB3cHVGhZkc8Cb+IsI1FOIDAkFEts0CpY5iJAnmZNgFSqWl5avJnknplAB5w8eoaFJjWuX4/PWC6dPmrPR+84f/qS2TcktJR+JoQuQrBiNXFHG+SpYhYJPgYVIFYKrUk2IfSOztpNKTWKVCnKatl7nrjPZ7KOHDLYKyy31jx5Oy6F3pEEX8qy1C9uPEfwyyBUalsFKul5TORNbEKJRIFAkHkMLUBU1gmL9PgY010MkDgK8cna9aRJiwZ8JLA0Hnl64drlm+jWuSOUOoq9N2XKly2DMqU8uJXA9cu34Ovjxy3zxJJyQJTKnIVgSWJSEy9XT+emyWNQAaKAwuRKiVCTO++Y19zKPnau9igsiRDf+z6IDste3xdHpb0kQZJXqrAkroU9SFV8ELcO3oCVnRUqt6/GZxIIig/N1aWJBYLsoJBuZIYUIFb2CcUiYiJMt4ofFQnJym4vLUqr16rCLYElQRXiNq/eyV7jvl9057OWDYVmvv9vJe/Bjk17uWWeWFQOSA6FsBqam/e8ok228/n7GFaAyBUmV+eOFsS6av5HzbGiw6Lx+NwjPpM1XJWOfGR50POcVjhVREA4Xlx/Bo/6pd/mfiRCXpN7EU+5JRAIMoMIwUrJG6+sbTRVrVEJ1jaiCp8l8uLZS9y6fhcN69VB0cKF+Kzl07pFczg5JV9nnDlxAd4vfLhlfogQrHfExceu/6xyZbPpZm1QAaKSKU2uzl1AXIjOSt8WqVqU5TDc+Tt75e2cLViA+McFJ0s4T8rdo3dYOWMqvZsar2MDEfhezohAIEgbQ3tA6PfRZzg2ynTvfeSdzgqNRfiVxbJ9wx7WQXvk0EHMM5BbcHF2wsghX3IrgZjoGOzb8atB+wbpkrhYyxEgOQnBiteog6LCgk268/n7GFSAyGSm19SBBIiuoBtw2WblWSWnwOcBfDZzUOhVXivLbXZFXeZTgxYst/66Drdi7nAvnofPpuRh5HM+EggEGaFUKKE1sAChMqYm2wdEKwmQB5kvOWpnZ4uGTS27MlJu5djfJ3HmxHl0+aQDKlcoz2dzD107fYIK5cpyKwF6Ts6evMgt88KickBU2feAxEH9Y+3Ctc0qXt2wSegyhcmVeAqJD+cj3ZDYE+T+8bt8JnMoZQooZAZ9OQxKWrktVBYzKjQKHvVKMwGXFgEiF0QgyDR0I1NnseFeTlCoFJApZIgx0U7olJcXFZL560fe/Hng4OjALYGl4OPtixUL16FQwQKYNHYUn81d2NrYYOKYEcnyDeLj47F66Ub4v87axqkpQM0kLYXs5oBotNpAbZxiGTfNBoP6Hj2jng9UQrGRm0aHekwcDjjHLd1Atfd3jdgGuUyGz5f3ZjfmzGArt0Zz11oWK0KeRr/C7fCUJYrP7TiDK79cRM9VfeFaxI3Ppk4BK3fUdqrALYFAkBZDeo1GrI0aXeYZJsE23D8Mu4ZvQ4VWldB0UAs+azqQR3rP6J2ZDkv79POPMXhEP27lXigsx9fntdmG57zPqsUbWOWr7yaMRcN6udfDRcUYVq7biIP/HOEzCdRpUJO9780pLG3OtEXwevSMW+bNnv9thotb8oaRmSFGE7uhgn3Jwdw0Gwz6LvOKejlIOq1PsIxPtCYGRwJ1XzDgxh9XcXrLSXSd/znyly3AZ9PHTmGDZi41LVaAUA7H2ZCUTY9+GrWDiTYSIBlBZYpbu9ejXCI+IxAIUmN4/3EI00bis0Vf8Bn9Qt6FHUO3sEISrUa15bOmAxUGOTTvf9zKmEWrZ6FytXf9iHIre7btx9b1u7klEAj0yS+Ht8PB0Z5bmUMSk/EBcWGV6zpXeMCnzAaDCpBHEd5D5XLZGm4anWhNrCRAdB/3SJWwNvdbx8Kx2nyTsvlPapDwaORcDU7KrL35zAUSe8eDrkKdpLN5qF8Itg/ejPq9GqF2t8ztRtVwLIfC1ibZTkYgMBlGD54I/4hgfL68F5/RLzHhMdg+ZDOKViuKdt924LOmw4Xd53Bp73lupQ8tAPYd3MpyWnI7KxasxcHf/8WMieP5jEBgWqxcvwkBgTlrJG0q/HZ0N2yyWHkvRh27r4JDSbOsJW3YEKzoF6OVWvlSbhodqspEIVi6qoKVlEPz/8SzK0/Qf8tgWPMa+RnhoLBDXaeKzBtiaWik5/i/oCuIVEfzGeDar1dwdtsp9FzdFy6FXPls+pS1K8YOgUCQNuOHT4O3v2+mPIu6IC46DtsGbUJej7zoOLMLnzUdDs75A14XUoaApgY1H5wyexy3cjeJAuTBFd2GKgsEuuKDDp3x8lXmC0yYMn+d3MdKqGcWrVYbE6oOqVXDsdIdPmVWGHSLR6vRmFSbb/I66KvzePkWFVhN/IenMu8VC1dH4nTIDdYYkRbslgSFT1nLErolJ/L0shfs3R1g75b5ZE8RfiUQZAxLQo8zXBK6ykYl3TjlzBNiilCxi8zSvHUTPhIIBKaOpVTBorybrIgPIl4b/191h4pZq3hkQhhYgGhNbvWor3CeQhULw9bZFg9O3Kd/N5/NmFhNHK6HeeJiyJ10e2eYG3Ha+GSleKny1RtpUZC/TH62eMkM5BkS4VcCQcZYWakMKkAIpXXC78zK9c4QxEbGIPRN5voIOTk7olqtytwSCASmDPVy0VjIGkmVxRK8Gq1WG6WOni0JF7PdrTZoCNaDyGeTVTLlD9w0CaI0MTgVfE1a+OteRZ9cfxx3/rmFXqv7wTGfE5/NPFS61klph5I2hVHIJi/zIpgj5M25GfaQeXYSeXX3JfZP2ocWw1qhUtsqfDZtqEpYY5dqsJabXCVnQS4mMiISU8f+AN9XfnzGNAgPDYfMSoFBu77iM/qHqkzFx8ajx4rerC+IqeAjXWsOSNeazEB5Hy6uzga+M5ouEeGRrFFdvjx5Ep4TWuqIszibyJmqeQUEBllElTbygLi6Z6EXnBbaAP/AhNgzGVnS/+vrDNkDVUxo27t37+q0zjq9lAbDM/LpBKVMNY+bJoNPjD+uhT1gz7QuCXwRgJ9G7EDNT2ujQZ/GfDZ70O5/aduiKGjtblZhSMHxYbgV/jhFv5VLey/gwu6z6L22P5wLpv+hozC5+s6VmQgRCEyJVy99WclbZ0cn5MtnOt45n1evEBYZgaE/j+Az+ue37/YjzC8EPVb2gdLKdK5RN/53Dac2/set9ClSuBCcnbK+WSQQCAwPCQ/PR4+ZJ0SgP6SVcYRMFlfC88oVfz6lEwwqQB5EPh+nkikWctOkeBLlgzsRXtzSHfsn7EXwqyCWjE4NCnOKjbQIL29fHIWsTdsjQqFk9yOfwTvaL9V8FtqRDPENkZ4XqsycNiQ+GjlXhZU8c2FaAoEhSRQg/Xv2wDdfG87bkBHf/TAfew/8hq9/H8Nn9A8levs99GUeX5Wt6Xgq/150MNO5eP/buxNlS5filkAgMGXCIyLQ8uNPERySuRBLQfbQlwAxaA6IQisz2WyhkraFUMneg3Uk1yXlW1ZEVEgUnl7SjbihcraUI3Ih5LZJdganXI/HUS9xPOgKnkf7pio+YiJi4Ov5CkWrp1/NikRHXadKQnwIBFnE2jpBAFBIlKGwc7OHOk4DjQnlgFA+ip9n5irkUHdsIT4EAvOB5YCYWM6ZIPMYttC5XGaaJVI4JEJYqI9Cd6E+xWuVZEnW947qtkpaQFwITgdfh29sAJ8xPq9i/HEy6BruRTxhQiQtfG57s+aDHnXTvtlT8GENh7Kwt8CSxAKBvrGxTriGqQ0oQKztrKXPtWkloUeHRbEjMzRt2ICPBAKBOWBJSei5EcNWwYImjg9NFhelI5q71EIp2yI6ybVwcHdAserF4XPnJesWrEuoQhblrlCXcWNCDR0vh97DlbD7LKk/I/KVKYBqHWqgWK0SfCYlripH5LHKQkKWQCB4i41NgnCPizGcALGys0J8XDw0atNZEEQERbAeJRlBCaCdO3zILYFAYA7ESwLE1KruCTKPQQWI9GYxi0wh6g9Swb4EmrrWQCHrPHw2+1TrWJOFHVFJXl1DIuR6uKfR+oaQJ+Zk0NUseWLs3ezRZFDzdBNVC1nlYV4QgUCQdexsE/obxWdi8a0rbBxtmWfTkGFfGRHkHZSpBUr+fHlRtowIvxIIzAl1vPCAmDMGFSDSItl07kyZgKou1XQsz8q/uqmyXxmFeoK4FnbF7UM3Wdk4XUPdxb2j35W4NRQvov1wMfQOYvXwsjoq7flIIBBkFTu7BAGSmd1/XWFlnxD2FRel00qNOSLgaeYaEJbx8Hgr2gQCgXkQHx9vESV4cyuGFSBa0w/BSg0Ky6rvVJklqWe38lSFVpUR7BPEQrH0wcskPTYMAYV93Yp4bDGNEgUCSyJxMW1IAWJtn5D4Hh0Wzc6mQGY7oLf+oBkfCQQCcyFBgIgQLHPFsCFY2njTuTNlEblMzpLUG7hUhXU2qjKValCahRzdO6LbZPREqCJWeonfuoTCvW5L4kOfrs+kXdMFAkHWMIYHhDqhE7Em5AHJjACh5oNNGtTnlkAgMBcoB0R4QMwXwyahy2TJu9GZIa5KR9RwLJdlT4hzARfkL1sAz64+RWyk7m/Q1HcjSm2YImOvYwMRGh/BrcxDeTB3j9xmceIZYezEeoHAnLGzs2NnQ4ZD2ToliJ6IANO4zJMnJjwTfwuV3qUSvAKBwLyIo6IXQoCYLQYVINHqSItYVeZRuaCwTT5uZRJJr9ToXJtVwvI6/4hP6pZIjWEcTK9jg/goa9z44ypOrD0mCZGM/05Kbo/Xiu6mAkF2cLBPyKGK0cNmR1oorROKSsTHmEakrX8m8z+aNRLldwUCcyQ2LlYvebUCw2BQARIbq83eytUEKWydl48yT/GaJVhZ3hv/u8ZndEu4gcKWSBxkFfJ63D1yB65F3GDtkHFvDyrn+yY2mFsCgSArWFtZQaFQIDbScK2XrO0TPtfUeNUUePM447w4Cr/q/PFH3BIIBOZERKTpNWMWZB6DChCFlVKnbdyNiYPCLstd02VyGSq0qoQ3Xq/xOhM3x6xiqJ2A7Hgm/B76IjIoAiXrekCuyNzbzitaPwn7AoGlY8UEiNygAoT6gNA1LirUNASI730fPkqbIoULifArgcBMiYwUuaLmjGEbLWghexT1Il4ukxtU+OgDSvg+Fng5y4nfgS8CsHf0LiZEmn/Vks/qBmqeSP1L9M3RoMuIUmct3OvcjjO48stF9FzVl3lBMksL11qwV4jymALT5NVLXwzpNRod2rVBz8+68lnj4+8fgJETJqN8m0po8mVzPqt/1n++CsVqFEe7CR34jHGg3h/bBm1CuH8Yn0mdurVqYsKYEdwSCATmxMnTZ7F87QZuCfSFFoiQyeJKeF65olMngsE7vXlGPAtTypUO3DRbYjRxOC4txLPqDaAb4y8T9rBEzZ6r+0Flk/WKWmlhKAFyOvgGguPTv7Enhf7N2wdvgsrWCl+s7MNnMwdVHqPyxwKBKfLa9w0G9RyFmGjDeRqyQvkWFdFqdFtu6Z/tgzfDuaAzOs7swmeMA3lbd3611aQqcgkEAoF5og22jlN53Lp1WqdpFAYXIPcjn3pbyVSFuWm2UNnbk0HXJGWY9bCnh6c98ffCv9guYemGZfhsziljVxTl7IpzS39cDbsPn5jMC2GfO944MPlnNOjdCLW61uWzmcNBYYumLjVYGWSBwNSgsMdb1+8i0D+Qz6TPqiUbERZquCpRJWqXRIdpnbilf3aP2A5rO2t0md+dzxgHKr+795tdmeqCLhAIBLkFac16SVr6/yoNaf1PF8iMzzLt9YdXLhzits6gX2BQ7kU8vW4tV1XjptlCjf+uhXlyK2uo49XYOmAj2ynsOv9zPptzytuVQGm7ItzSH0+ifHAnwotbGXNk+d94eOoB+m36ErbOCeVBs0J958qs8phAYO706jQY/m8CuKV/CpQvqNNrTEb8OuVnRARFoNfqfnzGOHieuI9/ltD9UiAQCARv0WK957XzQ7hlVAy+rSyH7BUfmjVZ8QC8j0KpQPkPKsD3wSsEPNNdSJ1SnrWk+OzionLko4yhEIinl7xQtFox2PA+AVnlRbQfHwkEgqwQFxVnUC8AhZQasvlhWmS2A7pAIBAIjIPhBYhM8YwPzRbq0u0Xm7mQi7Qo16wCqwZ199/bfCbnGMqd5aSwJ58ct9LnyYXHrCFYqYZlIJNl7y+kpoTZCXUTCEwOA/uc42PioVEbrlEXldiOCTdMP6L00OXGjkAgEAh0j8FDsO6GPVlgo7Qaz02z5HqYJ7xjclZGl3Yl947ZxZryfbGqL1TWOU9Gpw7t2elPkh2OB11hQiwj/vrhd9b9fdCuYTlKuG/pVge2cmtuCQTmybC+Y+Hj7YtSJfVfLMLnlS9iEItea/qzErmG4PTmE7j++1UM2fu1TgtsZBVKhg/1S7tfka2NDTwM8BoIBAL98fTZc9ELJKuYUAiWwQXI7cjHY+1kNou4aXaExIfjTPANaHSwI3//2F2WH/HRlI6sP0ZOqe5YFkWss9ihPZtcCL2DNxl0RI+JiMGmPmtRplFZtP6mPZ/NHnWdKiGflSu3BALzZOSXE6DUyPHr7m18Rn8sW70OG3ftQt8NA7Md/phVzu88g8s/X8TAHUNha6Df+T60ubOm2wrW/DQtOnX4EPNnTuOWQCAwRz7t1R937t3nliBT5OYcEI1a85wPzZKHkS90Ij6IMk3KwdreGtd/u8JnckacJms9SXKCPBPa9dbBG2wxUOWj6nwm+0RqjB/WIRCYEwXz52chWPGxhrsuUAgWYcwwLGqEmJ74INq1bMFHAoHAXAkKDuYjgTlicAFiJbd+qjVUy24dExAXAt9Y3VWwUagUKNeiAl7e9UaQd85ySghDLdKp+WJQBn1A1HFqPPjvHlwKuSJvqZx7ZTIjeAQCwTvy5s3DygSHBxiu7G+i1yMqxHgdiqNC0g/JoPCr+nVrc0sgEJgrQUFCgJgzBhcgkeroCOlkuC05HaHWanAz/BG3dEeFDypCLpfjzj+3+Ez2oWRtfUPi43zIbcRq0q90E/g8AME+QSy0jKp+5RQrufHiyQUCc6Rg/gThH+xjuJu0kueykefFWFDRi/SoWa0qEyECgcB8CQsPR1S0iIwwZwwuQKJjI0K00Jpm2+B0oL4fmUm6ziruxfPCpbArvM49yvFNm/JT6NAHJDwo8f5E0NVM/Q7yfhAVWlZi55xAFbfclE7cEggEmaFggQLsTBsBhsLGMWFhH23EECzKPUuPtq1E+JVAYO68fi0q3Zk7hk9C1962sot2eS796vx8yiw4FnSZvDfc0i13j9zGsR//xcfTOqF4rZJ8Nnu4qZxQ36myzjqHa7QaPI/2xeOol4jSZE43Uvz15n7r4FYsDz6d043PZp9iNgVQ1aE0twQC84WS0ANfB6JLxw58Ro9ogQ3bdqJ04zJoM/ZDPqlf/L0SOpA3HdwCVT40Tr/Z+8fv4siyv7mVHPI29+jaGQ4O9nxGIBCYI698/fDHwdQ/54J0yM1VsIh74U/vWStU5blp8ryODcTF0Lvc0j3x0XHYMmADy5XoNKsrn80+ha3zsQW7IgcihDweJDyeRr3KtPBI5NEZTxxe8BdajWyD8jn0gDgq7NDYpZr0bzFMk0WBQJ/Mm74UF86mX3QiLjYOarUatrY2zPuXlOiYGGg0GtjZZq7CVHR0NPJI15Vui3rwGf1CuWw/jdqBup83QO1udfmsYbl58AZOrjvGreQoFHLYWBsu/IpycChMxFhpjwqFAlbWhinBLBDoC7omxsfHw87O9u01MS4+DrHSvIVAF4i0LhL0D87JWv3dz6YLkUw2y/Pq+ZnMNjJGESB3Irz+tJVbf8RNk+dy6D2dJp+nxgnphnn70E30XN0PLoVc+Gz2KWDlzsryKrO4cKeGf9R5/EHkM8RkkOeRGlT16vcZBxAsLUTo35KTXgDU96ORJD5s5OIGKrAM6IYZHZW+J3Xb+t04eeQsDuzaCidHBz6bwJiJ0/D4yVP8sXcHn0mfSTNm48zVyxi06ys+o19CX4di9/BtzPvRqH9TPmtYrvxyCed2nOZWcnp174YRQwZyS/+EhIaiS68BLF7dGNRpUBPjp43klkBgnuzYuAf/O3AYx//8lYkQYsXaDdi1bz8bmzsarXaAUhZ3mJvJ0MisPKRlWeoXtAyQ5EacXIZaMsSyeDW5QqG11WgCrly5YhLKzSgC5EH4s8kqhfIHbpo0VHL3aODFbC3Gs4Lvg1fYP3EfanSqhYZ9G/PZnOGqckJtx/KwzuQCPloTixvhDzPs75EetAO6Z9ROlG1WHi1HtuGzWSe/lRuqOZQRyeeCXMeWdbvw5y+HcezPA3BxduazCQwa+Q08Hz3GiYO/85n0WbxyDdZv3Y4vd371Nj9Dn1AFqh1Dt8Cjfmm0GtWWzxoWEh8kQlJjx/pVqFurJrf0T3BICFp37IbQsPSrBuqLBk3qYvq8CdwSCMyTret3Y8+2/Th/9BBcXRI2aIeMGof/Tp9hY3NHI5fVfHT53DVuJqNcjYaFtDLNS25mEW1MfLy8mNfNcznrnK0nDJ6ETsRq47z40OSJ16hJnXJLf+QrlR/OBZzx+NxDndXtD4oLZZW7MtO3JEYSHxdCbudIfBBPLj6GOl7NepxkB5VMycLHajtVEOJDIMghHiWKsXPgC/16cBNRWCkhV8iN2gckLir1zSKlUola1Y2TlyIQCLIPfXaJuPiEtRGFoT58bDbLyAzRaGMt5x+TBYwiQKLUUY/50OSRGchHJFfKUe3jGgjxDWbeEF3hFxuIgNiMy3A+iHyOMHX69fMzgsKvqPmgWzF3FKtRnM9mDgoVK25TEC1ca7Gk8/dj3wWC3IJCLmehurrY9yhRvJh0DZMh6EXO+wxlBqUqUYAYr9BhXEzqAqR544YsJ0IgEJg3wSGhRvMq6hrpSv/a68qVEG6mQGWlVvNh1tHK1EpVbPpdWY2IUQSI3DnmuqRg9e9W0AG0I2+vMEzSYvkPKkJppcQ1HXVGT+RVQvhfmlDoFeV95BTvWy8Q9iYM5Zplrb5APitXNHWpgSoOpYTXQ5DrsbWzZTt9tMuXU/LmcYe1lZVOGp1mBtpIoW7oVAqXNiSMARX1SI1OHdrzkUAgMCdsbKzZOTIyoRVCQGAgIqOM1+xUp2hl6VY4igtWZHtnWCvTquVyucmutY0iQGrLasepoTHJmLTUKGqTUE9f31DCdpnG5fD86lO2kNcVYfHpf1C9JfFByec5gXZs7x25DVtnu0yX36Tu5pXsPVDHqSLsDCTyBILchJuLK6umZagQLMLKzgrqOElAqY2z8ZZaPyVqPFi7RnVuCQQCc4K8uERiNTnKg6NKgZaB9jof5DqMIkA4qSbcmCLFbPKz/hqGoELLitL7Ebh39A6fyTnh6sh080AC4tL0/mWacEkweV14jAJlC0gLkITdivSgEKuqjmVQ0raQCLcSCN6DvB+6KN1KFWMK5MvHNjSoP48hsHe1R3ys2ngCRBI/71OmlEeKhH6BQGCeXLt5i48sglP8rHNkWpmGKl9x0+QwogDR6q+xho6hBXJNx3JwUuq/eVW+MgXgmNcRj057smRuXUA9PWLUsdxKDnk+QnOY+0G8uPGc7TxW7ZC5XUYXpQMKWefllkAgSMTewZ7t7mU1BCsiIgIvfV6lOCgPhKpTpZUboWsc8jhK14I4owkQtSR+3qdShXLweeWb6vOjq4Pi0gUCge6xskoIzY6NTVjHXLpiNvvX6SIpg1g5FOe5mSoPHpzNdjiM9PPjIqKijHMhzgRG23q+GfposIPKdh03zQJayF8P82SJ3frk6oHLrJRkt4U9kK+0bhrG13eujDyqlP1F4rVq1uU9NodlhncN24rYqDj03TiQJaFmRGV7D5SwLcQtgUCQyMHf/8WKBWtx6u//IV+ePHw2gfTK8PYd+jWu37rNrXfEx6sRr45H7zX94Vww5z2GMuLinvPSNeySdC34ErZOmWuYqEt+Hv8T/Dx9uZWASqViTQj1SV7ptTry+y/cSkCU4RUIck7iNXH/zi1wd3NFi48668RDbGykf8KTKGtU8j5/Pt04+bI162frHyv9fP9YTVSZZzduZFyJyAgYzQOiUqiuSm8gs3oHUUJ6LacKqOxQSq85CxSGRYt4XSajR6pTr0pDHpCcvgxvvF4j6GUQKraqlCnxQdgpDL8wEQjMAbk84TOUVQ+C19NnsLezR4+unyY7OrRrw7bC/B7mvNBEZnBwd2De0NhI41TCUsclf97s7e3Qq3vXFM+LLo/iRYvihXc2S/ULBIJMc+T4CYsQH4z/t3cegHEUVx9/e0Xlirrkqt7lpmJbcsOYHnoAQyihhEASQkgCJKQQCPABIYQQCBBa6CVgejHFFBtcJBfJ3VZxlW1Ztrp0/Xbnm9kb2bJ9Ol1vej9Y787c6frOzn9eE2DTSOLDAfHKHUYQiKRUqcL2wwqZBWRV97acjFjdFkFQaHhXRGEldthh3AetlnafrQfO+Pzvn8Cuup1w3cs3QpzOd7FTqMmEYs2JqXHZa/+2e51s3fGWT+77AA5s2Q9XPX0taJLcc1ObmVAGGTEpvIUgyCBLlyyHv/31UVj8zpuQn5vDex24soDMO+s8eRX+vdde5D0ODEYjVM47FcrPr4S518/nvYGjZWUzfP7QJ/Cjf10FabnBd7N84+ZXjgm6P+8HZ8I//u+vvBUY7rr/IXjrvQ+gcd0q3uMALSAI4jvffvk9PHTPv+CFpx6Dex58GPa07uO3RDYSgV+0NNQ+zZvDUlhZ3SeAoOdN9yHQGicaSzdu3GjgPWFFyCwg5qSSfVSW+Vb1LoTECCoo1ebA/KRKeWKv8/OKfskpk0AUJWhatp33+IZVci4wFALLReU9xh4jHNi6HzIKx8gZsNxlQIySFHoIEuZoNRqYMG4cdOw6zHsCiybJMQ70d4Rm0n285YjV/0AQJHIZrMe2em09tO4/4GhEPhJR2j/lx6OSkAmQBYJgtxB7xASiD0esQi1bF1gdC1a9W6f0j0FnfNkEiNPHQePSbX7Jp28lLqw0PlRb3LGyCaxGK0w7t4I+jPuP02ELS5dEBIlKigryoHOP63pA/mIw7sPQOSDvg83Q5B3M/WrurGreQhAkknnrvQ/9Uh8pHKCzuroda9e28mZAIALYuzSasP3AQiZAGEoBPueHEQ+zJIyNSYWTkh1ChGV58gWWS58V9GOrln3tvqfJtQ1nAQHfkuA2Lt0OsdpYyK7K5T3u0W3rD4jrGoJEOvEah8ulP912CgvywdRnAmN34C3xrBAhgz1fKCBDLCA5WVmQoPfccwFBkPBBHRMj77t7omfhUiDkKX7oDt5dDAixJvT1hW3BlJAKkH7JdGLKlgiHTeiZEJmdOBVYkT1fHJym/GAaiDYRtnzpe85rX2I8huNgY5u8lV9QJVdA9gT2evaYj81UgyBIYCjKz5f3wbCCxCfGy+NBf3sI0tIScozFuLqq4khQP4Igkcfh9g746rOlvBUtkP2CUXliIN8oI6Qjs6A1LickADPjMIBZRFiRPZY1y1sRkjQhGcaWjIft324LWhExT9j8+UZQqpVQetok3uMZO0370QqCIEEgPy9HnogHQ4AwV0yWOMPUH3wLCEuOM9Rh9SSM/0CQiMNkMsOWjdvhnw88CdcuvAlWfb+a3xId0HnvC77U93AbQbBs3bowbOfYIRUg04XpRhsRm3gzKhkTkwJJau9dAMpOnSS7TbRu2MN7vENiK4PHXJodsArpJ/aOzEDnAOxY2QyZ07JAm+JdgUZmBdlm3M1bCIIw4uIdLkwDA/5zl0pPTYH4uDjo3B2cOJC4hHgw94bABUtWII4RTaVSwYwK9wqjIggSWlhsx/YtTfDEP56F66jouP2mO+HLT7+Ri7JGE3TG1U3U8A/edAsBBG8vBjaAezAGZDiUAkSbbe0E4hWx/MhzMiuyQRWrlmMtfGG4+HCLZJOLEXpK6/o9YDPboHBesbzi6S0HLIcxIxaCDGHwfGKLBv4iOSkZ9HoddLV2sdU33hs4WCYsY6+Rt4LH0Hc2ubREFiEIgoQHLEFEX28/HNh/kIqNZrnA4NP/egH++Jt74JIzr4bf3PhH+OT9L6Cnuzco41TQIUQUCPl1y+rVHvmn0o8iCj8MJqxCzMaBHT/RKeP+y5tRB/vdfN+zHvrs3q9mfnj3u/LK5VX/uU4OTveGRJUO5iWduBq419xOv4Nm3nKfd+74H/Qf6odrnrve4/iP42FWohkJZbyFIKObjQ1b4Pc33wXPPv5PmD9nFu914E0dkEF+/tvfwZot6+HKp64FdZya9waGxX/7GPau2w0/X/Qr3hMc2ATnpeufB1OPEc4583T45wP38lsCC9YBcY7dbodHH3gKGtZt5D1HiY2NhcSkBJcLWLGxMRCviZf3ns5WWDrmzRu38dbwKJVKSEhMgJgYz88JtVolv764uFgQFO6/QCaM2d/E0k1FH8MXmGsl+3zY5xlD974sCI6EyWiCgf4BuURAX1+//P0NxWa1QW93H4iSY1HTbDJDd1ev/Bp7unto2wJWeh+b1Qo2mz06RYYL6Lv9rDk/8zxYtMijVd/CippG+rUW8abb0Odb21xfO4M3w46QC5Ct/S2TY5VxDfSkicqlKrNkhaXd67yyMgyya/UO+PT+j+CsO86FgtmFvNczUtQJcmD8UEySRRZHnsZhdFAx9L9fvwoVF1bBnOtO4r2+MTdpGiSpMFsNgjA3BLYS+PjfH4AzT13Aex34IkCeefEV+NfTz8qLBt66TbrL988thQ2fNMANb9wkZ8kLFixphyxAeo1w2UUXwr1/Ds7kGwWIc154+jV4+9X3eQtBRi9UbDUSop7Xsn65xwWZCitrNtDJ+rETODcgQNY019fN5M2wI+QuWO1G8276IUVtUYiD1k6fxAeDpbhlufU3fbqe93iOUjj2q2bCaHXvFq+CwDd8VA8x8TFy9it/sdvUxo8QZHTDVmQZNpt/EzRMKikGyS4GLRMWw2q0yHtk9LFnVyu88/qoT/SDIBSyX1SozvBGfHCiMltPyAXIgjGTB+gk+ET7bBTA3K/2mw/xlvcolAooPKkY9m/ZD/2HvEttqR5iYDKIJljRswH6Rc99tFnl8x2rmiE9PwM0yf4pusjosveBSIIXK3W4oxN6baEplIYgoaC4sEDeH9we+ErCmmSHhWWgI7jnmMOlY3S5dYQrn3/8VdQUjUMQL5HooLRaAuX8netW7OV9CCfkAoQhCMq3+WFU0WXrg267f0zvRSeV0M8JYPvSkX1anREjOPxbjaIZVvRulN2vvGFP/W5H5fPzPKt8PhKsUKJE/wsUTAyy995s2AsPPvoY3PCjW2DZ1yv4rQgSPhzJgmXwb9HA9LRUSElOhkMt7bwncMQnOhYnmCtUUBmiP4wmTG4RShq3tvAjBBl9EAKdQKRrVZb+eS31K3fwbq8QgHh7MQjrMhdhIUC6zT0r+WFU0Wr234U+LTcddKl6aFnR5FVNkHilww97l+mAT7U3tny+Ufbpzpmex3vCFyY6eu0DsN24R47D+erwanj6kRdg2TvfQWbRRJg7I2xdI5FRzKCwD0SAZklhgRzDFWj06Xr5ffR3hCb2gRFt6TsjDZ0+sHFGCBJ2ECLSUXsjHbpvUcQrcpsaVr+6detWK7/VawgIUWlKDAsBMjt12iarZPfWNy4sYXEfh6xdvOU7qhgVlJ5aBl17O6F7n+ePq1E4VlU7bN6H2/Qd6vO68vlIaJRxoBIcvu++wmqb7LMcgmXd9bKrWYuxFfotRvj68S9gyxebZOvNrx66CVJSk/lfIMjooLioAAY6+8E8YOY9gYFl2WJjhCnotUCOirb+fnSxDCUnnzaXHyFIdEMI6SdAXiWSMFtt7pvR3FD778aVQSg0GOGEhQBhKED4jB9GBczFyeZj8PnxlJ7KKo4LsHGx58HoWmU8SETyKu5jkLVv1flU+dwV2XFj6TvzzaVLjrmhwoNZO9b3N8n1RZgYYdS/vxYal22HSWdOgbk/mQ8Z8SlyP4KEG4PpQM1m/wdwlxQVynP0QBckZAsmLHaNFVENFSZzYEUW4pr5p82BSVNLeAtBogY6gpLD9J91dPuPQMgFAwr72Ob6uqubN9Su9ofF4wQI8e5iQISwHgTDRoBYifVbfhgV2CW7PCH2J/qMBJgweQI0fbcd7Fb3XfuouAO9SuNTwT+rySqnAx4/aYLfU3jmx0+EzLgxvOUdTFwx0dFANxbrMZRddTug7o2VMHFqJsy/8RQ5X7te6b8AegTxJ4PF86x+zoLFKMzLAwX9/XfuDqzBWa2JkRcrgh0DMtRrrau7mx8hoYBlc7vrwTtg9kno6opELvGaeDudy62hQ8trEoFfSJI02S7YC5vrz5zZXF97U2ND3Udt69YFdKATojQLlv+iiH1kY9/2Eq1Kt0EQBO8q7QURtqq+ce92SFcmwYQJ43jvsTBLw3fdDX4XIdu/2QpfPfYFnHHbD+TAdHfQKuNgQfJ0OSXw2j7vgtgHn/fUW87glhjfYamBC+IzoUAz0WfrxxbDTjm+5Xh69nfDW7e+Lou3ix68FOJ0Dle0s1Nng+K41MQIEg50dXTDFRf8FG69+Rfws+uu5r0OfKkDwjh0uAPOuugyyJ6dB6f86nTeGxhe/dmLoI5Xw2WPXunXhBWusJlt8PIN/wVznwnSUlNgxZef8lsCC9YBcU3b/oOwd/c+j66GrKgd2zQ6J4tFVGmaTGYw9Bvk35agcD2WS6IIFosVrHRjsUF2m10W+KwoXkKiXi6UNxIso9fga5IXB1zEaLFCfew5WCpt9hwpqUn8FtewR+xo74A1tQ2OjiCRlTNRLmQYrlhtVti7a5+cSIONcXLhxZhYuqnl7/+7lbXDxnyVV02BtPRUUMv35Z0ygpzwI14TJz+GWq0GHf2tsd9SUnIijBmXDuljUg+LOji7Slu6lv9RSCiqqP6YvshzedMDyFdN9XWBHeh9IGwEyFqyVp1kHrNDAYpM3hXW/PamP9ETohVu/cevobqs4oT4BRYDwlyBWL0Nf2LoHIDXfvkSjJ80Ec77y4W81zXjYtOgSl8CO0z7YJthN+/1jE/+70No27ofrn/l536J/0hTJ8EUXb7sGuYrLK3w0u56p2Lv/T8vgrbtB+CSv/8IMvKPWllOT5kJsYqw17rIKKS3pw8uO+c6uPHaH8Ntv7qJ9zrwVYCwi/SCcy8CSFLI50QghcF7f1oEhq4BuOLfV8vWkGAwVICw97a59rsjFqVAggIE8Rcb6jfDHb+6m7eCw5Mv/gPyi3J5K/w4QAXsz6/6Dfzkqivgt7/8Oe89ypRZ86nQcz7XevX9ZyE9I5W33EckorHXZj51emJRLe8KGUWVNe/SHR24PYSQT5oa6s7jrbAjbJaApwvTbRbRFjFViy674WJ5ZeO5f74ESw7WykHPzA1oECZImGuRryv7x6NN1cEEKj5YLn8Tvci6Qzqd7DMMx7kmuQsLfN+9ZqdscfFFfDCLQ3pMslyRvSZxsl/EB4NZdpyJD+Z2dWDLfqi5cs4x4oPRY8cAVSQ8GYwBkQKQBYu5xUwpK5EXMuyWwGZoZJmwmCAQ7aHJRsWyiPX0eVc3CUGQ8EGpUMgLCpZhRMZw4oPB/tZTqPjoNNssp4eD+JDxNgYkzAkbAcIw2gzv8cOwp2ByPsz/2SlUCLTB2k/XyvEHK3s3HRPknRM/TrY++Jsp55SDZcACO1eNnGedCaCMGEfAtY14N+FoXLZNjptg2aO8ZTz9HOYnVcDMhDJIUSfwXv/QZz8x0LVj92Gof28tjCsdD+XnV/Leo3TbcGKCjE4qp00FY69RjusKJAljEsFGn0OyhS4dbne391n/EAQZfYiSONBrM587JbEwKstDhBNhJUA++dc7y+ySGDFXjJJTymBM4Vh5pZ1ZI3rs/bC8Zz3sMO2XrSFs8j9NVwgTYjPkY3+RVZ4lVxre8uUm3jM8GmUsxPAq6GbRcxHNgt23Ltksv082ofAEZvFgweWnpsyASn2JbPHwt0WI4SzbWO1rjrGDiURnVpsOWy8/QpDwgvkqMwKRBYtRVlIs1xLq2BXYQPSk8UmyBcQQwkxY7YcO8SMEQSIV2VWUboGurC8RcV8/Mc0NG8vHIIJ32ayIAsK6GmtYCZB77rmH/bo+crTCG6vksCbMvmaufDFveH+d3Bap8Nhm2AWr+7bKFgcWaF2uL4RSbY7fJt8sSKpwXjEc2tE+Yk2QBJXuSLC1HTxfidy3Ya8srorme+Z+FaeIgTmJU2UBFq8IbnAbK9bIXMamnlMOqTnOLVBGySzH6SBIuDEYs8ACWANBSVGBvD+47cSkDf5El6qT9wOdQXR3ZPMUfsjo7MJMWAgS6bAxkSUKMHuYWtshXHhjBEQidvTZzWdW6oo38K7wgXiZBUuCwJq5fSSsBAjDCraP/Z05KhB02BwXtnGlEyA1OxUal24Fi+HoiiUr+LeyZ6NcD4QJj7z4CbL7ESu45w8K5xTKJ1fTd428xzljufuVtzQvb5KfhwkeT6hKKIVEKn6CgZl+xoMw17QVL34HSROSofqKWbz3RGxUQLLvBkFGG8lJSZCRni4vYAQSXZpe3ne3dsr7YHD8XONwZ/CeG0GQyMQuSS1dtoE5lQlFW3kXEgTCToBYwLqSEBLWEcIsDe9hq8NTjFkFZl97Ehi6DLBp8bHCmcWDrOGWEAYLwJ6XVA4T4zLkti+k5WXIblg7a1tAEp2bJVn9jzExR7M/MOuMJzDLTvPyRsiqyIH4BM8CxoMlPpglyjTEtWz7t1uh/3A/VP5wOqhiHa4szmAit98e3BoFCOIuLD2k0RQ46zmzgnQEuBghc9lk42PXCFbaQNJ+KLBuZgiCBB4Wg8qMGbYAJLSwSfaWLuhaUJ1Y1sS7wg46X/HSHC6Eta952AmQKm3pAatkC2nO5ZHYZ24/ZvU8c1oWpOWkwbavtwCRjrXesADpJuNe3gJQCyoo1xXJaXF9cU1ilYZLTymD7v1d0HvQ+W+MBZ8PTQ/M3ME8gRU8JCKByoum8x738SbexBNYjA2LuVnTt+WIwGMBr2vfroPkiSlQdvpkuc8VFj+nSEYQf8GsjiyLU6AoLiiQM2GZ+wNXKJdNGjRJWvo8wYwBOdYGcrAdY0AQJNJh2fuYK7mrbFfOcAiX4X2wqPhY1Wnrr67RTtvHu8IS+h68GqgFwcNV5yATdgKEYSPSc/ww7GCT3cYhgmKQsjOmQG9bD+xt2MN7jtJKBQuzmgyFZcean1wJOfHjZRctb2BB8MxKsXXJicHo7DFZFq6hqMD9XPxMSK3/sB506Xo5AN1TWGrcQMCsStsNu2FpTz2s6NkI3VSEDFL7+kowD5hhwS9P4z2uUSsCXx8AQcIRZgFhsGxxgSQhIwF6DoQuDmN/28GACjkEQSITi2Rb1t9z+LTZSZNDZ6Id5YSlACHagQ9FSQrL6P0DlsNOV85zZ+aBKlYlW0GOhwU7O7MIMOvEZG2e7JbFCvMxlylPSBqfDOn5GdD8feMJlheWcSpFdWy6W+VxxRJdwSYNLMB94pRM+X15ynC1OTzFKtmg3doFDf1N8EVnLSzrrocW0z4wiuZjHp+Jvy1fbobM8mwYVzKe9w4Pqw4/doh7GoKEE6wWiKerfZ6Qn5sjB3V2BjgTVsLYRLkY4fHjU8BgQ+iQYdRkMoHdHth6JwiCBBbZikH/9zQLFrOaOFvgtYq2N0XNwBnTJ0yPCD9siXhpySCK0FRAdZOwFCDlinKDRMSwy4bFrBgsxa4zWMBlem4GtG3bL7sCHc/xFpChJKi0UJ04SQ7cZhNjTyicWwwDHQNyte+hjItNPZL9ahBPAuB3rd4hFxBjVhZv6LH1U5HgvRsWCyxnlo5vutfKcTT7LYeOuFo5Y/1H9WC32GD6wpmy2dUVGTHJMCtxygnV6xEkXFCqVGAL4MQ5LTUV4uPjoGNPYONAksYlyQUPB6gICQbHn/msAvlwxcsQBIkMVCqlvGBi8jQLFpsLDBkUCJ3IWyTrvW3a7KsnC5MjZmBQCIJ3fqwCCZyPrR8ISwHCsEj2t+iPJUjLZu5x0NIhr7w7gyn00tMmycHoB5sO8l4HTIGPFO/B7jMmJgXmJ1fBFF0B6NysEp49PVcO9Nyxopn3OOJMcuNOtAKw1LjuwFYrm5Zth5SsVJgweSLv9QwmuHYNI9Zcwf6uxbgPvu1eJ1s63EmVy9IEs5ooeTUFML5sAu89EWYVYrE3MxMm0c8iuKmBESScSElOggS9Hrr2dgbURUnLU/H2HwpS4U/Z3/vojKO/fyCgliQEQSIDOs4ZzMT2y1Jt7l8XCAKaRcOAsBUgVrB/Ty+LYRXBv9fsOm1l3qwCWQxs+eLYmAy9SuN2ADgzGGbHjYWTkiqgXF9EhYiG3+Kc5AnJoE9PgL0Nu0HkFYdZyt8YxYkZoPQjPNYgzIrDMuQUzy/hPd7RbvPctZJZPbYb6XvxwOKojlPD7B/PhVNcxH6wgojM1S0QlekRxN+wFT+7LXDXSBbUOamkWF4wYRaKQMHq8LDFma49oUmHy6wfhzswFS+CjEYUdOxh449EpI5+m+HUSdrcp2l3WC1suwN9wV5lwRIIhHUWjrAVINMTSjqsknUJb4YckYjQJ7q2gsXp4mDC5EzYv6n1GJ9nFt/hKcx9amJsBpyUXEE/i1LZbciZy5BCqYCSBWVyJiy2ysisHLnxzmMgmAXAHbZ/sw2UaqVbmaRcwdLjunKbOh5WO2WnF1YTlhGs/MIqiHOSKphZltjnwQoiossVEimwGJBAuw6VT50Mph4jWI2Be55YTay8KNN70JG2POAcawCRad0f2IKLCIIEFpVaLbtgGQyehWwolEoW77HNaDfMK08sruPdkYdEvPJnlzALlveYJNsT/DAscCdIPLsyR3YJYq4Ng4xkxXAFe04WLM3chk5JmQEl2hzZkjH0tRTMLZJrgTQu2y7fPtxEm1liRnoPVpNVjv8YP2mC0wl9INlm2M2P/EeSSgel2lzeQhBkkLLiYjnOqzOAcSBx+jg5iUWwMmGxBYfjR7j9bW38CEGQ0YTFbDE9/tBzZ0xNKNnOu5AwIqwFSFVC8Xc2SdzBmyGFZZDKj5/o5PJ2LONKx8uBT7vW7OQ9AF22XvBHRqgYQQUF9DWw9L2npcyU4xmKNFkwLb8UxkzIgMPrDshWk+Fgrz1+hEB0lkaYCaiC2UWOzBM+wIoRsngUd2B1VQZEz1Y3mMVn0O1sODLjxrolHBEknBAUCo8zvnhKcaEjFe/BxsBN0GN1cRCfqIHett5hC6b6FSen+tbtYVtfDEEQN2BTEdmVysMxkY45toY1ayK+4jCdU3pbgTGs3c3CWoAwbKL1VX4YcpgrD5vwuyIlMwVitbGwb+PeI8Gd+y2HYYfRc9ciV7AYDxbPwF7PVF0BzJo9A/bsaIWOQ679ndPUifzIOY1Lt8kuE0U+xn+wSX+pNoe3RoZVJfck7qNnfzf87zevwYaPG3iPc1LUen6EIJFDXGyMxxlfPCUtNQVSU1Lg8A7XsW2+woq0mnqNYDd7WczXR7q6QleHBEEQ31GpVPLCrqdjIp2BWQ0mU1i7IbkDAeKViBJYFEgYE/YCRAI5G1bYpDEp0EyEEm02+2J5z7Go42MgLTdDdsGymRwXXGb9YIHVdX1b5MrogWD6rEp5v6a2Xt4PR4r62NogQ7EYLLBn3S7Iq86XA7u9hYmPYvoZeRL7YpLcH1hYfM13zy8Fm8Umu7y5QhH+P3EECRnFBfnQuTuwqXhZXR6L0SJbVkPBntZWfoQgCIKEC2E/O3tX/2aTDcQTS32HCCY8CuIzXVpCyk6bBKZe0wl+z4et3bC8dwNsHtghF9jzJ/kFOXJe/zWrXAuQJJX+hPogg+ysbZErq086Yyrv8RyW7Ytl72Luap5g8eDzaPpuO+yt3w3TF1bLWXZcYSWhWXVFEF9gdUCCUUCviAqQvsN9AQ1EH1M8Th5XDu8MbNFDhuw1epzrKAtCx2KECDL6oCOBqI6NjXwLCPEuC5ZEhLB+72EvQO4R7pFEu/X/eDNsyI+fAGNjnVfSHlc2Xv7l71jVwnuOIhEJdpvb4LueBnnvTp0Ld0hOTYLsvCxoadrFAq9474mwGBCNkxoYzF1s46frQZ+uh7El43ivZ7CCinMSp8H42HTe4z7ufg4DnQOw7JlvIHliClT+sIr3Dg+LLUGQSCPQldAHkeNACAQ0ED0tJ112n9i/JRiWiBMt08xvvKPT85TgCIKEDzqdFmw2G4iiR3Mmq8Zs9s8kK4QICoVX/riCEOBAQh+JCP+ULfqGj+kENaxSmTArQpkml36AJ17wWF2O8vMrIa8mn/eciFmyypaQFb0b5fgHfzD7pJlyDEhXx/A+z+z1Towbw1tH6W/vg+7WLsid6Z37Fas9MidxqixCvIGlOXaHutdWyKu18356MqhiR36dwxWORBAEoDA/Vw7uDKQAYVmwksYnw+GWIKSkP3E4ltm9dy8/QhAkshnmJEcijogQIJcKl1LNKz3Fm2GDRhknZ3pyxpzrToIxhWN5a3j67QZY3rtetob4Gi1UOWOavNpXt3It73HOhNh0egofexKz7Fd2qx0K5hTxHvdgLl1zkqZBmTZXzhTmLXY3AtBb1++Bbd9shSlnT4Osimze65oBMTR+5wjiCyznfaCzYDHS0lIhLi4uoAKEMaZoLHTsPjxi1jpfYWLKWfa+g+1hXY8LQRC3cX+mRAQiqdXqsA7EdgfBy4uBAoSw9kGPCAHCsNiMbxMp/PxpnFUc9xSW/WnLwE7Y5UURvqHkFeaAXq+DNatcZ4aKV8RCesyxAeJblmwCbYpOTiPsDqzWyBRdAcxOmgrJVIT4imEEoWDuN8OSRz+HxLFJMOvqubx3ZEZ6XAQJR2LjYgOeBYuRmpwCmvj4gFcqT89Nlyuus+x1gcaZBXf3XgxER5BIRqPVyC5YHs3FCZhNJlPEB4AJIHjlJiMRP/n4B4iIESDliWVN9Kf3FW+GDZ5U+naFnCnLsBt67QO8x3PYyt/UykmwddP2EYMuc+PGH7GCsEnB4R2HoOikYtlX2xWsrkd23Dg4JXk63funxgZzk+ob4X2venW5nEVn9nXzICY+hveODAv2l3y2LSFIdMJiTQrycmGgs1+2gAaKjAKH22d780F5H0jidCfGuO1vC/zzIggSOEaamyCRR8QIEEafre8efhgWsIltj62ft06Erfht/WqznAHGHdjjMRHiC5PLy8BkMsPOlj28xzkp6kTQ8qKE25duk0/uSWdMkdvOYDEvTHCclFwBU3T5frH8sPe713xQzgzmSiTsWbcbti7ZLNcmya9xFE9zFxbczgL/EQRxzrQpk8DI6nRYAmet149JlC0Th3cG3hWKFT48nh27dh+py4QgSORhs9m9ycphS09PH7UTADrBRxcsfzEzacoam2Rbzpshp93S6XLizFb7vvn3Emhe3sh7RqZPNPiUGau4tEC2hDRucV39l6XLLWGFAumpuWftLkgclwT6jBNrhMQpYuUCjAuSq2SXK+a+5Q1MBPSLRjhIPzMmsmp7N8PnHSth40CLy5TExh4jfPvUEjmw/+Sfn8p73Ye5t/mjCj2CBJN4TRwYDMEp4DuppFiuWdR/ePjFFF/RUFEQo4mVBUighYAm+cREGAMGg+y+gSBIZCERsdNoN968s3HXt1ZPs2AJgmXZsmWRn4NbIl4OzkLY1NBzRsTZtLYadl0UK6jfoZPskL52Nqmt690CHbYe3nMikijBi9c9J1dH/+H9C3mva5il4dTkGRDrpYWhs6MLfnr5r2D2SdXwu7/cwnuHZ0nTSnjsZ49B2emT4aQbF/BeVjE9SbZ4ZMQk+xRczkTHfvMh2GtpB5tk91gMLP3P17D5841w3t0/HLHooDOYy9gpKdPlPYJECn/766OwZkU91H//Ne9xcMMtt0JTyw5YtvhD3nOUeWedByaTCSqneVbHp3/AAPUbNsLJvzgVJp/lfQ2gkfjsoU+gvbENrnzqWp8KnY7E6jdXwer/1fKWgxi1GmZUVYBK6f1Y5oqmHTuh7WA7NK5bxXsc9PT2wukXLIS+/sCJO1fMmjcT7v7bHbyFRAIb6jfDHb+6m7eCw5Mv/gPyi3J5K3ygc4Zv+ojhqhm6srbCyprFE8eP+8HiRW9CXNzRhVAjHfMq5p7CW8dCZxvrmutrp/NmxFI8rfpkohS+5U23EQic39hQ+zFvhh0RZQFhtA8YvpQEEvKciiy4ucvex1vOUSgVkD+7APZv3gd97b281zXMUuDLin1yShIkJSfCzuZdbq0UKHfZZd/vWTUz5ExWMxMmwQ9SZ0FN4mQYF5vmtfhgsTGbBlpgWXc9tJj2yVYOT98Xy3rFxEfpqZO8Eh8MBcuKE3k6GxnleJMF6/QFJ0NCQgK07Nrt0dZ++DAo6fMdam7njxQYxpeOl129WJHWQOLMAsJWTlt27HL6/v2xse+rZkbEz3MQJCxgVg+zZP5VsTb7VCY+5M4j04dj5xHoWjk8kiK8g9Ajcma22bDzRo0i9hneDAnNxlZoNLqOs2C0btgLH939HtT8eA5UXTyD9w4Pc41iFhBfYiz++cCTsOq71fDioqdAp3ddl+Nff3sKvvpsGbzz+csQF++ICfEH9f3b4YDF+9SebJLyxq9ehpj4WLjsX1d6FHg+FK0yHuYnVQxb/R1BwpHH//40LP5wyQkr6q4sIOxCbLGwRIFsWGcXZff3l157PfQIBlj48OW0HRgONrbBO7//H/zgjnMhf3Yh7/U/O2tbYPGDJy76/ffJf8H08mn0yP3PxZN9TEyMLESGghYQxFNGuwXEKtm+HxDEq6Zr8o9ZaC6sqH5//LixF372zv8gfshcxWA0QuU85+7ZBMia5vq6mbwZsRRXzJhOBOUa3nQbQoT5zQ2rvuPNsCMiZ2VbdxlfEkHyLWetD7CV/D1m9+oijikYA3EJcfJFkUjsYuUaZnHw1bts0tQS6O8fgK5O1ykv2Qpr/ZqNUDKp0K/io40KD1/EB4NlvWKpd+f9dL7X4oPBCiOi+EBGA2zcYDU9mHuCp/vC/Hzo2tsZ0NXEwYro+zYHNiWuMwsIY/ee1hPetz/3x4sPBEHcRyKk2yyZb92oWb3gePHBoLMik2gfnUllBEERuIE5hETkiHnp5MlWq2j7F28GnS5bn1zJ3B1itLGQP6tQLvRl6Dbw3uGJFdRyjQ1fyCtwuCs1bm2W98Oxf+8BOHTwMMycXcV7fIcNDtvdsAy5YlfdDtj21RaYfOZUyJmRx3u9Iz9+Aj9CkMhBqXLELI2UTttfFOblgs0c2EB0VhE9JSs14BXRNUnOBcj2JtfjIYIgoYHO577tJ4YpZdr8R1nhad59LL6ty45OhPCrnTeUiF2yEQl5VSRS4KtaOWG/5TA/co/JP5gmVwDe/vUW3jM8WlU8Pc98O9OycjPl+JPtW1xfcFd+txpUdKIz9+RZvMd3WNA5q+vhLQOdA7DkX59D4vgkmH3tPN7rOaw+SZEmS67UjiCRBqvPwbBYg5PEJJ8KEAazggSS9LwMuSI6S1EeKDTJJ6bhZexp3cePEAQJB0SQ2o02089LdDmnVGiLXXq1EACjIwuWRxaQyM+ARSEgWIkXRQXpPCg4qRS9JGIFyFR9frtFsj3Gm0GDuV8dsnbxlnuk5aTJF97NX2wasSaIPybMsbExMH7CONjZ4rqmyLJvVkJqegrdknmP7xy2dcufkbd8++QSsBqtcNINC7zOlMPiZyoTSmQBgiDIyGRNnCAHone3BlaAjCkc66iIfiBwa0eqGBXEak9MF37gIBYjRJBwgE6miVm0ftRh7542OaHAvXheEt4pZQNNNBqAItppdcBsfzTYVhCLZAWbF4kFiueXwEBHP+wfwf95sDigr+TkZULrnuEXFHp7+qC9rR1KygqpYPGutoczmHuat2yhAo0VHZx2bgVkVWTzXvdgcR4s3mOSNk+u0j42JpXfgiCRx2A8gaeZsLwlNSUZ4uLjoavVs8UVT2GLMYz2psCKAW3KiW5Y+/YfAJPZe+ssgiC+Q+ds+w2i5cel2pwLZ+mnBjb1XhThzbKuREhYW4AiWoDUpBX1WUX747wZFKyS3asgqKzKHFCqldC4bDvvcU6M4J/8+OPGj4WB/gG6OY87aTvQLhc6m1Y1fPVzb+j0UoD07O+G5S8sk33EZ109h/eOTKJKB3Qgo6KjCuYllctFE32NoUGQUBMb51gUCNaEOSkxETTxcfJ5GEgGK6J37PLMjdVTNMk6fnQse/YGNgAeQRDnsAm0WbK+arJKU6bq818XBMHDObVktdttIEkeLAATITpWHBQKKwiCxyvfalVowhTcJaIFCMMomJ4JfiyI51o0eWIKjCudAPs27AWrcfi4oE6be/VCRiJ9jMMCcPiQ82xUzdta5LdRWOJbkPdQWG0U0QvrEMsO9t3zS4FluDjztrNBFetahLFUxUxoMEsHEx358RPliu1Y7wNBvIPFguXn5siJMlhdoEBxTEV0N7ICeoszCwijrR0XXBEk2NgkcYvBbjijTJt79dSkbK/ma/T6bhytJT8Eqy0q33nECxBWpMZst/yTNwMOm/wKXqZ1nXrONDnIevfaXbznRHaY9kGruR1YOUJfSMtwCJDOw85dKnY073JMOgr9l/u7xz7Ajzxj4ycNsLd+N8y+ei6kcheN4WDWjeqEybKrlcZP7moIggBMKikBc58poAHiCpUCxpaMk91RAyl0tCnOLSAtO4cfexEE8S+EEItZtNzVGQ8zpuqLlvBuJEhYBQxCDzj9PYcekYgYlBQn8XTSq1V4N/HNqsiRgyM3Ld7Ae05EJBJsGGiGVT0b4bC1W257Q1Jykrzv6eqR98fTuLUFMnMm+DV3fbvV8wBWVpxs5SvLYXzZBCrQKnjv8GTFjYUUdQJvIUh0Mlhoi7lJBouSogKwmqxgdCNduC8MVkQP5PPoUodzwcJMWAgSaKjwkGySfemAaJ5Rpsu7b7Yiy8Rv8hoBwCiKIkgeWE4FIIEdzIKEGBNrF+hnyptu07J6tfdBuUEganxWNve1/Eyjjn+aNwNKj70fVlKB4I2VYuXLy6Hh/bXw42d/AgkZrifSzKVIp4yXXYzGx6VTtej+17VnVyvcdM1tcN3ProBLrryQ9zpgtQXOX3A5nH3hGXDzbTfwXt9gcTFfd68Bi2TjPSPDMoK9devr0L2/C654/GpImjByNq4FyVVydXMEiWbeffMjeO6Jl+Hz996C3Oyj2dxcVUJ/Y9G7sPT7FbzlOT19fbBh0xY4/bdnQfHJpbzX/wxWRD/r9+dCwZzAVETfsaoZPvvbJ7x1lLTUFJhUUsxb/qUwPw9+9+ubecsBVkJHPCXSK6HTuUCfGey/OFy3++0FCxb4zcxZVFHze3WM+iE29rGkGYO4qoROldAnTQ115/FWxFI8rTqHKIQtdAroPMf4MDTV14b1HD8qLCCMAWvHm3ZJ3MmbAYWlyi3XF8vuWJ6SP7tArga82YUVZBCWzpbV1Vg/0ATfdzdAm6VT7nMHFsSqUimht/fEC19L4045u05xaQHv8Z02a6dH4oMQAite+g66Wjth3vUnuyU+mCBjFigEQU7kP/99CVauXgstu3Z7tXV0Otw1O3Y7jxvzF0cqom86odix3xjOBau7pxead+5y+v592dY2bICX3niLPwuCjD7onMJG5wCvtNoN+ZM1uW/4U3wg0UnUCJCatJo+g910C28GnPGxaTArcSrEKWJ4j3uk56aDPiMBdq3ZKRcndBcmROr7t8Pavm1gcyOzGqsFoqQCpG8YAcJcrypmTOU9vsFS7zK3MU9o23YANn22AfJrCmDyD9x7HUzweWIFQpBIJY67YBlNnnkusIrmixe9Sbc3vNqnp6ZCd4BT8R6piL4jcBXRY3VxoKDj3/FoNRp468XnTnjfvu5/cPqpQatajyDhhl2yb++zGeaUaLKvXZBQEpgVDMGLLFgChMb06GfsalEkgscuN8HJ4e4DUSNAGBWJxZ9aJduXvBlwklQ6mJtULscluGsNYRfFaedVQPe+Lti/2TN/ZGb9aLd2QUN/04giRBYgSucCZPPGbZCQqId4jW+uTKwmyuaBHVDbu8mj1MTmATN8/fiXEKuJhXk3LABBcE9U2InodUwMgkQSg+cEsxR6gqBQQFxcLN3ivNrnZGcFtEjgIKwgYeeejoAFvMfE0/FPfaIAGTAY5Ory7n4e7u7ZWIsgow16Pe4y2cx3rt9VN60yqWSN56l13YfwLFieDIn0vlExYVCJMSJ9M1E3+YkqAcIQCfkDvWi77wvkI8wCMlVXIFtDktXuVTEvOqlEzgbjKhjdFawS+16z60JeMTEOAcJqgRzP7p17ITEpQb5wess+yyFY2l0Pu81tHsXCyCl3n/kG+tp7ZV/z4dJlDkefl5m2EAQZmdzsTOg92AOSGNhrXXpeRkArosdonAsQ5np6EFPxIohP0DkWsUiWxX1kYMqkhPz7L518afCqlI9WJ4gofN9RJ0Am6XIbLMT+Gm8GDWYNmZM4jYqRQlALKt7rnDh9HBTNK4E99bvA2ONdlpsDlg7ZIjIcKrUKYuNiwGg0HbOKarXaoKerF5JTkrxeteuzG2Bjf7NbrmDH07y8kW5NsgjLLPes2jmjyx7WSR0QxC9oNNwFyxjcLIpZmZnyIkH/ocCeZ8mZKfK+Y3dgChKyYofMCuIMFmiPIIjnMOFhk+ybjZLl/FJt3rlV2tID/KbAIziKCprNw9dROx5BgLAuxOcuNpHYBSJ4tCpE54dh7xMadQKEIcSbfs1Mg7wZVLLixkBN4uQRYxWKF5QCEQls+9q7iyEr+kcHAt5yTkJiAlgtNmCp6wYxUUFis9kgNd0xAfAGVqvEmwxgpj4TfP/8MtCn6WH+z06RA1E9pcPqPK0wgiC+k505Ud73tgX2PGNjALNQdO7xPHW3uySOTeRHx9LYsoMfIQjiLiIRjWbR+hsh3jJ9ii6fpZjzfBLgE4Ls2cLmL6ONmFi7SKeUQf68A09UCpBSRWm/TRLvYGqddwWVRJUOijRHU2c6Y2zRWEgYkwg7VjZ75e7A4iGsIwhcfYJePlmHPr7FbAE7/S2zGBBvYHEfLA7FU1jK3a/+9QXYzDY4/dYfyC4S3tArGuT3jiCI/5kwfhwoBAF6AixANEka2UrR3RpAATLOUQvpePbtD96iLYJEOnQaZbFKtpc7xJ68Sfq8x4sURe6bIBA/EnX6IzoFCKNdS16jin07bwadjJgUKliHX+FXx8dA0fwSORNMxy7v3BCYGHCFPkEHNiuzgBwVIAMDBrkvMdG7Yn5MfHgjALZ8uUmuds4C8MeVjue9nkMHQrkOC4JEM95mwfKV5MREiI2Nhb6DvbwnMLDxjxULZJYWyR6YBYXhBAhWQ0cQ97AR2xpWTLBEm3PdLP3UkAZPEVGUTR9WDywghEDgVjiCiNEcy8oveqRABOJwWQtnolaALBByzWawXc1cFnlXUFEJSnkl0RWTz5oKglKAzZ9v5D2eMVJGKFmA0JNVHJK2zmwyy4GYSSnOL84jwYLPPYUFnLOaHymZKTDj0mre6z29GIiORDneZsHylYQEvZxBrzfAAoSRlpchu2XaApQJi6U7dwYrCtjRFRIPXQSJCOySvcUgGq8p1uTMnKYv2ES7Qr/8rlDyGBD359V0HPXcvSQMiddLdvAwBiQSiFoBwpiqLVhrlez/5s2gIoIE0giTB5YBKmd6Lmz/diuYev0fbKrXa2Vrx1AXrMEALq3Oo4KaMgOiSa754Ql2iw0WP/ixfHzWH86VawD4CnsdCIL4H1YnQ6fTwUBHf8DFz/iyCWAZsHidiGMkWJzJcLTsCErNWgSJKCQiGYyi+U99GtW0KbrCV3g3ggSEqBYgDINkflAk0n7eDBpsld6dquUlC8rk+IiWFU28x31Gqj2i0+vAZrfLFo9BWAYsRnKK8wBNV3TZPF8V3bh4g+xiNn1hNSRP8D7wfSisHCGCRDPqGLW8ZzUrggmzvOTnZIO53wyiNbCxVskTU2SR097Yxnv8iy7NeTV0BsaBIMhRREk0WST7q+3mvkmTdfkPThcmBDf9nhsIfCIz1KV8JOgczHW9gghB2aNmk0mPVoToezfww7Al6mdy0xNKOkyS5UbeDBptFveKgU6cmgXaZC1s/nyTLEQ8QTGCAGFWDrvNfkyF3kELCPPz9pT9Fs9iVXoO9EDtaytgXNl4qPzhdN7rO2kx3rmPIUikoFI5LIXs/A02ebk5YDGYwW4N7HOzauisHtKhlsC4lmvouKpQOh8jd+3Zy48QBHl/0ceXl2iyrpmTMmkP7wo7FARkUWQIcmry8OCwVRCwEGFEMlVXsNgiWV/lzYDDrB/uZopi2aAK5hZB9/4u6GnzLGW1ClzX8dDwSueGgaMnbF+vw4WKFSL0BBZ4zup/uAtzvfrsoY8hJi4Gzrj1B/JEwx/olRrIUCfzFoIg/iY7MxNsJpucsS6QxGpjQZeqlyuiBwJmzWGB7s7YtbeVHyEI8vWXK/YGsop5IBnq4YFEFqNCgDD6Bgy/F4kYmCvdEJjb1TbDbt5yj4oLq+R9/Xtr5b27jOTiNZhJZ6gAOWIB8bAKulE0e5T9asPHDdC5uwNmXjEL9OneZdw6Hq0yHqoSSkZ0PUOQSCdUWbAYLBUvc41iFdEDTVpuesCKETJ06c7jQPbvP4ATFyRsidfEOd08vW4fQXCMKfJjxMZIdO4wMHTj94pITK6D0iNSVB1Penq6RDwNQhcguP67XjBqZnLVYyYfNEnWa+iFNaCOzYetPdDpYayELk0PEyZnynEgFoP7KbZZMUJXHJnEGI5aLvp6vLOAMOvHSIJnELaiuebtOpg4NROmnlPOe72DZRNLUulhsi4f5idXgk7pefA8gkQagwn0gp0FizF+7Bh537s/8EWEkyckhyQQvbOrG0ymsM9SiYxCplVOhveXvO50e/z5h0CpdO354AyNRgMvLnrq0JtfvHD/P957PKG5vk4/dGtZu6qB3zVsoVMBOf9+f7/7afgFiEyrzvEsW7bMTt+KZwKEQNhn6xlVS8nMFcsG9ud4MyBsMex0e6I+lMlnTpGDPj2pjD5SStx4JxYQdtEdFCae0Ce6537FXK+WPPo5qGJUsuuVp6gFFaSoE6BAkwkzEsrglJQZMDdpGuTEjaM/VtdpjREE8Z1xYzLkfbBS8TK69gYmXf9wFpC+gX6wWLGeGjI6MJlMhleeebm6TJt355njysM+OBlxAom+CdCo82UZsJv/IkqiZz5SbsICz0eySgzHhKmZEKuP86gyOoszcZWZKo6baw2Go6/JarHKef49pd/u3gplwwf1ctar6itmy0Gg7qBVxkGJNke2cJyZWgOzE6dCiSYbxsSkQAwVJAgy2lCr1aBQKEIScKnVauWtvyPwBT9TJqaAoBDg8E7P6wu5w3DunxY6Du7bH5jsWwgSbhCRiEu+WOZZDv0ww65QyBMj0QPXSYlEj58lVR8eXQw8vX8oGHUChGXF6rUPXO5vVyxm9dhl9j61Y5wuDkpPKYP25nY5dsJd1vVvHzY4/IgL1pBJzEC/AXR694TBUEzSyO4KbVsPwJq3aiG7MkcusugO8YpYmJtUDgXxE+UAcwRBOCFc7xqbkQ6GzsC7hrNFF2YtDVS8iX4YCwhj45at/AhBkHBHJTgmOkPnMyMRLYUIZQTBs5gOQQh7E++ojOadnlhWaya2/6MixG/+gTbJ7raVYDjYpJ0J9q1fbeY9I2ORbLCqdxMctp7orz0YsGYaYgExGoxHsmN5go24Tslp6DLAF498CvGJ8bDg5tPlVU13SFLrZbcrBEGOI4TeyxlpaWDoDrynhiZRAzGaWNlqGoh4F22Kjk1CeOtYNmx2390VQRAkxERFPMtQRqUAYfR2tj0kguS3wCuWIYpVP/eFxHFJkFWeDdu/2Qp2i/s5+Jk4WD/QJIuRoQxaQEzGo9YLu10EJa8x4Am2EQxG3zzxJQx0DMApvzpj2NSXCIK4B3O/YiJ+aA2fYJKWmgLGIAgQlp6bjXsDh/s9GvPcJUYbC8oY50G7ezAVL4JENQKB0AyggcEjmzjBIPTwZXbWbNNhc/9Fkp9S88Yo1KAWPM9OcTylp02S8+83Lt3Ge9yDiY/js2/FxDj8yE1DUnkaDEbQ6TxzdZKIJG/OYKuW695ZA3vr90DVJTNk9ytPsEhhnykOQYIOK6CnEASwBrkS+iCpKSnyOBToWiCMcaXjwWK0ygks/E2shgoQtfMFl7b2dkzFiyARArGrZZ/Qvn73XUMJRI8AoXMtz9ISChD26ZVHrQBhsKqfRmK9kX6xPseDsHSxE2IdGV18IXNaFmiSNNC8vNFjl4R+J5mqWCD6YO0PhoUee5pLXHJh+WvbdgDq3lwpTyKqL5/Ne93HTAWIGH0FPhEkoklNcRT7NPUGPo5xTOEYsJms0Nfu/xhZVuhVNYwF5NDhDujqDnytEwRBEJ8RQhkVGBhGtQBhTNUUfGCVbE/zpk+wTE7jY9N4yztidXFQOK9Yntj3tnl2cXQWjM7EhsV8dBWViRFPBYhimMJ/pj4TLPnn5/Iq4+m3nuVVtXMWOyP56LqGINGGUqEEgZ53LFtTKEhKSpT35v7A18pIHJsk7/dv3ifv/QlzY0sY43gvzth3wPvEIQgSLAghdrskrmpqar5TFEPklxkmiKIH68UREIjtLgIRPP3ewz7r2agXIFRTEsP2zt9aRdsq3uM1rE5Fub4YijVZ8rG3sGB00eZZTRDGgHjiaiVLuWuxHGsBGUzP6y7O3otkl6j4+AwM3QNUfPzA62rnTHx4aulBkGhHQSfOLHbaFqK5RlJi8ARISlYqqOPUcHhHYFLxJk1wWHOcsa2xiR8hSPjBvDOskn3xgM04b72mdt7f7378g9F6uRTVdtmlyJPU5IooigEhHrpUCQTT8EYE06dPt1ntlqskIh3mXV7DJuuFVICwmhbjY9NBOYz1wBXJE1Nkl6atX24Gq8n9FVDmznR8rIbDAuIQICajIxZEq/M8DW+c4ljR0vDhOtjbsAfKz6uErIps3us5akHt1WeEIEjgSEx0LCiY+wMfx8isFKnZadC1LzDFCJPGDy9A9rb63+qCIL4iEfGwVbQ93WHqnVaizT5nWmJR7aXCpX4tHRBpKHtVo3ulMgrfPc78OFOTineaRPNl/ipco1XGQ6W+GE5OroKc+HEeT7JLFpTJLk571u7iPSPDYimOj6dwWEAcIoZlwGKwImeeEqc4WryQ1fuoe30ljCsbDzVXzeG93sGKDSr9ELyPINGEnAVLCF0WrASdI31tMCwgDJYJq/dAj2xZ9TeJLlywWnYFpCYtgniFjdj3DdiNt/eYbYUlupxfVKdOwlzRvuBp7YxwxlOnGiH8bWUoQIYwRV/4rVmy3kn86BPECu1N1ubDguTpkBs/3u2aF9lVuXIAJQtG94Tj63XExB61gAzu4zWO9LyeoFE6LCBD632cefs5XsV9DJIekwxl2lzeQhBkEKVSCQIVIaHKghVLxw2VSgWWIAkQZqWwW+0w0On/6uv6jOHdQw+0HQyZyEMQhkSkPqtoe7/Paji/KD4ra6q+8JHpKfnHprREoLFxpTw49HuQBUuKgFS07kL1hEdBwcRV9qAwAQXIcRzW5j1sk+yf8KbfYBaESdo8mJM0jU7mRxYAujQdZJZnw76NrR4VBDv+N8csIFZuARnMhhXvRSHCBJWjtoc/6n2wz6JcXwQzEsrQ/QpBwhAWJ6aiIsg8ECQBwuM0etv8P+9yVQ29s6sbTObgvEcEGYpdEncb7Kbf9tgN+SW6nIvKE4s+FgQhCh1tEL/gqQUkAqZWOPs7jgWCYB/o7fiRnYhreZdf0SnjYYoun7dcM+UH08BqtMKu2h28Z2TsJ1hA1EdcsAZjQDytA8JIVunloPg963bDtHMrPK73wSw/zN2qQl8Mp6bMgImxGfTH532gPoJEM4N1QCzWwNfhcEYct4AEywUrZWKKHAvSudcvZZmOQZOsBWWMc8tz/8AAmEwoQJDgQOcVh8yi7Y0+e/+phZrMvCn6gn9NTyjx/48+aiGiJ7V7BIXvJRbCBQKCZ++FhL+YRQHihOkTphuNgnSpSCTPCr+4iZL+5w4TJk8EbYoOtizZxHtGhhxnAYmJOWoBGUxfp/IiBsTYPgDLn18mZ6yZdbV7cR9MYKSoE2TLzykp02WLx4TYdNqLwgNBXBHqGJC42DgqQJRBEyCxevp8VCSwOJBAoE9zbgVhn++eVqyIjgQOdkW2EduaAbvhKogzF5bpcq4s15d8g9YOz6EfmNETiyX9hMM+Fa3bEPDIP5UIEJrVKw9AATIM5fE5uwbslvMkIvm9mmTXcRXLh4OtCJYsKJXTU3btdS9DjIr+N5SYIUHoR12wPI8BeeXpN8FqtsJJNywAVaxzAcOsHAkqLWTGjYFKfQmcnloNsxOnehT7giBI6GGum0qlCixBcsGK0zkESPe+Lt7jX1zFgdRvcH+BB0HcgRBiE4m40SLZ7ztk6yor1uTMnKover1IURQ9E2IE8REUIC6oSChYYRAtfqmUPgjLUrXb3MZbI1M0v1QO9G76bjvvcY1acZwAiVHLq3zMbDkYhK7xMAZkbW0DLF9aC+dceCZcPPcsyIufIKcYZm5UBZpMOZ5jQXKVbOWYl1QO03SFckFGFB0I4h3MAsIKgYTKAsKC4BP0erCZbUCkwC/UqmJVoE3RgqFrACSerc+fuIoDwVogiL+wE7HdLFoeGbD1T9kXn1lVqs2+a1bClG38ZiTIKKMoCN1TBPpz5IdhCwqQEZimL3jTZDffI/kpM1avfQAskvuWseQJyZA0LpkKkEY5S8xIxCiOtU4wCwiDuWFZuT/5YJ87sL954T+vQXJqEvzk51ceyVzFUgwz4VGiyZaFCEs7zAQHulchiO8oWQyIgsWAhCYLFmPsmHRZgIgBEATOSMvLAIvBQse5QAiQ4S0gO3fv4UcI4hl0WmAVibTJIloe7TD1nlykyRpbpsu7fVpiaSOLJ+V3Q/xHvyeFCEEl+t2DJVQI4FkWLCAQuouHm6AAcYNJ+vz/sxH7o7zpE/ssh+jvwn0tw6wfzA2r/1DfiJWCmQA4PrCbuVIwmJDwxgKytrYedu3YA2eeeypotJ4HryMIEpmMHZMhC5BA1OZwBltsYTEnTIT4G33G8BaQPXtbMRUv4jZUdBA6H9hotJnuMoO1qHdre1WpLu/WmSlly/hdECT0RMBaMAoQN2DBYgc15M9WYn+Xd3lNp83zIMvS0yeDOk4tZ6FyBcuwdTwsCJ0x1ALCcvy7A3Pbevu1D6jwiIdLLr+A9yIIEmhYADrDk4wv/mZshkOABMsCkpKZCpIoQf9h/7vJu7KAmC0WONjuenEHGd2IRDpklWxfmm3mX7YTQ2axJnva5ISC+yZp8vZMnz497IN9RyvdkjRqY27oFSQ4A7cPoABxkwVCrnnjzv4rLKJ1Ce/yiuMrlbtDfEI8ZJZnQfP3jWDqHd78mMhrdQzliACh4sNoMMqpNVmKT3fYsnE7bN/SBBdffj5ovUjdiyCIdyjZeapQhDRFLLOA2C1UgFiCYx1gGfYYHbsOy3t/wgqnuhr39u7bx48QRBb+xCraWmzE9mivrX9ur7m9qESbc2ZZQv5Ts7XF+/ndkCAjgGAw8nIC7tC2bp0H/lphjocZvVjGMH4YtqAA8YBLJ0+2mm1wqU20reFdHsOyRHlD4bxieTVy1+qdvOdEnBU4ZHVAGKyiMgtj4QurbvHlp9/IwuO8i37AexAEGS2kpqTI+4Gu4LhRs5TjLPNfd6v/M2HFamNBGTN8+vPN29xL8oFEJyzbpUQIi+V400ws13SYurJKdDmFxZqcWysSSlZMT5mOlcnDADqFYR5wvDXKEITQmcMDBAoQD6lIzu05bDKdapPsXuVuLNJkg8KL6t8TJk2EGE2MbAVxdgKy4O+MGMeEYShOLSAsw84IDPQbYNX3a2DytDLQJ3hX8RxBEO9gAeihrAPCSBsUIB3BESAsE5YuVQd97f6f68VoqABRD5+V70BbOz9CRgNUcFhsom2tRbL+vdfet6DHbshtjW+uLNXlXVGmyXulJm0amsQin1GqVCIHFCBeMDe9tN9oMv/ALomNvMttklQ6KNcVgUpwrxjhIPFJGsiqyIH2lnYw953olhGniIF4xYmxHeoYhwXEZrWCyWQBpUopT25GoqVpJxUhAzBnfjXvQRAkWLA0uMwaEMosWKmpgwLEo/pXPsGsIIGwuLAYOmYFGY6mlh1OF3aQyIZ+p5JIpC4qOBpMouVNi2T/eYe1a059/ERtsS5nRqk2944KfelSVo18gbAAMxGEOwKYmTfHUAYLLTshqk5oIniYBUsA94rHhRAUIF5SkVa8v7O/Z74oScP7RA0Dq5FRkzgZ4pXuBYMPMuWcaWA1WGDHqmbecxTm2qV0YllhdUAYzAJit9lk68dggKsrVn63Wt7PqKmU9wiCjC4y0tLkfd+h4HmfJI5PClg19MRxSfzoRNoPHw6p2EP8gyRJFqtk22QVbc902wZ+bhfEwoPW7oL6+FUzJunyrijVZj8zM3HKyksFIewDdBGn2GzHWYWPbyMOqPrywOE+NKAA8YFZY6e299v7zhIlcS/vcpsklR7mJZbDhNgM+iW49zthbljsIrp1yeYTioONjXEEcB7PUQuIDQYGDKBSu+eC1bStBcZPHCvX/0AQJPiwbHWiKIYsExZL4Z2clBg0FyxGQkaCXO/I2OP/+MkkFwKku7sHzObQBfwj7kHPBclOxB6JSNttkn2ZWbK8YJXEm3ts/RcetBwsLNBmxpVoc6aW6HJ+XpVQ/ExxfPbOeUlTuy8VLkXBMcoYvcEiDugsL+yzs6EA8ZHKxEnNfUL/SXYvRAgrGliuL4QZiZOcuk85o2BOERxqaYeetqOrhEzAjIt1rFYez1AB4i7M75wJkOKyIt6DIEiwUatVsvgI5WV0TEZGcF2wkh3xZqwiur9xJUBYcbP2Q/7PvoV4h51IJoto22uV7EtFQp41SOZ7uq195yuJfYI5nuTVx/dOK9Zmn1ymzbu+RJv1ZGVCyYezk6pa+J8jUYoAxGAyuZkFSwj/NLSeQEDwaFAkEunmh2ELChA/UKWZtMdoHzhdlMTdvMttWPB4ujoJ5idXQoFmolxM0BV51fmyb/j2ITVBxsemDxtTMtQFyzBgpJMa9YhpeNv2HZQnPqWTCnkPgiChI3QKhNUCGegMngVEk+LIEmjsNsh7f6LLGL4WCGPrdo9D+pARkIhkF4lkEInYIUrSHiqnN9HjOotk/cYkWt4zE+u/6bXmt2bRcg0TGG2WrpmHYg2JRZpMTakuJ7tEm72gUDPxZ1O0+X+tSiz9OFeXe3CqkN19qTAZ/eVGIXQSLo1WwwarR8cPowYUIH6iPLGs6bCpcy4VIbt4l0cwAVGiyZGFyEQXblmp2WmgTdbC7rU75QrFTMAUaDL5rSfCBAfDZrMx58kj2XVcsa+1Td7nFebKewRBQknoXHnHjkkHY49BLhAYDPRpenl86jsUiGKEw1dDZ6xbv5EfjV6Y2wqd4Yn0OmZnmaLskt1kk+wDVsnWZRVtB+h+BxUPmy2irc4miV9SUfEGFRj/sYiWRw1243091oHbe+2Gq/ps5nn09omCaJ1I2zn7LJ2FvT3tZfVxEyoKNVk1pdrcUyfp8i4u0+TeUqDN/FeZLu8VJjDmJE1ZU6MoGrXF4xBkNIECxI/MTqvYb7AaT6WD9zbe5TEsm1W5vgjmJVfIQuR4iwhLVZk/uxB6DvRAf0c/pKoTQeuk/scgLOaDwQSIxWJxZNcZIQ3wwbZ2+X4TMsfxHgRBgo1Wr5XPW0kKnScBc8FiBhhDkKwgqjgVCEqF00x/vqJLdS1A9rRGX+bV9Q2bvj5g7Sg5YbN0FbQau7J29u4du8d8KPng4T2avPgJinzNREWBZqKqUJulLtBkxhVpszXF2mx9iTYntUSXM4HuC6h4mFKqy6kp1madWajNvLJQk3lTqS7v1in6wrsqE4sfqdAXvV6ekL+c3r4/X5/fLmeYSq7omT5huhGDvxGfIMTibrIIgQjRFdQlSRZ+5B4ChH3BTBQgfqY8uWRXr8Y2y0bEdbzLK/RKjSxETk6uhCJN1jExIiULykC0idCyognoxUG2ggyHUsHS7ip4Fiw7CG5kwWrdvQ/iNfFHrCcIgkQGRqMRVq+r99s2YHC4QgXLDUsdqwalSgEWg2fXWneIT4gHpXr49OdNLS1OPwN3tkMdHfxRwgtjv3FgbuK0xhO2pCk75qdOaT1t7Kx2Jg5mZ81mjvWj07cFiRjozMUWytpIoYQICo/cDgn9C34YtoT9C4xUGsiupHij8EGMQj2fd/mERH9OvbZ+6Lb3Q79ohIevfRjGjR8LDz9+L7+Hc/bsaoWbrrkNrrnxCvjqs29lMfLUS4+4jAO5+/cPwq4de+C51x+D2DjPUgUjCOIfbr/pTujvHoBP3nrtSEHRG265Va5ZsWzxh3J7KBdecTVsazwxRbc/OP3Ws6B4filvBQ7zgBlevfEFuebRmb87m/f6j5dv+C/0B8C9ixEfFwfrV3zLWw56envh9AsWQl9/8AL5h0II+bC5oe5C3kQinPxpMybRa/h6QRghWPR4CPSpYiF3a21tF++JSIoqqj/OyEg/9/vPP+Y9ALv27IWzLrqMt4ZCupvq606szhyhFFTOOlcB5OgbHwFJIVS2rF3VwJthCQqQALK4qSk2d0LMy7EKtbOzwyceuucxWPbVcnh78Uug0zsCN52xb+8B+PnVv4XLr7kEPvvwS0hKSYInXniY3+qcn1x2M8RR4fHEiw+7lbIXQRD/85fb74cDe9pg8aI35fOR4UqAdHV3w6at23nLPxxsPwT3/O1hmH5ZNcygW6CxW+zw8k+fhzHF4+DcOy/gvf7j7dvekLMIDsftt9wERQUFvOUZ+TnZMHHCeN5ygAIE8SejXoBU1rybkpx00aqvPuM9wwsQ+ttvo7/9Y0/ICKa4cuYCAopveHNEFKAev73+e0dAb5iCs8sAcnZRkUXUDFxtFa2PSYT4NYpz5qxKOVPVts2uM7cwS4dCEOQ0vPQ1uHTXYtjtIpiMJoiLj0PxgSBhgXueMSnJyTB/ziy/bqecNFcWP33twSlGyFykWAyIzRSYJEdx+uHj5RjpqalOPwd3tuPFB4IgfobFgAxf+Ty6ETELFuIhk4XJ1mJtzm/NovU3VJH7LQCvqLRAjtFYvaqe9zhHKcd8KGRRwTLZMGHhCovZItcBSUpO5D0IggQTOk4Qq2RrNxiNvNhP6AzVCQl6iI2hAuRgcAQISzHOQtQClXUrLiGeHzmnecdOfoQgCIIEEhQgQUAQBDJZn/dvg2i6QiTS0QqCPjBmXAbd0mFTwxbZEjIcCpb1il7UWRA6Y4T4czCbzHKwOlZAR5DAQnUGnWdLXRKRGsyi9V0rsd/WYx04p9m6N61EmzN26/ptnzHLpRjCLFixMTGQkZYKxl6jnPY70knNSuVHztmxew8/QhAk7BAEs9tZsARws2JhZCApPVrAZrkL+WH4ggIkiEzVF75tlUyn2CWxk3d5jUqlhMqZ5dC2vx26OofXNEqlI+uViQoLJlRGsoCYZQuIiBYQBPEzVGhIVsnWIkr2/3bb+n5hBFPOgNWenx8/cXqZLveSEk32PysTixeflTTb4acdJhF6BXm5YBmg44It8NlnRDr2EInI6cYDQVpuBj9yzoEDbS4XdBAECSHE/SxYhEBU+WopQTDyw6gBBUiQmaQraugx91bYiX0N7/KamrnT5doeu1qGL8DO4jjkGBDboAXE9azGbDY7XLCSXFcNRhBkeERJNNCJ7FazaP2QWTY6Lb1nHopr1ZVocwoLtdk/rUoofXqKprC1Ijm3h56TTme8BASRsKq/Ifb8LcjPA/OACexmxxgSSEw9RrCZbJAwJjALIInjEl2m4h0wGo9YixEEQZDAgQIkBMxMndLaZz58ulWyLeZdXlFUUgAqlQo2NmzhPSciFx5UCGA2umcBMRqMzDUEdHod70EQZCRY1WiraFtttlv/3mvvW9ArGnN6trWXl+lyL2SWjRlJZV/OVsi1FtyHQL/NbqdiJrQr8vm5ObL7VU+bX7xHXXJ452GwWWwwrjQwAd2aJC2o44avb9R28KCcTQxBkPCDCCAXJDKaRh5KBRCCE7gWJCQCbq+MMPdehVIZ9kHrKEBCxPSU6b0l2pxzjJLlAfpj8WrJjaXfTctIhcatw+f+ZxYQZvWQLSD05ziiBcTkKAA2klBBkNEKFRs2uu2w2K2fWCX7bztsvSf3bG3Xl+hyqsv0uXdU6EuXsurP06dPj4ql9JysLHnfseuwvA8kO2tb5AWT7Kpc3uNfYjQxLgWIRK/yXy1dxlsIgoQTdPYiT6ply/BICBBVvpQKleRRZffwjwBBARJyJmly7zRI5h/SCY1XpYaLSvJhZ8tu2W3KGUdiQIxmeSU1Pt51YcHeHkeRrsQkvbxHEASACo1DNsn+Wp9ouL6XDOS0xtsnl+pzzyvRZv9rZkLZsmgRG87IyZooL2R07Ay8ANm3cS+MKRorVy0PFHF6149du8Z1ZkEEQRDEd1CAhBgqDshUXcGnBtEy2y6J20RRhB3Nu6G5cYdbG7OCDPQbYF3deqe372zZI7teGQwGed/X2+/0foMbK1zIOHjgkNPb3dl2NO+S0/kiSCTCLBwikZrMonWRSbRe325tL6JCY0yxNvvH5bqiF6q0pQcWCLkerUZ5gwCkh1kupRBmwWKwKuyZEydAV6vPuTNc0r2vC/oP90PBrELe43/Yyqm537X7xsq61WAyB/zrRRDEUwiRJxZWdzJhEQhN9c8AYbMr3bfoCIKoMCnC3gUrTPKsIIy1+9dqPnj3m08Wvfz+ArdMjGEKs7jMWzAL/nDPb7GYIRIRiETsp6P7Nya7+YtYZeyHynhLZ5GiKKQquqii+gGtVvvHbz55D5ISHUHZriqhB5Kbbr0Dvl9TCze++Uve43/WvbsGal9bAVc/+xPQpwcmCYaxxwiv/fxFsI5Q6PDDN1+BkiLfhRBWQkf8CVZCr7mb7v76/RcfQ0Zamtw3bCV0gI+a62sv4M2Ip7hi9ngiSPt5cwSIxW5XZO3cuOoQ7whLUICEEQUzZ05U2BSbCwvyEn/8o4W8N/JYva4BFn/5Ffzpvlth7smzeC+ChA+sHg+dnG2RBOnLXrNh6czksuX0oh5WPsPhJEAe+8+z8NTzL8LVz10PCRn+FwdsweWDO9+RK65f+eQ1oIodPk7DF/ZvaoX3//KOPDtxxV133AZXXnoJb3kPChDEn6AAQQHCmyOAAgTxgKqqKnW/pP46Pj5u3v9efNYvq2+hgmWouPCKa6Cjqwuee/0xSElL5rcgSOiwEfEQIdInBpt5kRri66YkZrEUuGFraiwqr/5DTFzMg0s//RBSUxznUKgEyBdffwu3/P5PcPYfz4O8mgLe6z8sA2Z45WcvwPiyCXDOnwM3Z1j58vdQ/95a3hqeKxZeDHf/4Xbe8h4UIIg/Ge0CpLCy5k900nr/t5+8D+PHjZX7hhUghDxPf/s38GbE44kAIUAGlEopZ/uaNYH1m/UR9I8JE/olFT2DyOzLL7koosUHQxMfD/f+6fdyHMgzj78ox54gSLARJbHfLonLbaL1T92WvulF8ZljS7Q511cllXw+NSm7O5zFh4wgSM48MSVRgkOHO4K6JSboQalQwKEdgVlQ697fDVajFTKnOTJuBYpddTv4kWu2bN/u9HPwdOvo7GIxRfxREQTxCckRA+JONXQBwsui7TNGj2JawvvaxkELSBiQV1WVqJTULTnZmWmfvv06qNWBcT8IJsyl4s77HoQPPv0MHnzsbphSXsZvQZDAQUWHkQjkc6NofTtGsn1VmlDaFfZCYxiKKmp+r45RP8SsHYMWkJ/9+jZYtmKVLPKDCVtEYIHZs348B6oumcl7/cfGTxrgu+eWwsKHL5ezYAWCHipyXrvpJd5yDYtdi4/zPRU5GwfZ58b2IYGQ95sa6i7iLSTCGfUWkPLq2wSF8I/P33sLcrMdixXDWUDoe362qaH2Z7wV8RQXz9YTreRIUzoCBEi/UinlhrsFBAVIGFBQUf13tUr1u//88+8wf+5s3hv5dPf0wPk/+jHoknTw+PN/B5Vq+ArECOINEpHYUlizXbIvN4Ptkyat9ctLhclupEgJfworq28UQHjm+88/hox0h7/zR599Ab//yz0nTGhpaxeVWUt4029QMaekD36BQqlIm3ZuBcz5yUlykgl/s/hvH8P+ja1wwxs38R7/w4LcV72ynLdGgpjpZ7qUfqaO/OYCVCiVqgknza6Rm4wDB9uhsbmFt45Cv5tN9BPaw5vsb+m3JXTQx/IqVTOdTGTTz/xM3nQJfaJ2+tzcP0+iz618q6l+1TeONhLpYAxIzW/o7tHF77wpF0hlDOuCJZGnm9fX/YI3I56qqipNP1G7Vd6DjhndcTZ1/qZNy8O6qioKkBBTMnVGkahUNtTMqNK8+NTjct2OaOL1t9+Bex96BH71u5/BOReewXsRxHvoBM9uI/ZVVsn2Qawi9q1+zaFD04Xoq8NxRIAMCbhk8R8XXnE1iOKx3gX0M3m9uaHuKt70G0VVMy8ASXi3YE6R8szfnSMXCQwEz1/1H8goGAvn//WHvMf/LLr9TWhvPshbrqET+Q6rZCrcs2GDXP69qKL6Da1We3n991/LtzPeeu8DuOv+h3jrKJIAv2hZV/s0b/pMceXMBQQUbokIOvFY1VxfFz2rWMgxYAyIY0x897UXYXJpidzXvGMnnHvplfLxUOi58DQ9F6JGgDCoAHPLlHr8+BWuYAxIiBFVyr+o1SrNrTf/POrEB+P8s8+CzAnj4Z03PgAz1gZBvEAiErFL4l6LaH3LYDf+qM3Qn1KizTlpqr7wn8XarP3RKD6OIUTeO9nz58cRoviXLiNBefJNpwVMfDDXKHO/GbLKAxf/wWp/9BzwZDGQ2OLM2iEFWIR+g9HIj10jSMS/gTJiZLoQIkgwGDYeBEOvwh4UICGkZMaMIoGQy8876wwonzKZ90YXep0Ofvfrm6Ftfzt88fHR1UMEGQk7sbeZRevjRtFavquvq6xUl/ujKfrCt+aml0ZVganhICAMsP2AwQ2ruyD4Xd3H9FoupZIj56QbFkCc3vd4iOHYt7FVFjcTAyhAjN1GsJnd16kCCCZDsuRwv4okiIAVFJGohXA3RrvdjVNTiL7sD4PvfyTouC2qY2PD/v2jAAkhkl35x7i4OOUvb7ye90Qnp86fBznZWfDu/z6iA0doqzoj4YtEJIudiPU2yX5fp7WnpjA+a0KZLvfXU/X5G88cV+6W72s0IfDgeXcCmAUg7i3Pe4JArtCl6gKemerA1n0Qp4uDhAAVH2T0H+6Ts4e5CxGge19t7ZHJPG3LA1coMvqJSoKiAkEogkIhnwvuVEIngiLyFhBGQnB7LLBqzOawn2yhAAkRhdNqJhCBXFJVMQ0mjh/He6MTlUoFN1x9JRw6eBi++3oF70UQWXRINmJfM2A33tZrGMjbX7ejulibfdeMxEl1gxNwJEQIQlFcYjyoYj1zN/cEu9UO+zbtg4SxiRCjjeW9/sfUZ+JHbkLITvavo8EEHsgCj2W0GgmFUuFeoImbqECIbhdDJChIohgYH0oE8RIUIKFCCdcIIOiuufyygGSVCTdOPfkkOZXoR+8uds98ikQtrAq5XbJ/bZasv+yCnpxiTfZMFs9RlV56YMGCBfjjGESSZLcq85BJr81mOyEAnUEGszX5EwK7rQYriLbALaQZOgfkIoTjSsbznsDg8XsQ4Ct+5DGSJIVs5VEAMuoshYgbCKBnHhcskxLviUgEboJ0xxKpICQqsiEORSDu1TYhApHUanXYL+ChAAkdNxQV5MNJc2bxZnSTnJQE5/3gTGhp3AmHDnbwXmS0wNyrrJL90z77wOUWa29+kTb79DJt7lMzNVNa+V2Q4yCCQr6AWqnoGAlBEPyfbpFOwpnrUm9b4BKpdLV2yuKAuZltWrwBGj5YB1u+2ATNy5uga28nSHb/uDypYz2rraRSqrw21RLmsOVHJEGBogKRUSkUP/Q4A5YDgf53az9RL2J1x3hfxEHfhNuWSCIIUbeYRYWFe2MBAbPJZAr7948CJAQUVs6cR69QOT887+xRYf0Y5MqFF9N/BVj84ZeODiRqoRNKIoHUZiW2941281UdRlNGiTb73HJ98f8mJ01mqSDRvSrMURDFS5JIbOs/quc9/qf3YK+83/AxK0T4LdS+ugK+feor+OLhT+GNX70CL13/HHz/32Vg7PEtxEWTouVHbkCgd9uaFVt4ywFxVGB2x/dcBbFHa4D4AYXCTyoMiViKK2aPL6yo+YBOqu/jXd7AJhtnK4l6TVFV9Vzejl7wChP2oAAJBUT4WWxMDJx3llu1paKGrMyJUDltKnzz5fdgwZS8UYlIpAGrZHujVzScYYsdKC7R5Fw0WZ//ek1akVsVXJGjKEGUV7sGBkZe9CJ8ZdCfNDasPEB3i5uWbfcog5QnlJxcCj/4w3lyBfRr/3sD3X4K1710I1z6zyvgpBtOBm2KDjZScfLRX98Dy4D3Y4YmUcNiM3jLNUSAZn54FEGQlYct3N1HBRgVGeJGE0WVs04hINUJAlzAu3yCqo5CkOBLKmju4V1RCpGzCI5SbOnp6WG/cIECJMhw8+cPZlZVQlpqiqNzFHH+2WdCV0cXrK1bz3uQSIYZOkRJ3GsVbW/02QYubt63Ka1Em3Nlpb74q1LF6EiXGzB4/QfJjSxY9F4BEXgEyIfMRaq9ya9x1UeIS4iH/FkFMKZoLBUbWohP0oA2WQsZ+WNg6rkVsjCpumQGdOw6DFuWbJJdtVjMCKvpsWfdbli7aDV8+c/P4O1bX4e36LbsmW+g9+CJLmPsedwOpicwraSyuoq3Qo5gV7mtvOjHg9aSKKGspialsKL6CSDSl1Q1TOTd/kEQ4qmg+UtRRc0qVtyQ94Y/EpGvKQaDG+st0ZjEhDhSs4+IIFiWLVuGLljIsaiJslIQhOSzzziV/kZGj/vVILNmTIe4uFhY9f1q3oNEInYitltE65O9ZKCmV6MsLdHlXFmeUPze2UVno2krilCCtInuiLNJfTBg9UHyZxdS8aCG9R/Ww+s3vQyv/OwFePNXr8LH974Pta+tAGahObTjEBymG4sjefu2N2Bv/W7+CA7iqQCJ0biXZYsOy2qRwGvZ06Yl8S6qSSTZDGU0jphNi056/BuyIWEWrFFHUdXMC+xW2ErnCL+kP0gl7/Y/AtQolcp1BRXVf6+qqvIsUApBfAQFSJAhRDiN7oTpFeWOjlHG+HFjIXPCBNjRvAtrgkQQEiFWURI3miXrP7ps/fOKNFljS3W5N1dqS9ZMFyb43f0HOVr/YWgWrGAjKFVmQojIsmEFGqvJCod3HobGpdvgu+eWwnt/fBue+dET8NZvXwe7xQbGboNs+WCuWKKLsYPd/s2TX4F5SOpdJmQy8jN4a2ToxK8kRoh7EGChY/InuV+TJZQMBukikUlB5cyaoorqT4AoPqDNMY5e76C/VHdP2liFIPyun6h2FVXM/HFZWVkM7w87JCWRT3x3smDRMzbqgtCjDRQgQYYIsIBlv2LxEKMRhUIBp5w0F/a3toHBDd92JHSwyZZNsm8yiOY7zWZL4T7Njqoybe7vpieULOd3QQLIYP0Hlnp3JOjEMyCuN0QU4uhkXKmOC8ziaPe+Ltj02QZ4/8+L4JUb/gtv3/Y6LHn0c9j4SQMc2LqfCg/v5hADHf2w5zgryLhJE/iRe1DR8rPiir3n8GbIIAqL++pPcATLI5FFwcyZEwsrqt8SiOI7qn7d/s1RkbGWAPmYN4+FwHN0DH+SDuRurvQJE+iP/iV7bMKygvKa+bwzrFB6kAVLUkDUxR0Kbse1REYVeBQgQSS3unoMVSDTZ1SOTuvHIKfMnwdWek1dW9fAe5BwQSJSn10Sl1uI9fZOqyG/WJs9dYou//7JKfl7FwhYo2O0QcBeSndC0vgj3kg+weJJWtfvgWXPfAuv3PgCvP7Ll2HZ09/A/s37wNxvppdN/1kYbKZj5+0Zee5bQDgCEYQHi4tn692vwEyIQqn0q5lEGIhFURGl5M+YM6mwouZJwabYSYX+pcz9j9/kEvoD20WFx3XN9bUzBELaePcx0MfqaW6ou5nO8k6mf7DUTSGiYG5ZCgX5urCyZnFBefXp4WwRcYUgf0zRBR2Pouo9oQAJIjE2RTkbYM467RTeMzopKSqE+Lg4WL1iHe9BQokkSRYbsX3EanR02vrzCjWZJ5Vqch+ZmVTMqkEjIWKw/sOAIXSWQnrBq2D71Nx0ue0LrKbIot+9CR/99X3YtHg99LU7UvAGAk2SBvJnF/GWg+TMVH7kEaVSvHgjAclhjRqSBctZdjJCZ4UhtesS8LDkOxIKCqbPqiiqqPlEIYr1dE5wk9vCg4CNbn+Lt+unNNfXvcS7nUMc9Wia1tUtH5cQezqduV5K/9bNIlyCkv7xD+jrWmyP1a8qqKi+bv78+d7UH/ErolLJRBRxq5gxgdD5riJugQIkiIhA5sbFxkJBXh7vGZ2wz2BSaQk0bmvhPUgwkYgk2iWpxSJZXx2QjD9sijclFmtyLmA1OqoTyzqFaMweEoEM1n9wJ+6AznsDYp2iv4TTkyemyEHcvvLZ3z6Rs1kFKo6CxXmwTFqF84rhh/cvhPjEY18zEyVuZ8I6ikAf93pBghMCgYMVD6LTWdyfSAluZslBgk7x7Nn6wqpZlxdWVH+ukEg9CHAOneS7ZV2gPzUb/edTAcj05obaP27cuGRknTtkHGcZkZob6t4TFbYC+jgP0gHDLfVPrwUq+k+lQhBeaOs37y6srL6laOrMXH5z0FGIkkjPO8niRj0e+j6jMQuju+8pIrwVUIAEETrYzE1LSwWNxveLeaRTkJcL7W2HsB5IkGCDtlWybTCKlruMVmPRfo19Sqk29+qp2sIPzlYU4ZeAnEDBlJkT6eRjUs4M/yyYVF48wy9CZhCFSgH69AQomF0Is348By579Eq46qlr4czbzwYmmpzB6op4QSlRQA47MJlcGxgEAexKi8qv/tfr1q3DLFgRTPG06hw6cX9eMkk7BULeoJN6zwqAEbIeBDKvqaHuPLpt5L0jwy0gQ9m5bl0vfYw/KQmZQW9/k3e7iTBBAOExUCo2F1XUfFFcUX0+vyGonPCmkIgFBUiQYH6UApCytJQUYEUIRztFBXlsUgx79+zjPYg/kSgiSHstou1Di2j9SRvpzyzR5pRP1uXdNzWpeOcCIRfN02HOYP0Hc4hEuqBSnEMnS0Lh3GNdmbyFCYVrX7gBLn/sx3DGbT+AWVfPhbLTJ0PBnEIYVzb+SKFAdXwMjCsdDxMmT4S86nyYdMZkmHZ+Jcz76clw2q/PhAvuvRiufPIa+MWiW+Ca56+Hs+44F6oumQlpOeny37pCFeOlFwkB2X8rWFYP7wlMPRjEExYqCyuqS4sqqm9ldTaIUthFJ+7XU3Gaxu/gDvSnRholQn7SVJA1vbm+ro71OW5yExeW7G3r65qpELlCsguVtPkufTYPrGygodsZRBA+LKys2Um3B1lldWbh4fcIKO5+CERQuJ+8IdqIkHpAKECCBIlNHEeIoCvMz2NmTd47emFxIIydzcdmqkG8h1k5bMTeYJDM9/WJpik7ezrLSnU5F5bqcl+cqy1lVa2RCGKw/oPVjSxY9ILjd0FJR6krdWk6SMn0X8FUpVoJqTlpUHRSCVRdPANOufl0qPjhdBjoGABJlGDCpImyJePiv10mu1Gd/afzYcEvT4d518+HaedVQMkpZZA5LUu2cDCXK09hqX4jEdkFxw0CUREfcQcqOspnTqOT8T8WVu7dQS/y6+n2CD2JavgdPIDsp5Ps60yxQkVLQ92LsGiRm1msjsOJBeR4Wjauamiqr11Irx30dZLveLfb0CfIpdsf6GC1VDKL2+n7f6qwvOa0qqoqDb+Lf1FQUSEI4kiWSAeim/EukYNA3A0xEyJioEMBEiREkBIFgcQW5ofMfTKsYJagmBg1tB88zHsQT5EkySoScZtZtLxmJtbL9/ccGlusya6cos2/qzKhaOuZ48pDGg+LRC484LRQl6aXiwAGApbxilUyf+f3/wPJLsKCm06DHz6wEJLG+Sfj1vEwgWPq9W5+LgjCZrYfKQsWnThaY2IDUOBI8GCFGgk42dnz44pmzswtqqi+qrCi+nkmOgSFYj2djD8ggJBN9566OcgWD/pF36wX7LnN9bUv76ut9S2hgPuxfKR5/eoNTfV18+lEZS5tfuyRRYQhsKB1YTx9378QFLCkj6gO0s/m4+LKmt+xSut5VVWJ/J4+IVht8nuin5XcdgV9Pe6+/0giqt4TCpAgQQRCT0BBqdd55YMcdWi1WohRx0Dn4S7eg7iDnYi9VtH+Xp9o+Gm3oT/HsrOvvEyX9+MyTe7/ThpfiWouihis/+BOHRB/w4JWiQD7mGWCFQEMBGverpMrmY8tGQcL/3EFTDpzCr8lMLBK6d7VFSH76VRmBzsamgUrTInGSVcY4HCrKqysvoFOrN+LTTXvAZuwhU68X6Xi9HomOvgdPYZ+YbuJJF3JLB5N9aue9FvMjxsWkONp2lC7ggqRC+hrqqR//z7v9hj6eejpZ3MufZy/KxTKBhVRNdPPra6osvovrNhiwCwkQxAV4qhdgKNffPAvGl6AAiRICMQxQLFK4AjIgfhqtQq6Ort5D3I8LIxDlMQ9Fsn2mdluvbXd2lNTpMlKKtFlX1yuK/rvjIyytsmTJ49eP9coZ7D+gztFtxQg+P1iS0C4h6XOXfXaSt7jP1iNDlZsMCUzFS689xLQpQZ+YWb7t1v5kYcQeIUfhQx6/XDLpztKV32DBpsYl1bMyi6snDmvqLLmp0UVNY/R7bvCitY+KjS20s/3WTqx/iH9pDPo3oeMCsRMJ/if0kH+wub62rzm9avf9NnicTzeZzMkzQ1125oa6i6SY0QIPEuAeO3C60gxLKTTg5l0f68CFKv6JPVh+vmup4LkZSrs7iysnHVO8fTZxQUzZyawP3H85YmwuA76ruwDhpEtmTFSfCc/jB4EwU3LFEEXLGQo9ASkZKT7nk8/GmCB+HFxcdDd2eOWOXU0wD4HK7Htt0n213rtxl/RGUdOb8+hslJtztll+txHZyVOYoGICBIUWupXfUrPzI+YUOjYeYj3+gdVnBqSJ6RAz4Fu2PBRPUiOjMMBw9A1AI1Lt/GW+9Bzsstmg8fohV++oI9Uf4AJBX8XImQQIbTlRaKRKVPmJjuERvVNVGQ8Q/cNdGK8xw6ECg0Fi4d4jk6Fb6HbPDqJ9s+KPUt/S8gDko0Uylmt1q/+UO4NBF5YQI5HjhFpqP2ZVTRPopenW+iD+iV3Pv88p9Gjq6mwu08A8rEkSRsFm7CLCpKtdHufbn8uKp95QX5FTYHjrxD6nUaEZcNdUIAECTrCJLN9YkJQEkWEPUqlEsaOyQCz2Uwv6v53mQ535PgNSdxjk2xLLZLlb302wyUHxY4xJZqcicXa7B9X6AufKNJm7ps+YToGlY5SBus/hCoLFoUQSfqjJBHDd88v9atIYIk4zv7z+TCuZDysfGU5fPXYF2AxBO591r+/DqxGLxYFBfjjrs117SBK8ouzOLzihoWO8zaDyRS6DDRSgCazEQrLPplXNSdrqEWjsLL6K7rtt6jtXQ6hITxJv+cb6Z4VCk7zm9jgUBHbT7+V7+kE/ld2hS2bCo8/t2xazdI/Bva78t4CcgJ7NmzoaW6o/XdTfVYJSORs+p4W0Zfvz1UJ+rFDDB0XUuhWQrcL6fZ/oFB8oBSgubCixsAsJpICHiVAYtoPHYadu/eAwYiXx0gGBUiQGBzU2Ko/cpTOjq62PkvffTZJ/NIu2aO2iBZ9b/02yb7CKtkf7rIazgPJksmsG8XanAWl2rw/licUvTtHX+7fZWYkohn0BXcnBsSuCEzRrZb1q7fSicHf27YegG3fbOG9/oHVBDn/novk7FZN322Hd//wFnS1+t9rYtfqHbK7l8cQ8nBzftZ/eSvUuLXySRRk9K3mDIEFOzOxIWejqqj+2B6nb1VK4rahFg0BhFPpNt7xF4GE7Ke/oQeVQkxxU0HmAjqBf4LV4eA3Bh4/WEBOZJHYtL7us+aGusskFSmkQuRiKgj876N5HHz+NI0LE9VnS76C8390FZxy7kVw25/udtzpWKj4ikajoZuFRgW3CxaGFBQgSMhgFdFNBpPpkktufqBYm3VmkTZb327qnMbqVphFy9N0wr5MIqRFJJKBDnRhvbJHX6ckErFfItIuuySuMkvW122S7dfd1r7zDxoOTaTvLaFYmz23RJv9++mJRZ8U6AsOoXUD8RcKSRGwVXe9YHuQ/rzXf/fst3Bwu3+zObO0vIP1PQydA/DOHW/BjlUtcoYsf7BvYyss+efnHj0eHWlYqp2/NRVk/XEwBaqodGQFGikLFsUWp9X6XwQQIWRmsDBFkF2optXMLKyouZkKjv8VVdZsVRF1DxMbdOb9AJ2onkvvluFvi8ZwsN8N/XcLnZD/nU4A5zbV12Wyon/b679v8zqVri/40QLiBNKyenUfq67eXF83B+xSHr0I/pFbegIee8FmAzabHXp6e2H33r289xgEEWJuZ7ElrKBqVVVVYFL5BR+3vlP6+YTOCusBKECCh3wCqFVeFsKKQmLUanpdFRTWgYEjv8NZKVM3sroVZbq8X9AJ+8mt7c1Teu2GHLPNXNwrDlxntJv/YSfihxbJto1O8LvphD9oA7skScQq2fuskq2Zbktsovh0v2j8c6e191wqkrK6bAO5h+JaJxVps2aXaXOvKtbmPF6VWPrx7LSK/fwhEMQj2KQm1JmXmCWGiMrrRJto+fSBj6G96SC/xX+w+h6s9ocuRQdfPPwprHjpOzltrreweh/LX1gGH9/7vke1P+jnbaRq5Zrm+to/DZ00qnhNlpG+CzrxtccODITs4s8CdPlh1MEmkcWVs84sLK/5GxUcKyxq2w5BQVZSgfFv+rlfRu9S6rhnMGEWJ7KK/m5ukZT2fL1gr6AT8jua1tWuYDc67hMiAmIBcU7TxtW7mtbXUdGeucAqmQqo3mdV0t+ln0vIanHQN38riy0R1ML2fqLayqrRF1TNvKRkxgy5qCgSeoL2Ax3tsCA3+mnf2LhuFe9BbrzlVli6YtXuAcE2qW3dOq+sAYQOsks7N06IV6snUmmXFqNQJcar4uLphTjZRkgqIRKLvWE5yJXyHxxFpN8HW7GyURVkI3RPtZCZ/l1PrDLmsB3sVqvdarEp7EaL1d4nCbD3i8RFO+8R7omIlQUkOqAXzb7zzjpT/8j998jtLdu2w0VXXScfD0Ug4ozGhjVredPvFFfWTKHnWoNSpVJS0Q+TzpgCU86eBonjkryvLu4EY49RjgdpXb8HMsuz4czbz4ZYbSy/9ViYQGFpdUWbHWxmG5j6TNDd2gV76nfDXrp5F1NCVtNPcyd9r50KgC8bG7I+ZW4nJZXVVRIIa+/98x1w2UUXyvd8/uXX4OHHn5SPj0CgNU40lm7cuNGv/h9sdZ/uRpxg09d9eXND3f94M6JhlbXtBiFLoRAX0InkmXQ6TfeClt8cEtiEmk6adtDrxSoQFF8lCNZvqUAPqSW7qGImnVsobuTNodzfVF97Jz8OEQuV+ZV7yxUEzqONefSzywFByKHHIVv8Zos69HWso0ffEoF8JtqVjTs3rooI92c6DjxGd7c4Wq4gTzTV1/2KN8IWFCBBYlCAbKn7HlRoBZHxhwBBkGjGbQECMLWxvnYTb/qd7BkzxsbSC/Ws6ukJSYmJ8MXX38pTiDhdHCRNTIH03HSIT9SAOl4N6jg1FQ1xdIuBmPgY+uKOvcwQKhwkicgCgm1ym26iTQQ73ViK3k2fbYDO3R2y0InRxMgCg23MmmEzWsHUbwJTr0kuYCg/jp2KESpERlpzVigUEB9HX1tszLDjsNFoArPFQh/PJooglOxoqG0pnDG7XBCl+j/ceotw3ZWXy/dzJkDo0+8yxcAkf6dULaysWUs/xSreHJbIFyCsonjrAvqTWUhV9YWECMn0OGTuM1RoHKA/YCbsa0EpfiZK0q6d69b1yTeFCcMKEEIeYAHvvBUOCNnz58dq+qxj7ILExOQZ9EOcJBAyiY4Rxy8QBgfCLFjCABUiaxWC4hk6wnwZ1DgdD6EC5B90d5uj5QoUIMgQBn849d9/DVpNUFxSw57rb/4NfL+qLiAXbASJBooqanrOPvO0xEcfvE9uh0qAyBPDytZtxQX5hR+88TIc6uikIuQbWL22Hvbu2y/7YrN6JSxj10ipat1BoLNOlVIJSioS2J6JBZXKsWdurCo1FTp0HxcXCxlp6TBu7BjInDAeFi/5ChqbW+CVZ54EnVYrx5klJOjlrHtMeLjLV98ug5t/9wcAUVrYuH71O8wCJBHSQAWI8idXXSHfx6kAIaRRbemfunXrVi9Sbg2P2wIE4KLm+lqvC8iFAmbpIGYyg354l7HXT7/6NH5TkCAiFTrd9HnZKvh2KnzWEAma1Cpp5dY1a/zvb+hnwtsCMjIslsekthbT3/dcARRl9DcwVSCQQb8XVjskqFl7qODsp8JoiQTwHtikZTxbWdiAAgTxisKKmgfpAPeH1d9+AYkJrNYO8qOf3Aj1GzY1qc19U/x9wUaQaIClCz3lpHnjn370Ybm9ftNmuOzaG+TjoQhEMaGxYaV/I8SPo7CielFSYuIlX330DiTo9bwXwC6KYKHCg8VHMPHBNqPJYUVobz8Ev/njX2BGRTlcdvEFYLXaZDFwREjwjRUlHawNFB8fL9+mUNCpgKCQrRbs2LFXgHJwTx+H7Yfyn/++BP966hn46H+vQnGh9+UD9rTug3MvvRIsFsuTzQ11Nw+6oN0RIgFChegqerWu4c1hoRO38xsbaj/mzbCGZauiv9uf0AnnefTaGCS/fCLSWeYeerCV/rg2MFEpSEKtqLINZOp0hmXLlkVcDE0EWUDcRZg6darGSOKSBTXkAlFME4DMpr//fCoUJ9PfSjBWcAkVI8wro5aOQU/owfqp3yrU+8DgPJI3h4WOQ/fQceuvvBm2hMwPb7RBfxCyi5E7VY1HC6wGCFXA9vT0dIyrQBA3GC4Lk1JlC/g5RC983/T29UFnVzfvccAsFFqtBpISEyAtNUWu75OXkw1lxUVQPaMK4uNiQaFUwOkLToZzzjwdzjrtFDjt5JNg/tzZMKdmJlRPr4TKaVNhUmkJ5OfmwPixYyA9LRVSU1IgJTlJflwmeJhFQ0PFSWxsLBUs6hPEB6Ny2hT2OmWh5gvsPbCaTVQCVTHrj12pZHm0iCSN8DELgmXr1oV+n8QSAaLiwpE7uXpMUWXNb5igklPjCnCtv8UH/Z7YSbKPHrDCre9RVfZHSZAW0u9ukl6wJ9BJeT7dzmPWgZaGunebN9TuZ243kSg+XBLYLFiBhLAYKmZ9aK5f/T1LX0y/ryua6uuqRYVtPJ1LdU2mY8Xvfv1LuPj8c31aaHAB/VkKWrqdSidv7/dJ6tbCypp72UIEvS1k82b6otwaBwRBiIg5FQqQIEF/EHKQ0/EX79FMV7dcBd0cdQM/gvgPmxzbEAbQ2Uw92zMXJ3dhbk+aeA0c7uhk5zrvDRzZmZn0OeNhe5NvBZuZNYaJIjp5zSwrOxSvtlhtdBCX2KLJCNgAMFHF8RRVVE+l28dqtdBEm4+6Y81xD7nuyT762/qC7u+mc+4FdivJUpljS5saamdRkXFx07q6v7WsW/0Oq2kT6oDxoBLELFjBQh0bS88tgaSnp8FPr74KHrj7z3Dn7b/ltw6BxXYQ0sACznmPT9CJ/xj6Yf6FPvnawsrq7wsqqi+GhQtDE7cSRaAACRrkMPu3uxsFCIO5aLDVXAGEsPexRZCQQQSLZeTaExAMX/UEwb6JviDz9ytrec/IsFiO3Jws6OvvB3feh68wC0xaWiqsbVgPouhbhu5ZM6fTf4UJtlhzpqMnhBDilqiRQAijANqFyoLKmTWFFdXv0x/CBrqdSwd8H/yPiUiA7KEy9iP6eTxAQDhXSRT5VGRkNjfUnUX39zauq1vKKtdv3bqMFWyLVAuAf4hcC8iwGCTJTt+WdIwl2InMotLLqFBJpyuMilSqV+YRidxOP4y36E3b6G/H63hT+lQxdM4yWyEI7xTtaN1GxcgNBTNnBs+nXiJupfaj50lEzKtQgAQJhUBk5dHbFxEFKgMOc0Vz5NQnIcsTjiCI+7DVYzrpa2resZP3uEdudjb0UwFitQRegLB4kpmVFdB+6DAYjL4tdk+vKOdHwqk2pVISqAhgxc9GICCTPjrxiaiV+8IqViBw7zKBKL6jItSRt9gLiFyXBZbS/S1MbFARXNZcX3sBi21orl/16baGVSyeA3FGFFpAEvr62KoCceM8lGlsXNnftK5uefP6ukfo7+ZHesE2jUhCoUTIJfTmdx1ZzrymkIqRZwSbYjtzKwxGsUM6uIQ8DsWfoAAJEnZRfYgQYm9rb+c9o5uB/gHZAkIEIaCBswgS6YwYdxBEBCDrm1p2uFMR/Ah5OVlUDDiC0oMBs1ywWJX9B3xbBCzMz5MzFtJZ3HyVROiMR5BGtuIEwc/MBYJCdkkKEQuVxdOqTy6qrF4iEKijwmOO4EUKXXqd7Kcf4lJ68CPm89/UULuguaH230xsjCoXKl+JQguIr7BAchbzw2J/muprL2muz8qiw+vJdGb/Ev3dtfG7eQIz8o6j+0f7iWoX/e3fxLJ6OW5CRgIFSJBQgNhDr2Tm3Xtaec/opqe3T86IoyBCM+9CEOQ46IR/wI3EFUGcaChWs9eza89e3h6ZiRPGy5mx9rQGZ+ybOqlM3q9bv0He+8IU9lgCGTSFhD10yslqVASdkumzJhdW7v1CUsAS+ipO490eQX/EuwmQn4mioqC5vvaUpoa6t8K5JkPYE4UWkK1bt9qoxBeZC7dLiGA1Wa1uiPFFYsv62mVU5P5EYVQWswru9Hf4Eb/RQ4QJdHvCrLLLrlkhjhGJCPGJAiRImOKhi44Gpn37ccGfsWuPw3JOJNIoHyAIcgLEvVXM4F1sBInN6smmLawwt3vkZDpCKDwJXveFrMyJcvD7mvoG3uM9JXKGHaFAAmUS+5BHskbRbytQ30VY+u4WTZ2ZW1RR86IkkU0sY5AgCJ5V2R0MFhbgmvH62MLm+rpneVXqiJhAhTXRaQEhbFWGwpvD4ul7J8xdq6Wh9mPm4ifZhUra967sAugZzCLCAtb/U9TS+m1+VfXJzDLIb/MdhXvjAD0XI+K7RwESJPbV1prpmdN2oL1dXvkf7exuddT3kWIl9OFFkGGglxEbsx6EC6LEkkYQ69ZG9w2XGRnp8r41iIsv2VmZcKDN9zjM7KyJjgOVOJ5+GeJIWbDoRDqELlDBI3v+/LjCiup7iErYRGc71/JuzyDwvSSQueMS4mY2r6t9BbMh+pkotIDIMAkSYFo2rmpoqq9dKCiEKvo5vkmFiIeTNkFJX+U8hQRLiir2flBcMXs8vwEZAgqQ4EGASN92d/dgLRDK1m2N7BNpb1kdXpVGESScoFMI80jxFsTNDEn+QBWvYEFsvdubmtnzOjpHgFUjHz9uLDQ175ArprOto7MLDh3uOLLtP9B2ZGvdtx9279l7ZGNB7yzuhG3bGpvkavCD2+p19Ue2FXWr4dvvl8tbjFoNu/cefQy27di1+8jjMGvM0Mep37DxmMcafByWPphB32qhx2uqIUCpFOVsiwFj4UJlYXn12TH9FhbjcZcAgpbf4jb0Y2wiknBFU0Pt/Jb61bUoPAJElMaAUPVhtNlsLrPcMW+TREJ8XeklTetWbWc1SIgoVNPx7gva5dECg2wRFIRzCUhbiyqq76iqqvKxiKLgViCdRMIocNAF0amQwxT6A7yMKur/vf7801BVPo33jk7K5yxgqXi/YOkTeReCIMdRWFnzbV521smfv8cySII8Of7xjb+UjwchQKzN9XWxvBlwiiqrl40fN+6kxe+8Kbs6ucONv74Nlq+qBY0jqBskib7qIQJGlI5e11k/u53dj93D4fbkuO/xfzcSrGDh4OOwvxvUauwhPAnup393nwCKX190wbkJD97tKC7NKq6zyuvHQOB7OrE+ibf8RlFFzbP0jZxYAv84VEpxXKBSMhdVVaUBUT9DD1lWK48XL+lnbqPfxX/iROOfWKE53o34SBRWQndJUWXN1qKC/NIP3niFCm6F0zGRnoet9HdW6s/f2fz581UHe00XEoXwJJ06Z/BuT6BDEGkCSbi6eUPtat7nEYVVsy4XCHmDN4eFjnTX0WvCcYNT+IECJIgUzZyZC3bFzj/d9hu45orLeO/og8XBnHr+xWxS8Kfm+toHeTeCIMdRWFH9dU5W5ilffrBIboeHAKm5LzYm5s6vP35PrljuDvc+9A94/e135SroLFVuTEwMqFVHXaOZMBlETW+PjY3hLYD4+HjZsZrBCgSyvx+EZakaRKWmf0dvZ3z6xVfw8WdfyONsgl4n9w0+L0OpUEDcEPF0wuNqHY/LrDP3PvQI2G32x0Ag15x71plJj9x/j3zbP5/4Dzzz4ivy8SB0kv1tc0PtKbzpN6gAoZNMOHGSeRwKpZi2fc0ah9nGbzCrx75LBYX0Ly8nXuw3ukKplH5CXxsrRIj4kWEFCMD9TfW1d/LjqIGOP1uoACn74I2XqQBRBk2ADJJXVZWoIup7qZi4yeOYJwoT4nT3nFIl3uXpuYoCBPEFobCiZse82dW5/32CjuWjlI8Wfw6/+8s9QJRiRfOaNet5N4Igx8GqR2dkpJ/7/ecfy22nAoSAkU56PXaF8ZaiqpkXAFF88NpzT8GMygre65pFH3wEd973ICyhQooFiQeaN995D/764MPAJimlxUW813NYPZGzLr4MDAbjIjrZOP3cs844KkCepALkhfASIHTC6ddrOrN6EEn1Gn3Q06gK9CKYlogCCA8ozX3/t3Xr1sAXghmFjEILSENBXm75h2++CiqVcwFCmJtfX8fUlpaWQOX+Fgoray6kT/SsIEAa7/MEZpA9RLfLWBYu3jcixVUzLyFE4ViNcgUhP6bf/Wu8FbZgDEhwYX4FK2rXrBvVcSBffP0t+yRa4y0WTMGLID5CJ4dB9aEXJNUatl/b4H6a22wqOpgVY/O27bwnsOTlZNPn8z3zVnJSoqMWiCBMYoPWMW5bzjzBBPcqFXuMEOQsWAsXKovL6WRHUm+j7/1ML8XHYQUoLmysr70LxUcIiNIYEDpzN7L4D5ehb/ROMTExgXz/pLm+9n1BLc0kQOTx0EPYcDiGbkuokHnQ7dgQSeFmJfTgXhO8BQVIsKE/OJbVpnbNWt4xumAFwtY2rGcnSDP6ASNI5NHYsPIAvcQdql+/kfeMzPixY2U3JxZEHgzS09Jkl6rde32rPcJctsaNHUOPSCIQQXHMwpETWwOd8kV8QDWr6FzY0voIUSje8nJ1l82AvrdZYcr2+lWf8B4k2ERrFizB2ZkXGppWr95F+jrn0c/6Ydr0WPDQ80tN38wf+oh6WX5FDcv5PapAARJkJLtyHf2VWpctX8l7Rhd7WvdBX/8AGxwX8y4EQYan32AYIRV9oFbdXSKsbdqxgx+PTEZ6GiQlJcKmLdt4T2BJSNBTwRMrjze+kp+bS4crSKCf87FxNoFcX/UO96Pqh4FNgvqIagWdGP2aNr2ZH9BPhXysV9jO2rW5jmVMQ0JF9FZCN9pF0XUSCUEYCJbVjbl5NTVk/ZFI5DfMHZZ3ewQVIdPpybaqqGoWS/AwrMCSFG5m4RLcy5YValCABJmJSapGAcjeFXVrwGIZfVbpr5Z+Jw8cKkHxDu9CEMQH6EUvqKvuLAiTPut0dzNgMZglYW5NNezdvx/M5sBfG1OTkyGRipBdu/d4lO3KGVXlU5m/hI5e1Y8VIEFchyWEBNxaXFRVPVchkGUCCDN4l8cQIM/oBfvF69at82oihviRaLWAgGBl5zQd98KIRWLz+rp/0w/9x/R1eZX+V7Y2StIbRZXVwyYOUNjdEziKCLHEogAJMiznORukWSaoHbt28d7RA8tMQy+mK7Y1rMIChAgyAkQQRF8n0P4kO3t+nFJSv6xSqTPu/sPtvNc95s+ZBW0H2+HF19+Ades3QMvOXXLND1YThLlmGoxGYPn9WXSmrzAH64K8XPmxTSbf4u1Y/ApFnswdY41y8jJpVy8/9Cv0/QT0R8CCW+mLX0LFh1cF0+h3Zqfbv5rr635BxQdW2g0HotUCcuRdhd3bI80Nde/R3Y/oudDF+zxDEOLpP/eytNsTa2rocXQTpQo5vGFVMYkg7b9i4cXg6UU8klm1eg1c+4tbQCDC9Y0Nq17g3QiCDMNg9qPGdavktvMsWKSNXviCUmmXpeCluz9feeklwl9+f6s80XcXJqR+evNv5YKB7M9YCk22qVVqUCgU8sby+isUrF8hp8JV0mPHnraHpNxlaLVaULAHYi+BzkV0Oh0IiqOvhxUfrFu7DrIyM+W/1/PbdYN/x2G1QlixxMHHUcfQ9hDrDvvb195yGGxnVlXCq88+KR87z4JFXqffxVW86Tfo53433f3V0XIOfenW5vpaj9MxF1bW/I6+8Afod+lxStFBCJC/U/HxR3oYPmp5lDDasmAVVlS/P37c2As/e+d/EB8fN1xq8rX09+i1Jc9XCqfVzBSUZBkdVNw3Ex8LHUrgowSF7Yqh1sTiadUnE6XwLW8OiwDCWY31q77gzbAFLSAhgAdxfvz+x59CZ5d3QjnSYGfTcy+zrHCkO8aufN/RiyCIHwjIqvsxsKxIldUsLuDOk+fNEe664zaPxAeDCYwXnnoMVi5ZDM//+1G483e3ws9/cg0s/OH5cMr8eVBZPlWOtxiTkQ4Jej27iMoWkc6ubmhrPwQtu3bDtsbmIxtb0FheuxqWr6Ib3X/+1Tfw2ZdfH9l2yu5XRH4MJn6YlYXV9WD9jc2sqrrjcdZv3HzM43z73YpjHmcx3QbrlBxjjXKyAEs/Eo8qJbuN5E6cj+crwlTY/EYg5EEfxAehH/HjdLJ3Bz1G8RFORG8ldJNoF1m1b97jlJC+d7nQoKC4nE57vHVFZMPrBX1E/Wbx7Nl63geC0r1sePScNPHDsMazKwjiNwoqqi9WCMI79/75DrjsIhZ3FN0wV4tzLr2Cxb282VRfewXvRhDEBW5aQLY3N9SV8mZAoK/jYfo6bp1bU6148p8POSwGAcSRZpO9N4leTAmd5bLJBp3dD6mYLomSPMvghosT9u2HDsG5l14Jf779t3D5JT+kPY7HZfdgkxe2KMJg+6GV14/fM2vJL2//g5y5cFJpCbz32ou017kFhP7FE031db/iDb9RWF59m6AQ/sGbTqGfkkcFKZnlg4kPOtXxIsXuIORjHvOBblchYvTVAal+IyMt/fLP339LtooOYwFZQ8+FmbwZMoorZv2Eji7P+nCOseFpaYLCdi6zhJRUVldJIIyYQpUQYX5zw6rveDNsQQtIiJAU9q/oD+vgm++8L6/QRTvvffypHHRPL/SOqzeCICPD6z+w+IjhCNiqO4Xlp6fi40U6+b197qxqxROP/C3g4oPBXLNYkTHmHsXS9zKXqLi4WHnCMbjp9Tq5yvlw+8L8PGCB8izehD2O7GrFH0cTH3/kcZhLlqvH0em0UFLoJEOmQ7+EE25fSAorq2/0VXzQSd7XVHz8CMVHmBKtdUB4FixmemM4i5ETSGBjptylsWHiy/R7eJA3vYFZQhb0SaqXysrKYmws0bcbI48C7N5aXoIKCpAQsXPdul46ufjn9qZmWBXlNUH6BwbgjXdYbBbUtayv+4p3IwjiF4Q+fuBXcipmZfcR1Zd0nLrmovPPgaceeUie0EcS2VmZcKDtIG95T3aWk+rtzEQSPEac5NNJl1tCtKhy1ilAhCd8Ex+w22JTLxzqn46EGdGaBYs4smAxyyjDWVFnIrj2zwoei8Sm+tq76Ct9lXd4BVUhl9hiEx5VsXHAZQVGjqDENLyIaxIE25MSkQ488cx/nar4aOG1txZBd3ePnY4XLL3ciOodQZDQUlA+85IYQVqtiYuf8/vf3Cw8cNefITYIlg9/wzJhNe/Y6fP4mp+bQycB9Opvs3E3LorTkUw4zA/8iwJ8S+XFKZo6M5cQ8jZ9L2re5TF0HLcJBH6xd9Pybt6FBJns+fPjymbMGMs2IiiGqaItaAfvU1BwVuSdvNEDsVvJ75ho521vYJaQm+i5d3U0TaBQgIQQefWIwH82btkK336/nPdGF13d3fDia/9jp8/6BKVtGe9GEMQN6GRRrv9gNAUnppBl6CuqqH5PIQj/Gz9uXAYLGv/JVVfyWyOPrMyJ8gpp+yHfdMFgZXUHfGE5/NaXR7RGEKXwHzqRSeVNrxAU5A9NDbWf8yYSAmL6zZ/Y7IomttE5xGW8+xiIAL8YvI8ioecN2hUl8z2J1wFxMRUngl8Eu79gRTkFQi5g4p13eQUB8huqREb8HpUREoSOAiTEKED5AiHSoceffh6s1uhzpX35jbfk7DOCIP0f+gojiGfQi428dO/qYktv8XnVnWVaKaysvoWAtDU2NvaHC394gZIFW1dOY0X4+J0ikMzx4+T9/rY2ee8tg5XVHfDvwslXQrsCNMaNXNmYTk6G/5FQiipn/ZL+ns7kTe8gsEQP9n/zFhIi6ClZRb9LvWNzbs2i94kZvA9tTikoOMtrq1c4IYBgdCSpiCyvkaaGuo10dyvdvH7h9LtkqyAjj8gqcYAfhTUoQEIMS8krEOHuxuZmWLwkusIjDnV0wPOvvM4mT980rVv9Ee9GEMRL/G0JYa4cLCBZMksb6YX9XyXFhYlvv/w83HfnHyA5KYnfK3LJzclmF23ZDcsXkhIS5KB0q9V61AXL6TSAdPID/yIIVn7kFXlTZ2XQCdu9vOk1RCCb161bFxFVlhEk7CCwnc6Hotff3kNQgIQBOoXtv0Qi6//v7/+Eg4cO8d7Ixm63w533PQg2m90oKBQsR57L1TkEQZzA6z8MVuB2Zgmh82CPV92zpsxNLqqs+Wlsv3kTFR7PFOTm5Nz9h9uFd199AUqKCuVJezSQQkWUWq2S63/4AnO/mjBuLJjNFmAZeGTCbESjX9mw6lSpIj+l32kKb3oN/VXcUlBRcy5vIkjwEQSRjYMu7X2CO3VzgktRVVUafV2vcCtGQOmWpIAkJvE3KEDCAOaaJBHhN339A7b7H340KgLSF3/5FXy3YhW7YP2nad2qRt6NIIgH0GvsyOKCgNur7mVlNSmFFdV3xqrsW2nzufHjxhX8/d674L3XX4IrFl48JM4hOkhKSoS42DjYvbeV93gPE2b9hgHZCiITRI2mAHHE3wGdkA1rJRGA3MQPfURQKgTyPEvPzDsQJLgQ6LfZ7S7nSQKBsLPSEaJ+gooPh09ogGmLkOx0KEDChJb1mcvp9ezFr5Z+B0uXr+S9kQlzvXrgkcfoCSe16BW2u2gXWj8QJITkz5gzqbCi5l+2WGilF8H7JpeVjL3/L3+Exe+8CRec84Og1PYIBazOB6v7wYLQXcXRuEPWxAlgNpvlekYyTh5OgADVH5AUXq/oUsF5EX1lE3jTDwgZfaLqF7yBIMgI0HOwVAByAW8iHBQgYcMiUTAqbqeqvvn3d90De/ywYhcKLFYr3HTr76G7u9usAOEyzBOPID4hr3wzl8ZhEYafWRdUzqwpqqxephTtawUBfj1/7izNmy88A4tefh4uufD8iKvr4SnMopOakiwnwhBF37TBmDEZ8mN09fQ4OsLMS40KS+ciRRD87jJFn+sSWLjQhwrqCOIlghtZsHyMmfI7gnAh/SdYg23ELPiiAAkjGhtX9tPz6oa+vgHjn+970GmBnXDnqedfhE1btrEz4KHt9bX1vBtBEG/g9R+YsB8OQq/F/FCGucewVe+iiuo6BShW6fX6k84968y4D954GZ57/J9yZitWaXy0MGHcOLmSPKvh4QsZaWnyfv8BnlEriJd5SUHcKTJ44mKPLBLIKbzlN4hAiqdsb0vgTQQJGoRnwXLlgkXFSViloRUA5vLDYIACBPGOlvW139Fv5Q9rGxrg9j/fzXsjgzffeQ+effEVevLDh80FWffxbgRBAgkfxR3Co+ZnfZKqRRCEd6jwmPmLn14LX76/CB65/x4oLS5y3HGUMWE8FSAGI1j9JUAGU/o6sYAQIAHxPVfYR67x4YyS3buT6MtM5E2/IYCQZFHZMnkTQYJPmFkgXUJgKj9ChoACJPwgzetq/03F/VNfLf2OPPrk0xERlL6ibjU8+Mhj9LWKW+JF/ZWwaJE7K3YIgrjE4VZzJPDZCQKBxMLKmj/1Seo9CoXwdE521rjbfvULYdlnH8JvfvEzSEmO/HS6vpCUmHhs+lwvYWl4GT09vfI+7NYZCfTzoyPYCNEQEAJR/4FO/xTp/BhBgoYgCPKJLLlwqWS1QvhhWECHijH8EBkCCpAwxRQLt9Nf7WfPvvQqPPncC7w3PKldsxZu+u3vwWyxtAlEecbGjUvk6s0IgvgI92V2GQMCcCmdDd5fVJCX9o/774FP3nodbrz2ajkAGwFZgFmsFipAfDNOJOhZPTeAru7gx4BQETFyFizB4a43FJUYQydrPkbfI0gYwVyw2J65VQ5LuKXhDeLroSd72GUAGw4UIGHKvtpak15hu5Cq/MVPPPtf+Pczz4elJeT7VbVw4y23gcli3gOS8mxWWJHfhCBIgFEoFDC5rFT56IP3wUf/exXOPfN0iImJioLHfkOS2PybqQXfFMNg0KugcDwOqwlyAuREEeAPFEri1eOKavsAfU2BCMglSoAWfowgiAvoiHGQHwaByFlvQAESxrD6IP0K20J64fuCBXf/+b4HRloJDSos5uOXt97hsHyoyILmDSvX85sQBPEDg/UfnJ33LCbh8b/fD2+99BycfcZpshhBTsRoNMrZsHz9fAaTggxalnyNKfE7hJxQxbZl9ep+Ov1hNV/8C4FDNrXYzVsIEl6Q4YtyhgICwhZ+iAwBr1hhDisok6CwnydJ4pvvffiJeP3Nvz2ahSVEsAsxi/e496FHwGy1rlNIMLtp9epd/GYEQfwFr/8wmAWrdd9+eX/tFT+Cbz55D05fcHLUFQ/0N23t7XKdE5XKt8xfnZ1d8j4tJVneB3OhUZTk4HaXJvBhapAQAcj7/NhvECDrHeIGQYIL4bFOff0ufn6CMMCPwgJ6Zn7MDwOOQISAWGEDAQqQCIBZQsbp464WBOGPLN7ioquulSuNh4KmHTvh8utuhJfe+B/Lif9hgmA7qXFD3W5+M4IgAWRbU4ssOP5w6y2gVqOrlTts3LJVDiCPiYnhPd4xmP0qJytL3jvz6KIX1IAEvyoUihEKHwyPQiW9TP/Sr69LIQiv0F3k+HogSAhRKKyL6dnSx5sIBwVIhLBs2TJ7Y33twwIIZ/X09O647c93wx//+n+wb39wQi66e3rg6f++BJdefT2dBDWxKMzfNhdkXoyFBhEkcIgKh+//oAWEZXOKpRNpQfAtnmG0wKy1rfsOQNbEiT4XXVy7fgOdSAgs5sbR4XT6LQRsUj7SA0vDFKTcvmZNJ9097mj5DtVBm3WCbRFvIkhQEXgwrOvColJYTfa319e3gQD/5M3AIrhVMygswKtYBDJlytxks8p2H/3yfq7T65RzqmeCTqvltwaG71augsMdnewiuBZEuLB5Q63DFwRBkIBRPK36ZKIUvmV1PM496wxgCw9ffP0NXLHwYn6P4cHBnS2c9MJHn30BU6hoqJw2hfd6x/uffAZWmxW+/eR9SE5Kgr/+7WF4c9F7/FYHVH6c39hQ63d3i+LKmil04t9AleewfmQEyNPN9XW/4M1jyJ42LSlGEfc9Fa6TeZdX0Ofop+9xblND3UbehYSAosrqbvpr8yS/drPUlzSlpeXz8MoO5QWDY+Kzj/8T5s+ZBd9+vxx+/pvf8Vsd0N/pz+i58CxvhgWsTlO/pPqWnsMzeVdAoONEW3ND3XjeDGvwGhXBFFVVzwUiPEEPp7HVvUAFobIAWMcKrHRzU/3qJx29CIIEmuMFyD1/+we8sehd0Go1oFSMnmrm3tI/wFzBCei0Op+sRmaLRbY+sViSbz/9QE7t+9cHqQB551gBQhRwevPaWr/7x5ZMnVEkqpSb6DsY1o+MSFSArHcuQBiF5TOngUJYLIDg1eSEELBRhXVzuE3sRiMoQCJPgDCKps7MBZXwPf3uJvAuT7FQgaGiY9nwCxEoQJBgUVhefZugEP7x9svPQ3bmRN7rX774+lu46/6HWBrgSS3rV/s/owqCIE4pmlYzB5Sw/KF7/gIXnns2vPXeh/Rc/Bv89Oqr4Mbrrqb3YF43bBjH/fH771bWwu1/vhsuv+Qi+O0vf3bC7e7uWbrdq268Cfa27pPjbpYt/hBSU5KdWkAIEeY3N6z6jjf9hlsCxIUFZJCiqlklRJI+oBOYYt7lFnIMCZF+2rx+9Zu8CwkhKEBGFCA30nPhOd4MKwpmzpyosCu+pIfcl9M92AKAQoBr6Xt7lH73Gbz7BCJJgGAMSJTAimSxir+B2AbTTtKLFrsqIwgSJAbrPwzGgGSkp8r7V//3Nvz3ldfgQNtBOc2s1WoDlVIhT5A18XHyOZuYoKdbQlD3zBWUPb8mPl7eM8ssyz7FAufZXqlU0gukI56a7Zk7t8VioZtV3g8MGOg2IO/7+vqgu7uHbt2y+2f7oUN0OwxtBw/KsW/79u+HPVQUNDY3060FNm/bBvUbNtJtA3z5zVK4894HIC0lBRZeeN6Rx+ns6j7yOGw/+Dhs39TSIj8Oe7zBx1nbsB5u/dNdsGfvPht9zSvlD3+QII6GVoWCZbNy+YwEHEUrXdG0btV2UWGvpo/0GP0G3EijS39/hHxKn3sWig8kHBCUjixY/S6yYAkBjMXylZbVq/fZBdssel49SMcUR2o9lxCR3u8LFSGTGusz3yLEaba7IwhCeKUgdgVb4okKCiurb6Bv5m76q6NjJfv9MREc/Xt6oKXHCSnJyY40k+y0O3YBz+c9cz9wpLwjh2nTRvtGfF24xz3u/bAHQU1P8jS9TgfxdELPJuq9dGI+CJvQx1DRoWDiQ6VmA4LsiskegPXRxxjx/PbnngkKJi4GYYfHFlAljvvQI/nPjrtdlI7GT7LHYUUE2f0kLlqG9rsD+3zUapUcsOp4mY7nH8R1IOsQCJ0E0Au7QhB0qVTUKASF7N41WBtkEPrSOum/Vvpkrr9XD/f0e6WDu5BOn4K9DafQT8RA/+0d+nfD7h2HSfSR4/mfO4V+1nZ63w46n2Nf2siPi/ug7Clj6Nfj9gIy/x4P0+/RrccP770Qw8ZEtujKXCLZ4szQMVGGQC+9o9H534fPnp6II56DFHpq07kXAZH9Hf0b+t27dMGy0/sdGvo8/t7TF35IUpGTqJjyKdh/2MEs0iiqqL6KCMKv6WHUvCcEQRC/QohvuWgd2OgVSEkvdD5Z0OljMBkRPpVVEQRBkBGhk+wuIU5xcePKlS6KsYwMTtYRBEFGCwsXKhfSHcuh6u0eFi1iZgrFwoULBXfuP9yePg4zY7hpgkA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BEEQJBoA+H9Dc0fFqVpoYAAAAABJRU5ErkJggg=="/>
          <p:cNvPicPr>
            <a:picLocks noChangeAspect="1"/>
          </p:cNvPicPr>
          <p:nvPr/>
        </p:nvPicPr>
        <p:blipFill>
          <a:blip r:embed="rId3"/>
          <a:srcRect l="20245" r="18405"/>
          <a:stretch/>
        </p:blipFill>
        <p:spPr>
          <a:xfrm>
            <a:off x="694487" y="1191671"/>
            <a:ext cx="2001411" cy="327690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3597092" y="1031165"/>
            <a:ext cx="420624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Automatizacija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rutinskih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sr-Latn-R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procesa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3597092" y="1378456"/>
            <a:ext cx="4754880" cy="46551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Automatizacija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rutinskih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sr-Latn-R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procesa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smanjuje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operativne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troškove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omogućava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zaposlenima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da se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fokusiraju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aktivnosti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veće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vrednosti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500" dirty="0"/>
          </a:p>
        </p:txBody>
      </p:sp>
      <p:sp>
        <p:nvSpPr>
          <p:cNvPr id="8" name="Shape 5"/>
          <p:cNvSpPr/>
          <p:nvPr/>
        </p:nvSpPr>
        <p:spPr>
          <a:xfrm>
            <a:off x="3181842" y="1031165"/>
            <a:ext cx="413712" cy="413712"/>
          </a:xfrm>
          <a:custGeom>
            <a:avLst/>
            <a:gdLst/>
            <a:ahLst/>
            <a:cxnLst/>
            <a:rect l="l" t="t" r="r" b="b"/>
            <a:pathLst>
              <a:path w="413712" h="413712">
                <a:moveTo>
                  <a:pt x="103428" y="0"/>
                </a:moveTo>
                <a:lnTo>
                  <a:pt x="413712" y="0"/>
                </a:lnTo>
                <a:lnTo>
                  <a:pt x="310284" y="413712"/>
                </a:lnTo>
                <a:lnTo>
                  <a:pt x="0" y="413712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59C46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3251976" y="1055141"/>
            <a:ext cx="273445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500" b="1" dirty="0">
                <a:solidFill>
                  <a:srgbClr val="59C46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3592520" y="2190974"/>
            <a:ext cx="420624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Pojednostavljena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obrada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zahteva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3592814" y="2539726"/>
            <a:ext cx="4754880" cy="46551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Efikasni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sistemi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za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obradu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zahteva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minimiziraju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operativne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troškove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optimizuju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alokaciju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resursa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500" dirty="0"/>
          </a:p>
        </p:txBody>
      </p:sp>
      <p:sp>
        <p:nvSpPr>
          <p:cNvPr id="12" name="Shape 9"/>
          <p:cNvSpPr/>
          <p:nvPr/>
        </p:nvSpPr>
        <p:spPr>
          <a:xfrm>
            <a:off x="3181842" y="2190974"/>
            <a:ext cx="413712" cy="413712"/>
          </a:xfrm>
          <a:custGeom>
            <a:avLst/>
            <a:gdLst/>
            <a:ahLst/>
            <a:cxnLst/>
            <a:rect l="l" t="t" r="r" b="b"/>
            <a:pathLst>
              <a:path w="413712" h="413712">
                <a:moveTo>
                  <a:pt x="103428" y="0"/>
                </a:moveTo>
                <a:lnTo>
                  <a:pt x="413712" y="0"/>
                </a:lnTo>
                <a:lnTo>
                  <a:pt x="310284" y="413712"/>
                </a:lnTo>
                <a:lnTo>
                  <a:pt x="0" y="413712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59C46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3251976" y="2214950"/>
            <a:ext cx="273445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500" b="1" dirty="0">
                <a:solidFill>
                  <a:srgbClr val="59C46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500" dirty="0"/>
          </a:p>
        </p:txBody>
      </p:sp>
      <p:sp>
        <p:nvSpPr>
          <p:cNvPr id="14" name="Text 11"/>
          <p:cNvSpPr/>
          <p:nvPr/>
        </p:nvSpPr>
        <p:spPr>
          <a:xfrm>
            <a:off x="3597092" y="3381258"/>
            <a:ext cx="420624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pl-PL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Donošenje odluka zasnovano na podacima</a:t>
            </a:r>
            <a:endParaRPr lang="en-US" sz="1500" dirty="0"/>
          </a:p>
        </p:txBody>
      </p:sp>
      <p:sp>
        <p:nvSpPr>
          <p:cNvPr id="15" name="Text 12"/>
          <p:cNvSpPr/>
          <p:nvPr/>
        </p:nvSpPr>
        <p:spPr>
          <a:xfrm>
            <a:off x="3596472" y="3728446"/>
            <a:ext cx="4754880" cy="46551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Korišćenje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podataka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za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donošenje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odluka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poboljšava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operativnu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efikasnost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smanjuje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neefikasnost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u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procesima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500" dirty="0"/>
          </a:p>
        </p:txBody>
      </p:sp>
      <p:sp>
        <p:nvSpPr>
          <p:cNvPr id="16" name="Shape 13"/>
          <p:cNvSpPr/>
          <p:nvPr/>
        </p:nvSpPr>
        <p:spPr>
          <a:xfrm>
            <a:off x="3181842" y="3381258"/>
            <a:ext cx="413712" cy="413712"/>
          </a:xfrm>
          <a:custGeom>
            <a:avLst/>
            <a:gdLst/>
            <a:ahLst/>
            <a:cxnLst/>
            <a:rect l="l" t="t" r="r" b="b"/>
            <a:pathLst>
              <a:path w="413712" h="413712">
                <a:moveTo>
                  <a:pt x="103428" y="0"/>
                </a:moveTo>
                <a:lnTo>
                  <a:pt x="413712" y="0"/>
                </a:lnTo>
                <a:lnTo>
                  <a:pt x="310284" y="413712"/>
                </a:lnTo>
                <a:lnTo>
                  <a:pt x="0" y="413712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19050">
            <a:solidFill>
              <a:srgbClr val="59C46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3251976" y="3405234"/>
            <a:ext cx="273445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500" b="1" dirty="0">
                <a:solidFill>
                  <a:srgbClr val="59C46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943600" cy="5143500"/>
          </a:xfrm>
          <a:custGeom>
            <a:avLst/>
            <a:gdLst/>
            <a:ahLst/>
            <a:cxnLst/>
            <a:rect l="l" t="t" r="r" b="b"/>
            <a:pathLst>
              <a:path w="5943600" h="5143500">
                <a:moveTo>
                  <a:pt x="0" y="0"/>
                </a:moveTo>
                <a:lnTo>
                  <a:pt x="5943600" y="0"/>
                </a:lnTo>
                <a:lnTo>
                  <a:pt x="594360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5760" y="1828800"/>
            <a:ext cx="4206240" cy="120853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100" b="1" dirty="0">
                <a:solidFill>
                  <a:srgbClr val="59C46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 </a:t>
            </a:r>
            <a:r>
              <a:rPr lang="sr-Latn-RS" sz="2100" b="1" noProof="1">
                <a:solidFill>
                  <a:srgbClr val="59C46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Regulatorne promene i izazovi vazani za usklađenost poslovanja</a:t>
            </a:r>
          </a:p>
          <a:p>
            <a:pPr>
              <a:lnSpc>
                <a:spcPct val="80000"/>
              </a:lnSpc>
              <a:spcBef>
                <a:spcPts val="375"/>
              </a:spcBef>
            </a:pPr>
            <a:endParaRPr lang="en-US" sz="1500" dirty="0"/>
          </a:p>
        </p:txBody>
      </p:sp>
      <p:sp>
        <p:nvSpPr>
          <p:cNvPr id="4" name="Shape 2"/>
          <p:cNvSpPr/>
          <p:nvPr/>
        </p:nvSpPr>
        <p:spPr>
          <a:xfrm>
            <a:off x="4774728" y="1331247"/>
            <a:ext cx="4093176" cy="2481005"/>
          </a:xfrm>
          <a:custGeom>
            <a:avLst/>
            <a:gdLst/>
            <a:ahLst/>
            <a:cxnLst/>
            <a:rect l="l" t="t" r="r" b="b"/>
            <a:pathLst>
              <a:path w="4093176" h="2481005">
                <a:moveTo>
                  <a:pt x="117051" y="0"/>
                </a:moveTo>
                <a:lnTo>
                  <a:pt x="3976124" y="0"/>
                </a:lnTo>
                <a:quadBezTo>
                  <a:pt x="4093176" y="0"/>
                  <a:pt x="4093176" y="117051"/>
                </a:quadBezTo>
                <a:lnTo>
                  <a:pt x="4093176" y="2363954"/>
                </a:lnTo>
                <a:quadBezTo>
                  <a:pt x="4093176" y="2481005"/>
                  <a:pt x="3976124" y="2481005"/>
                </a:quadBezTo>
                <a:lnTo>
                  <a:pt x="117051" y="2481005"/>
                </a:lnTo>
                <a:quadBezTo>
                  <a:pt x="0" y="2481005"/>
                  <a:pt x="0" y="2363954"/>
                </a:quadBezTo>
                <a:lnTo>
                  <a:pt x="0" y="117051"/>
                </a:lnTo>
                <a:quadBezTo>
                  <a:pt x="0" y="0"/>
                  <a:pt x="117051" y="0"/>
                </a:quadBezTo>
                <a:close/>
              </a:path>
            </a:pathLst>
          </a:custGeom>
          <a:solidFill>
            <a:srgbClr val="59C46D"/>
          </a:solidFill>
          <a:ln/>
          <a:effectLst>
            <a:outerShdw blurRad="19050" dist="38100" dir="2700000" algn="bl" rotWithShape="0">
              <a:srgbClr val="2D5F37">
                <a:alpha val="10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5" name="Image 0" descr="data:image/png;base64,iVBORw0KGgoAAAANSUhEUgAAA+gAAAPoCAYAAABNo9TkAAAAAXNSR0IArs4c6QAAAARnQU1BAACxjwv8YQUAAAAJcEhZcwAADsMAAA7DAcdvqGQAAP+lSURBVHhe7N0HfNRV1sbxMz09pBN6kQ5WdO29oqCoK+q7dld37W1tq2Jbe+9iFxsooDQpKoKA9I70npDee6a9c/+5KCUhbZLMJL/vfrJz75nQAiZ55pYj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tTLpRwAAACCgjd44rlNIaETHUI+5vcMeEhduCY0Kt4aHRdjC7E63M8Lj9Ya5xR3mewz1er0hXvGEGY8mk8P3Ta/D91Oot/2//3V7xVtuNpnKvF4pM4u5yGaxZjlM9swyd1l5ibu8otRdVljhKcsqdrtSyyqKt119yCWZ+scCgF8R0AEAANCixubOjLaVuI6Iskb1aGePTgizhCT5wvFhvm9Vu1lMlnZWszXcYbbZzSZzQHzv6va4PeWeilKn25Xn+2460yymbSEWx6rMipzsXGfhpsowWXxZ7FkF+t0BoM4I6AAAAGhyY3ZOiw33Wk5KDEvsHWEP71zhKj9UTKYeDrM9wRduQ/S7tQpe3//KXOUllR7nLovJssphtq1JLU9PL6woWTa86zlL9bsBwAEI6AAAAPCb1zdOdXQJtR0Xb283MM4R3a3cXXmCzWztF24Ni9bv0qY5PS5Xqas01WIyL/YF+eVpZdk7il1Fv1/a9YKt+l0AtGEEdAAAADTI2C1jo8NDEk7rGJrQV0zm48Qrx4RbQxMtJotZvwvqqMxdXl7hrlxpM9umpZSlrcoyVUy/OvmcEv00gDaCgA4AAIA6mZD2Y7c4c+x50fao47xe71kR1rCkQDkX3tq4PG5Piat0m91sm5pZkb0q31U4fXinc3fppwG0UnxCBQAAQLXG7JzUMcmecH5cSLu/eTzeIZG28Pb6KbSAYmdJpklMU7Ir837PKsuZdFn3C9L1UwBaCQI6AAAADF/umBzT3h5zUYI99miPyTs00hreyWTi28VA5PF6vEXO0p1mk3ybWp45a0iHU6fqpwAEMT7jAgAAtGGTdvx4UufIrqd6vd5Lwq1hg6xmzo8Ho3J3RanT45qe7yqcujM/Z+xVvYcU6qcABBECOgAAQBvyvneJrVtq6SXJYQlnmkymS7ldvfVRN8WXucp+K/GUjUtxZo4d0WFIln4KQIAjoAMAALRyY9aMie0Q3/3SSFvE+Q6L/Rzfm0M/hVbO5XG5S11lvxS4i8as35n59c2Dh5XqpwAEIAI6AABAKzR2y8Qu3aI7X2wz2/8ebgn9m9Vstein0EZVup0VFZ7K7zMqssflt08bf5npMrd+CkCAIKADAAC0EqoveZeoXv9wmO3XR9rCj6AFGmpS6iovcntdX24vSfv2ws5n/KLLAFoYn7QBAACC3Mzdsy9JCkm63GGxD7OZrXZdBuqkyFmyudxT9uYO9+aPL0u6rFiXAbQAAjoAAEAQmrJzxqCOEZ3+YRHLjeG20FhdBhqswl1ZVuGp+HyXM/3doUlnrNRlAM2IgA4AABAkxuwcE9o1tPf1DrP95ihbxCB6lKMpeL1eKXIVz89zFr13WtKxo3UZQDPgszoAAECA+27H5B49IrveFmYJvclutofrMtDkSlxlOaXustc35u5+nd7qQNMjoAMAAASoH1Nnn9MxLOmWULPjAovZYtZloNlVuCtKil2lb6ZV7Hh5WMdh2boMwM8I6AAAAAHkk20T2vWP6n59iNhvi7RHdNdlICBUepwVxZXFH+woT33+ks5DUnQZgJ8Q0AEAAALAD2k/D+hsb39fqDXkCofZ5tBlICC5PC5nkav48x3FWc9e3PWMLboMoJEI6AAAAC3ox5Rfj0sOTXwg3Bo6zGK28L0ZgoovqHuKXaVf7irJevLCLqdt1mUADcQXAQAAgBYwM2XWmYmhiY9E2CJO4TZ2BDtfUHf7gvpnOyqznhqefNp2XQZQT3w1AAAAaEYz0347NSkk/okIa/jJugS0Gk6Py1noLP5wY8X2x/6Py+SAeiOgAwAANIOfUn89KSE08YkIW/hpJr4FQytX4aksKXaWPr+maOmL13W/rlyXAdSCrw4AAABNaFra7GOSHQlPRljDz2ErO9qaMnd5ekFl8SPHJx75kS4BOAi+SgAAADSBySnTD+8Y2unJSFv4BWaTme+50KaVuEqXpJZk3Hlup1Pm6xKAavDFAgAAwI8mpP3YrYu90/+irBFXcCs78Be3x+0tdBZ/taVox32Xdb8gXZcB7IUvGgAAAH4weuPUqL6xHR+NskXeYTNb7boMYD8V7srS3Mr8h09IGPyGL414dRmADwEdAACgEcZ6x1q65PS6I8oaPjLEEhKtywBqUeIsXZ5anPGvc7ucskiXgDaPgA4AANBAs9IXXBRvj3kl3BbaXZcA1IPb4/bkOQtHrXem33d18jklugy0WQR0AACAepq2c/YxHcITX4qwh5+kSwAaocxdlpJdkXfDKUnHztAloE0ioAMAANTR52nTw/va2r8UY4u6yWK2mHUZgB94vB5vXmXBF9vMmbdfFntWgS4DbQoBHQAAoA7mpi8aFuNo936oNaS9LgFoAhXuioxsV/5VJ8UfPVOXgDaDgA4AAHAQ3++Y0aFLePK70Y6oYSa+dQKaRdVqev6HxUV5d5zW/bRyXQZaPb7KAAAA1GB+1tKbY+3RL9nN9ghdAtCMSl3lm1LL0686J/nkhboEtGoEdAAAgP1MTJ3Vt1tY+w8irOEn6hKAFuL2uN2ZFbmPn5B41NO6BLRaBHQAAADN6/WaFmYtfyjGHv24zWKz6TKAAFBYWfTr9uLU/7uo69m7dQlodQjoAAAAPlN3zTm0S2TSp2GW0CN0CUCAqXBV5GZV5v7fyUl/m6ZLQKtCQAcAAG3egqwVT8faox+0mi0WXQIQoNQFctmVuS8cG3/kg7oEtBoEdAAA0GZNzfi5Z2d7x6/CrWHH6BKAIFHkLP51c+6uEZccck6mLgFBj4AOAADapPk5S/4eY2n3qcNiD9MlAEGm3F2RnlGS/ffTOh43V5eAoEZABwAAbcon2z4JGRBx5PtxIe2upq85EPxcHpc7uyzv1uPbH/W+LgFBi69KAACgzZieNmtgx9CO34RZQgboEoBWIqsy95MdsRv/eZnpMrcuAUGHgA4AANqE+RmLr4l1xI6yW2x2XQLQyhS7Suevyd1w8ZU9L8zQJSCoENABAECrNmbnmNCeYf0+jnW0u1yXALRi5e7ynduL0ocO6XzyKl0CggYBHQAAtFpTd8/p3zUs6dtQS2h/XQLQBlS4K8uyKnIupl86gg0BHQAAtEq/Zy69PMYR/YndbA/RJQBtiMvj9mSV59xxQtLgt3UJCHgEdAAA0KqM9Y61dMnu9V5iSNyNugSgDcsoy3zruMTBt+spENDM+hEAACDofbl+Ynzf/EGzCOcA9kgKTbxtcfbKCSNnjbTqEhCwWEEHAACtwsyUX4/oGNFxQojF0VWXAOBPRa6S2dtcG4ZelHBRkS4BAYeADgAAgt7crKXD4u3txtrNNocuAcABytzlq9YUbhgyosvQVF0CAgpb3AEAQFD7PXvZHUn22O8J5wBqE2oJOXRQVJ/5E7dN66tLQEBhBR0AAAQnr5gW5Cx/K9ERd4uuAECdlLsq8naXZ517ZvLxi3QJCAgEdAAAEHTGrhlrPyS5//h29qjzdQkA6qXC7azIqcgddmLS0TN0CWhxBHQAABBUPlz3feTgxD6To+zhJ+sSADSI0+NyZ1fmXnpCwuDvdQloUQR0AAAQNCamTozvEd5nWpgl9ChdAoBGcXnc7ozyrMtOSjpmvC4BLYaADgAAgsLE1JldeoV3n+aw2PvpEgD4hQrp2RU5VxyfOPhbXQJaBLe4AwCAgKduXD4kvPs8wjmApmA1Wyzxjthv5mYuHaFLQItgBR0AAAS0X3fPOzoxLHFGiMXRTpcAoEm4PW5PZkX2P05IPPprXQKaFQEdAAAErHnpS8+IDYme7LDYQ3QJAJqUCukZlZlXn5jwty91CWg2BHQAABCQ5mUvuzTB1u5rq9lq1SUAaBZur9uTVZpz6fHtB0/QJaBZcAYdAAAEnHkZS25JtMWMJZwDaAkWk8UcHxo7Vu3i0SWgWRDQAQBAQJmXtfSJ9mEJb1vMFnb6AWgx6gVCdcTml7Tf/6ZLQJPjCx8AAAgMXjEtyF4+KjEk7kZdAYAWV+GpLNxcsOuEoV1OW6NLQJMhoAMAgBY3yzvLGpUb/22MPfoiXQKAgFHurkzZULbppOHJ523XJaBJsMUdAAC0qPeXTAyLyU2aRjgHEKhCLPZOfcJ6zvx88/REXQKaBCvoAACgxYxPGR/XK7z/tHBr2GBdAoCAVeosW761bMOJwzoOK9UlwK9YQQcAAC1i7JaJXfpGDPqNcA4gWITZQo/oHNJjotfrJUehSfAPCwAANLtJO2cNHBjXf16IxdFPlwAgKETbo85YlLPqMz0F/IqADgAAmtXstPnH9Izq7Avn9k66BABBJcER84/5Wcue0lPAbziDDgAAms28zCUXxNtjxtksNrsuAUBQ8nq9kl6ZfcMJ8Ud9rEtAoxHQAQBAs1iQtfSmOHvsuxazhR18AFoFl8ftyS7PPf/4pKOm6RLQKHyBBAAATW5e5tJnEkMS3iecA2hNrL7PaTGO6AlT0+ccqktAo7CCDgAAmoy66XhxzsrR8Y7YK3UJAFqdcnfFtvXFq4++uNPFOboENAgBHQAANImJqRPDuoQe8kOULeJMXQKAVqvQWfzrYTH9TjeZTF5dAuqNbWYAAMDvfkj/IalHeJ/fCOcA2grf57tTF+aseEtPgQZhBR0AAPjVpF0zevWI7D491OLorksA0CZ4ff/LKM289viko+mTjgYhoAMAAL9RPc4TQhKmhVgdMboEAG2K0+N07irNOPHM5OMX6RJQZ2xxBwAAfjE3c/GQpLCkOYRzAG2ZzWyzdQxN+GHc9h+TdQmoMwI6AABotPlZS29OdMRPspttDl0CgDbLYXG0PySy29fiZccy6oeADgAAGmV+5tIXk0Li31P9gHUJANq8SHv4Kb9nLf2fngJ1wis6AACgQd73LrENznWMibFHD9clAMBe3B63N92Zfc5J8UfP1CXgoHilGwAA1NuYNWNij8sPn0U4B4CaWcwWU7yt3Tff75jRQZeAgyKgAwCAevkhY9YhgzodOT/CGn6CLgEAauAwO2K7R3X5dqR3JNkLteIfCQAAqLNfMxec1Duk0+IQi6OPLgEAahFpDTv+nKxhL+gpUCPOoAMAgDqZn7X4yjhb7Gc2i82qSwCAOvJ4Pd7UsvRzT0k6doYuAQdgBR0AANRqfsaSp5IciV8SzgGgYcwmsynBEfv5+JTxcboEHIAVdAAAUCN1U/tRufZvYu3tLtYlAEAj5FUW/HBU3KCL9BTYByvoAACgWp9vnp54XF74HMI5APhPjD36wrkZS67VU2AfrKADAIADTE2fc2i3kPYTQywhXXUJAOAnFe7K8o2Fmwdd2OXczboEGFhBBwAA+5iXueSCHqEdFhDOAaBpOCz2kB6R3T73er0smGIfBHQAAPCnBVnL7kt0xE20m+2hugQAaALh1rDjFmQve1xPAQOv2AAAAMPC7OWfJzjirtJTAEATc3pc7o2F244a2vmMlbqENo6ADgBAG/fljskxgyJ6fh9hDz9ZlwAAzaTUXbZ0QHTvo00mk1eX0IaxxR0AgDZsWuqsvkdG91lAOAeAlhFmCT3q96ylD+kp2jhW0AEAaKPmZi0+Lc4WM9FhsUfoEgCgBTg9Luemkp2HXdDh1HW6hDaKFXQAANqguZmLb0y0x88knANAy7OZrbauoe0/0lO0YQR0AADaENXSZ0HW8teSQxM/sJotFl0GALSwqlvdl9+tp2ij2OIOAEAbMSFvVrse3qRxkbaI03UJABBAKj3Oij/yNwy4uOuQLbqENoYVdAAA2oApO38d1MfcaQnhHAACl91sc/SI7PaGnqINIqADANDKzU1ffGGPqE6LQsyOnroEAAhQUbaIIbPTF1yop2hjCOgAALRi87OWPdU+LGGCw2IP0SUAQICLD4l9e8zOMaF6ijaEgA4AQCs0euPUqOW5a6a0D4l/xGwyc+cMAASRUEtIx25hfZ/UU7QhfMEGAKCVmZ4y9/DOkYnfhphDDtElAECQcXlc7nX52w67sOsZa3UJbQAr6AAAtCLzspZe1S0ieRHhHACCm9VstXSL6PC2nqKNYAUdAIBWYJZ3ljUsO2ZUQkjsdboEAGgF0soyrjwh8eiv9RStHCvoAAAEuQlpP3aLz0v+nXAOAK1PtD36pbHesXY9RStHQAcAIIjNyVh6bp/QQ1aE28IG6xIAoBUJs4R06JzV+wE9RStHQAcAIBh5xTQvc+kzySGxU0MsjmhdBQC0Qu3sEQ99teWHJD1FK0ZABwAgyIzbPD1xZd4fPyeHJjxkMVu4TwYAWjmHxR7ap1335/UUrRhf1AEACCJzMuafEO9I+C7E4mivSwCANsDtcXs3F28ZfF7HM5fpElohVtABAAgS87KW3Nc+pP1swjkAtD1qx1SHkORX9BStFCvoAAAEuE+2TWh3WFSvT9rZoy7SJQBAG7WrZPdFp7Q/9gc9RStDQAcAIIDN3P3r0R3COo4NtTi66RIAoA0rdpX+cWhM3wF6ilaGLe4AAASo+VlL/9UlvMt8wjkAYI8Ia1j/ORmLrtJTtDKsoAMAEGA+XPd95OGJPT6Otbe7VJcAAPhTiat0x6CYvrx42wqxgg4AQACZuXve0ce3H7CCcA4AqEm4Nayr2mWlp2hFCOgAAASI+VnL/9MlLPn3EKujhy4BAFCtaFvk4+8vWWLTU7QSBHQAAFrYmN1TE1bk/DGzfUjcCzaL1aLLAADUKNQSknRYV8tdeopWgjPoAAC0oN/SF50ZFxLzVYjFkaBLAADUSbm7PH914fIOI7qMKNMlBDlW0AEAaAHvL3nftjBr2avtQxNmEM4BAA0RYglp1y20z516ilaAFXQAAJrZjPRfB3VwJH8RZg09VJcAAGiQcld53vaszclDeg+p0CUEMVbQAQBoRvMzF9/dNbTLUsI5AMAfQqwhMfFxHW7XUwQ5VtABAGgGY3ZO6tgnoudnUbaIM3QJAAC/KHOV58xtV5h8s2mwU5cQpFhBBwCgiS3IWnzhodF91xDOAQBNIdQaEndYjuVWPUUQYwUdAIAm8n3W95GdTD3ej3FEX2HiSy4AoAmVusqy5rUr6sgqenBjBR0AgCbwa+aCk3rZ+q+NdbQjnAMAmlyYNTTh8GzzjXqKIEVABwDAj0bOGmldkLn0pY4h7X8NtYR01mUAAJpcqDXsQT1EkOIlfQAA/GRyyqzDu4YlfxJuCztclwAAaFbbilMuOyP5+G/1FEGGFXQAABpprHesZUHWsqd6R3ZdQjgHALSkOEf0XXqIIMQKOgAAjfBT2vxjkkLiPg63hg7QJQAAWozX978N+VuPG9L5tAW6hCDCCjoAAA3w+sapjgXZy1/uGpb8O+EcABAo1MWkHcPb36mnCDKsoAMAUE+/ZM4/JdEW90GYNbSXLgEAEDBcHpdnffGW7sM6nrVTlxAkWEEHAKCOvtwxOWZJzqrPuoR0mEU4BwAEKqvZau7kYBU9GLGCDgBAHczLXHp5jC3y7RBrSKwuAQAQsMrdFcUL81ISrut+WrkuIQiwgg4AwEGM3zG154rctdOTQxO+JpwDAIJFiMUR0Tss8no9RZBgBR0AgGqo1mldcg65v501eqTdYnPoMgAAQaPQWbTh8NgBffUUQYCADgDAfmal/XZqQkjiu2HWUL6pAQAEtc0l2888u/3JP+spAhxb3AEA0MZtnp64NHf1V53DO/9COAcAtAaJtrhb9RBBgBV0AAC8Ypqfufi2GEe7ZxwWR4SuAgAQ9Nwet3tN0Ybuwzudu0uXEMBYQQcAtGk/pc09bXX+hhXtw5LeIJwDAFobi9li6ezocLOeIsCxgg4AaJMm7ZrRq1NYhxej7VEX6hIAAK1Smas8t3+7XvEmk8mrSwhQBHSgkT5Pmx4e5ZKBYWZHzwhbZFKkPSws1BIa5vtE2NHpdSd7vZ5Es5hizCZLlMVktvt+iMVsMptNov7PZPKNTWYxhmoLksft9Xg84nV7vG6379Hl9XqdHq/H5fuvtVK8UuEVb4Hvx+4OsTp2+D7FZuU7i8pKnWWFJe7SHKenMt1lde28rOOwnVW/OwD7G7tlbHT3qN6PR9mjbrOZrVZdBgCgVdtWvGPEGcknjdVTBCgCOlAHX6dM6NxOYo5NDI3rHmYN7VzuKh/k+8+nu91sS/AF5VBfYNbvGRhUzC/zlBe5PO403+9tU5jVsaagsiS3wFmYUeQs31pS4Vx1Ve8hhfrdgTZjfvbS29pZop70/Xcbo0sAALQJRa7iSYfF9B+mpwhQBHRgL2plLSw07oxkR+IhDpO9d6U4j3WY7T1CLSGh+l1ajXJ3eXmF25nmG64NtTgWZ1Xk5mRX5G8Wd8nC4d2H51e9F9A6/Jq+cHicPfqlcFtYD10CAKBNcXlc7iXZqzte2fPCDF1CACKgo83yer2miTtmHJ8QFn9MhC3scLfXc3qEJayjxWxp0/9deH3/K3OVl1R6nDstJstKX2l1WmnmlkJn0ezLul+QXvVeQHCYnjrnhOSwhOcjrOEn6BIAAG1WbmXB/YPjBr2opwhABHS0GSqQ/7j7l7M6hSWf5PJ4Lwi3hva3ma3qTDjqqMRVWuD0uFfbzbY56RWZ2woqSxZc0uWcNfppIGBMSZnZOzk0+bloW+Rwdb8DAAAQKXQWbzk8tv8heooAxHctaNW+2z25awd78tBwU+jZNovtjBCLI0w/BT8pd1dWVLjLN9gt1pnpZTl/5HhyfuKSOrSU73ZM7tE9ouujkdbwq6xmq0WXAQCAtq5w84nndzx9np4iwBDQ0epMTfnljE5hyed7vN6LI23hXVk9a34lztI8t3h+F/H8tqskY9XWsoqf7+w9pEI/Dfjdd1snd+0e3c0XzMOu8QVzbmYHAKAGRc7iUYfF9qcveoAiuSD4ecU0LW3WOR1C219g8pquCLeFxepnECBcHre7xFW6zRecpudW5K/Jcuf9emnHc9frp4EGG7draqeuoZ0fibSF30DLNAAAalfmrijKjE6JPc10mkuXEEAI6AhK6jz5jNTZF7QPSzzfarJcFmoNpWVSkClxlRU7Pc7FVott5q6S3etyzJUzr04+p0Q/DRzUDzunHdIpvMODEZbwq20Wm02XAQBAHWwp3nn5WcknjtFTBBACOoLK+C0ze3eLbn+9zWL/Z7g1lJXyVsTtcXuKXaU7rGbLlPSyrCWZ3rwp/9dxWLZ+GjBM3vHLUR0jkx6IsIRdYjFbzLoMAADqodhZPO7Q2P6X6ikCCAEdAe997xJb73TnP2Ls0deF28JOtJjM/LttA3yB3VvsLt1uNVkm+wL70sxCX2DvS2Bvq2akzDkjMTT+wQhb2BlmPgcAANAolW5n5dy01fE39ruoSJcQIPgmBwFrwrbph3eP6nSDzWK/JtTiiNRltFFGYHf5ArvZMjm7PHtZYWnOjxf2vDBDP41W6P0lS2wDusi1kbawOyOtEQN0GQAA+EFqSfrNJ7U/ZpSeIkAQ0BFwZu6ec25iSPz9Edbw07iBHTXxeL2+wF6cZhHLtDxn4dK8itwZF3Y5d7N+GkFsQsq0zl1CO/47xGy/JdQaGq3LAADAjwoqi2YfETfgVD1FgCD9IGDMyVh0VbQt8v5IW/hAXQLqpdhZmut7+LnUVTY/rTzr5+Fdzl5d9QyCwZRds0/vHJ7w7xBLyHB6mAMA0LTU/T9/lK3qcGF7diQGEgI6WtTrG6c6jolpf0OENezhcGtYR10G/MIX1PPcXs/MImfx3PTKvGmXdj57k34KAeLDdd9HDkrofG2IOeyOSFv4IboMAACaQWZFzt3Hxh/xmp4iABDQ0WLmZS29qZ018tlQawi3saNZFDtLssxmy4+5FXkLUkt3/3hF9+Hb9VNoZhN3zjy6c0SHm0LMjn84LPYQXQYAAM2ooLJw4RFxA4/VUwQAAjqa3az0+WfG2WNej7CF99cloEX4AnuOiPfXMnfl76mlWQuHdzlznslk8uqn4Wfjdk3t1CWs02U2k/WGKFsE//0DANDC1Db3xdmrOlzJxbsBg4COZvNjys99ksOSXom0RQ4x8U8PAajCU1le5ipbaTFbp6eVZa7KKi6ZeVXvIYX6aTTAhLxZ7RIrI/8v3Bb6f+HWsL9ZTPQuBwAgkKRXZN1xfPxRb+opWhgpCU1u7Jax0d2i+zzfzhb5T6vZyjfnCBq6F3uK3Wz9Kb+ycEVWRe7Cizqfs1A/jRqMS5ue2N4ad2mEJWxYiCXkDJvZatVPAQCAAFNQWTT3iLgBJ+kpWhgBHU3qt6xFQ2Nt7T4MtYQk6hIQ1MrdFeUV7orVDqt9ekpJ+sbssrwZbAsTmZIys3dSaPsLzWK6ItIWfhgr5QAABAeXx+VZU7Qi8eJOF+foEloQAR1N4svUifH9HN3fbueIvkyXgFaryFmS6xXPEpOYZ6f6Qnuep+Tn/+t6QZ5+ulX6assPSUmR8ecn2eIHu7zuoVG2iE76KQAAEGR2l2fccmLC0e/qKVoQAR1+Nzdz6YhYW9S7IVZHjC4BbYrH6/EWu0ozTWKa5xXvkozK3F355YXLRnQb8od+l6AzfsfUnjGOdqclOOKOcHrcF0TawjqbTWa+hgAA0AoUOot/Ojy2/1l6ihbEN1fwm3Hbf0zuEdnl/Wh75FBdArCXSnels9RdnmIR8zKzxbI8rSxjd1FFycrs7ITVNw8e7NTv1uJGbx+XHG+NO7FzWPt+lV7XaTaz7ahwa2ikfhoAALQyTo/LuaJgcfSILiPKdAkthIAOv5idseDseHvcV6FWR5wuAagjteJe5qkodrkr08Vk2hxuDl1T4CzOznUWZpQ6K7Y6XaU7Lus5bKd+d7/4buvkrnaLrU+4I6prckhCe5fHNcjpdR4eYnF0CrWEhOp3AwAAbcTmwh3/d3bHk77SU7QQAjoaxev1mhdlL38p1h5zl8Vs4d8T0ERUiK/0OCudHleJ2+vO94o3y2oy73aYQ7faLJZi/W4Gr5isla6KSK/JG+rxun1vnlC3SKTvP9iuVpMlyRfCo+ioAAAA9lbiLP1gUGzfm/QULYRAhQb7Yfv07t2juoyJsIUfrUsAAAAAgpAvoOf6Ajq7YVsYKyhokPmZS/7eu12P1YRzAAAAIPiF28JiJ6RMO15P0UII6Ki3eZlLX0gKTRjrsDjCdQkAAABAkOse1oWb3FsYAR119r53iW1pzurxyaEJ/zFxOgIAAABoVbzivUwP0UII6KiTMWvGxB6XHz4rxh49XJcAAAAAtCIRlrB+n2+enqinaAEEdNRqasbPPQd1OnJ+hDX8BF0CAAAA0MqorkydI6Iu1FO0AAI6Dmp22uJjuod0WRxicfTRJQAAAACtVLw9hoviWhABHTWal7n05KSwmNkOsyNGlwAAAAC0Yl6RoXqIFkBAR7UWZC8+O94RM9NutofoEgAAAIBWLsIWFjdh54xBeopmRkDHAeZlLrkg1hY3xWa22nUJAAAAQBvRKbz92XqIZkZAxz5+z1h6cYIj7nur2WrVJQAAAABtiNVkPU8P0cwI6PjTvMxlV8SFxH5rNVssugQAAACgjQmx2One1EII6DD8lrnovERHzGhfOOffBAAAANCGOcz2kIk7prPNvQUQxiCz0hccm+CIn2Bh5RwAAACAT5fIzkfpIZoRAb2Nm7p7Tv+kkPjpdrPVoUsAAAAA2jiP18sKegsgoLdh43bN6tQtrP20EIs9SpcAAAAAQJ1D/5seohkR0NuoCXmz2vWL6OgL5yGddQkAAAAADCEWR+iElGnH6ymaiUk/og3xer2mVXnrfom0RZyqS62Cy+WSstJycTqdugIAAIBAZzKZJCQkREJCHcYYgSO7PPc/xyQc/pKeohnwX0AbtCBz+duJoXG36GlQKiwskhVL18iKZWtk25YdkpqSJoUFRfpZAAAABBuLxSJJ7ROkY+dkGTCwjxx6xADp73tEyylwFU0+ImbAUD1FMyCgtzFzM5ZcmxyW8IkpSP/qF85fKlMn/SRLF68Ul9OlqyLWMKvY2tnF4jCL2VZ1csPre1N/yj2Pyv61gz2nVPf+yv61YHl/Zf+aelT2rx3w/h6vlGeWi7OQHQpoPJPFJLYomzgSQmr/t7fXo9Lc76/sX1OPyv615nj/uryPsve4rfBUeqQiq1xcpX99fQAaSn2eskfbxR7HPbpNzvfJylPhFleZWypzK8Tr/uuzV0JCnJx21okydPi5kpAYp6toLqXusoKB7fq001M0gz1f39EGzE6bf0z7sPZzbWarTZeCxu9zF8tnH42R7Vt3GnO7L4y3OzxGonpHSXi3CLFGWI06mobb9wVz4xvrpTS11AhVe14EARrK4/QYL/ZEHhIlPf95iFhC6fKIxindWSKbP9gkzgKn2KJtbJNFo7nL3cZb3NFx0u2qHrqKpqbCuVoQKN5SJAVrC6RwfYFRs1qtRlC/9sbLJS4+Vr83msOqgrV9L+p03gY9RRPjq1cbMXbb5PYDY/osD7E42utSUMjMyJbXX3zfWDFXovpESdKZycYjms+WDzdLaUqp9Pp3bwlJCtFVoHHKM8pl45vrfSE9Urpf21NXgfpTK+drn1kttkib9LyxlxHQAX/IXZIj20ZvlU4XdZak04LqW6hWw1XikuzfsyTz1wzjhd3w8DC58ppL5JIR7LpuLrtKUv51Svvj39dTNDGWwdqIvtE9JwRbOJ//2yK5/Z8PGuE8rGOY9Lmrn/S6tQ/hvAUUriuQ9mclE87hV+rfU+KpSZK/Ol9XgIYp3VUilbmV0vXK7oRz+FXs4DiJPTJO8lfyeaqlWMOt0v7MZBk48lDpMKSjlLnK5YN3Rssj/3lG8nIL9HuhKSU44vrpIZoBAb0NWJi57PkIW/ixehoUxo2ZJE8+8pIUFBRKh/M6Sr/7B0hEjwj9LJqTerVabUe2RXGMAP6nVjzVvy+vy6MrQP25y6v+/VhCOCoB/7OEmMVT6dYztBR1vC753A7S/8GBxsLNkkUr5J7bHpX0tEz9HmgqFV7XOXqIZkBAb+XmZM4/JTYk9j49DQpffT7OeGVUnUlVK+bJ53XgMEYLUmfO1Tn/zFmZhCj4lfr3pLYsRvWLFpOVL0douPBu4WJxWCTjl3RdAfyjMqdC8lbkSWRvdu8FCkecQ/re21/ij0+QtNR0ufe2xyRtd4Z+Fk0h3BJ6yCzvLFZqmgmxpxUbvXFq1JGJvdaGWhyddCngTRw/Td55/WOxRtik9+19JDQ5VD+DllSyvVg2vbtRLKFWifB9I2zikjg0krp4UN1r4C5zSZ87+kpoxzD9DNAwWb9lys5vdxhfN0J8b1wSh8ZSn6eKtxYZF9H2u6+/WMLIJ4Em5YddkvFzurTvkCSvvPWkxMbF6Gfgb2ty150zrOs5M/QUTYivXq3Y0uzVY2Ic0ZfpacDbsG6z3HProyK+r3+9fd+wh3XmG/ZAoi70yp6XKWW+R1bS4Q8qlCedmiT2WFoY1UTdSJ7xa7oUrCmQyvxKsYZajOM+iae1l/Cu4fq9sEfx1mLJWZRtrHoCjWW2m40dZIknJ4rZwfGJQLVz7A7JmpspAw/tJy++8TgvzjWR3MqC+wfHDXpRT9GE+BfcSs3PXHJZ+9DEMXoa8IqLSuSWG+6XzIwso5WJamkCAG1Z0cZC2frJFuMG4+qoy5LUeUwAaMu8Hq9seG29sdvvqusvk/+75lL9DPypyFk04bDYARfrKZoQ+1RboYmpM7vE2Nt9pKdB4evR44xwnnBCIuEcQJtXkVVhtDesKZwru6emGqtGANCWmcwm6XFdT+O29zFfTDDOpcP/vGIOqgungxkBvRXqHJr8nsNiD5orz1N27pbvv5tq3Obc4YKOugoAbVfK9zvFXV77rdEqpKse4ADQltlj7JJ8TgeprHTKu298qqvwpwhraPuxGWNpqdQMCOitzG+ZSy6LtkWdp6dBYcyX34vb7ZH2Zycbr34CQFvmqfBIwR916+3rKnZJ4YZCPQOAtivxlCQJSQqRRQuWyZbN23UV/mI2mU1hle1O0VM0IQJ6KzJm57TYOEf0u3oaFPLzCmTWT3ONVl7xxyXoKgC0XRU55eJ1e/WsdhWZ5XoEAG2YSaT9GcnGcNw3E41H+FdiSFJ/PUQTIqC3Ij3COrwZYnbE6mlQUOHc5XIZ4VzdlgoAbZ3JXL/PhSYL970CgBI7OE6sYVb5fd5SKSvlxUt/C7HaB+khmhCJqJX4LX3RmbH26Cv1NGjMmTXfeIw9iovhAEBxJDjEElr3lk5hnWhJCQCKyWqSmMNjfOG8TBYvXK6r8BePx3OSHqIJEdBbgU+2zQqJDYn+KNj6Ppb6PnluXL9VQhJCJKR9iK4CQNumVsTj/la3Iz/qvGXEIZF6BgCIHtTOeFy+ZJXxCP8Js4Z2nuWdxYVRTYyA3goMjIp9MNQS2kVPg8a6tRvF7XbzzSUA7Cf5nGRxxDn0rHpmq1m6XdldzwAASkTPSKP12to1G3QF/mI1Wy15u5wn6CmaCAE9yH215YekSGv4/XoaVHbtSDUewzqyPRMA9qY6WvS+o6+EdwnXlX2pizV73txLwrvT8QYA9mYJsYg91i67U9KNhSD4V4Kj3UA9RBMhoAe53u16PGs320P1NKjsTk03Hh2JbG8HgP2pvr597+svPW/qJfHHJ0h0/2jjvo6uI7rJgP8Okqg+Ufo9AQB7U8cn1SXEmRnZugJ/iXNEB92u3WBDQA9iU3f9dGi0LeIaPQ06xUUlxqM1vO6XIQFAW9NuYDvpenk3OeRfvaX7NT0k/oSEel0iBwBtjSW86pj0nu814T/lbtfxeogmQkAPYsmhyS9YTJag/TssK6tqf2F28I0mAAAA/MOiv7fc870m/MeXPeiF3sQI6EHq54y5Z0c7Is/R06Dk8XiMR3WRBwAAAOAPqhuGsud7TfhPuDUk5vus77nhuQkR0INUoj3+JT0EAAAAgCZnNplNlsowtrk3IQJ6EPol4/dLwq1hg/QUAAAAAJpFnC22nx6iCRDQg1Ccvd2jeggAAAAAzaadvV0nPUQTIKAHmVnp8y6KtIYfpqcAAAAA0GzK3eVH6yGaAAE9yMTZY0fqIQAAAAA0K7PJ3EcP0QQI6EHkp9R5F0XYwg/XUwAAAABoVmGWkHiv10sbpiZCQA8iCaGsngMAAABoOVaz1fJdyo9cWN1ECOhBYtruOedGsnoOAAAAoIVFWSIO1UP4GQE9SCSHJtyqhwAAAADQYhIdsR31EH5GQA8C3+2a0SvMHHK+ngIAAABAi3GYHV31EH7G4f4gsCxn7Zvt7JG36WmrMfKh52Xh/KUy8LFDxRHv0NWm4S5zi7vUpWcAAABoCbZou5isTRtBdn23UzLnZMhzrz4mhx85UFfhT/mVhQuPjBt4rJ7CjwjoAW5sxtiIQY4jMxwWe5gutRrNGdDTpu+W3VNS9QwAAAAt4YgXjxKzo2k38RLQm16hszjj8Nj+7fUUfkRAD3CLM5ffHRca94qetirNHdA9S5zy4lNchA8gmPFlG0BwWvPHOnn+tTcJ6K2E0+N09YnuadNT+BFf6QPcqrx1OyOs4Z31tFVpiYA+e+oPugIAAIDmMv3nWXLH/Q8T0FuRJZkrul7Wc9hOPYWfcElcAJu6++chrTWcAwAAAAheYfYQeqE3AQJ6AOsY2vFKPQQAAACAgBFlb8dN7k2AgB6gPk+bHm432S7VUwAAAAAIGDGO6Fg9hB8R0APUIdb4qxwWW9MezAYAAACAhvB6D9Ej+BEBPUCFWUKu00MAAAAACChOt7O3HsKPCOgBaNKuGb0irBFH6ykAAAAABBST2dxJD+FHBPQAlBzW/hqzyUQLPAAAAAAByWayxukh/IiAHoDsZts1eggAAAAAASfE4gh9f8kSm57CTwjoAWZi6k9HRljD2S4CAAAAIGCZTWZTu/iUXnoKPyGgB5jOYckX6iEAAAAABKxQa0RPPYSfENADjNlrukoPAQAAACBgRZjDOugh/ISAHkDG7Zw+MNIW0V1PAQAAACBgRdkiYvQQfkJADyDdwzoO10MAAAAACGiR9vAwPYSfENADiMlk+oceAgAAAEBAq/A4u+oh/ISAHiAmpP3YLdoe2VtPAQAAACCgOT0uArqfEdADRJI5fqgeAgAAAEDg83qT9Qh+QkAPEGH28DP1EAAAAAACntVsidVD+AkBPRB4xWQXKwEdAAAAQNCwme2Regg/IaAHgB92/nRmiDWEGxABAAAABA2HxeZ437vEpqfwAwJ6AOgW1fFEPQQAAACAoGDy/S9iY3pnPYUfENADgNvrvkQPAQAAACBohDms7fUQfkBAb2ET8ma1i7SE99dTAAAAAAgaVqstXg/hBwT0FhZWYjnXYraY9BQAAAAAgkaI2R6jh/ADAnoL6xCexOo5AAAAgKDksNij9BB+QEBvYU6P8zw9BAAAAICgEmqmG5U/EdBbkNfrNYVaQwfpKQAAAAAElUhHuF0P4QcE9BY0effPJzrMNoeeAgAAAEBQMXmknR7CDwjoLSjJHv83PQQAAACAoFPpdSbqIfyAgN6CHBbHcXoIAAAAAEHH6XFzi7sfEdBblPckPQAAAACAYMQt7n5EQG8hozdOjYqwhifoKQAAAAAEHa+XgO5PBPQWEhtmO9lkMukZAAAAAAQfX6SJ0EP4AQG9hSSFJvTVQ1TD6/LoEQAAAFA9vmdseWaT0AfdjwjoLSTEEtpPD7GXytwKWff8Wll2z1JZ/8o6Yw4AAADszV3mlo1vrje+Z1z9+CopSy3Vz6C5mcQSoofwAwJ6C3G6XSfrIfaSOjFFXL5PuD2u7SnOQqfs/nG3fgYAAACoor5nrMiplM4XdxFblE22f7lNP4PmZjGZHXoIPyCgtwCv12sKtYR001PspWRHicT/LV5ijoyV6H7RUrK9WD8DAAAAVCnPLJPIXpGSeGqSxPq+byxNYQW9pZhNZqsewg8I6C1gwq7pR9stNv4h18JsM4nX5dUzAAAAAIHGYjKTKf2ID2YLaGeLGqSHAAAAABC0TGKy6CH8gIDeAhJCY5L0EAAAAACClsVsoXe0HxHQW4DXa+qthwAAAAAQtEy+/72fOpFWa35CQG8BTrfrcD0EAAAAgKBmLbGG6yEaiYDeAuxma1c9BAAAAICgFm31sILuJwT0Zva+d4ktxOKI1lMAAAAACGoVJk+oHqKRCOjNLH575lFcpAAAAACgtbCbbdzk7icE9GYWHRLVVw8BAAAAIOh5TB5ypZ/wgWxmUfbIBD0EAAAAgKBnN1tZQfcTAnozi7FHccMhAAAAgFbD6XYS0P2EgN7MSp3lffQQAAAAAIKexWQmV/oJH8hm5va6eughAAAA0CYUVhbpEVolk7CC7icE9GZn6qgHAAAAQKtW4CySJTmrZEfJbl1Ba2RmBd1v+EA2M4fFHqOHAAAAQKtU4amUdQWbZWnOail0FusqWiuXSw/QaAT0ZvT+kvdtDrOdJv4AAABolTxej+woSZWF2cslrSxTV9HaecxOIrqfENCbUVxcck+zyWzSUwAAAKDVyKnI8wXzFbKlaIe4PG5dRVvg9XgJ6H5CQG9GVmtYsh4CAAAArUKZu1xW5v3he1tnjNH2WCxWArqfENCbkc1ijtVDAAAAIKi5vC7ZXLTDWDXPqcjXVbRFHnclAd1PCOjNyGGytdNDAAAAIGjtLsuQBVkrZGdJqnHuHG2by2Jx6iEaiYDejByW0Ag9BAAAAIJOoW6btr5gi1R6KnUVbZ3ZZSWg+wkBvRmFW0O4wR0AAABBx2ibVrjZF85pm4YDuZxcEucvBPRmFGEOs+shAAAAEPD2aZtWSts0VM9lKyag+wkBvRm5xRujhwAAAEBAo20a6spcxhZ3fyGgNyOntzJJDwEAQJDbuHmLfPjZF/L4sy/I2x98LIuXLdfPYH+709Pl86/HyuPPvSgvv/WuzJn3u7jdBL5AVeouo20a6sVsLSGg+wkBvRl5PO4wPQQAAEGqoqJCHn36ORl2+VXy4htvy9ffTZA33vtA/vHPW2TEtf+UTVu26vdESWmpjHzmBTlz2CXyv5dela+/HS+jPvlc/nnHPfL3q2+Qrdt36PdEIHB5aJuGhrGH2AnofkJAb0Yer4ToIQAACELlvnB+7b/vkLETfhCv16urf1mxeo0RPH+bv0BX2q7MrGzjY/HNuAnidh/Yhmvt+g3GCxpr123QFbQko21a9nKjbVp1/7aBg0nsnEhA9xMCenMyiUOPAABAEHrmpddk2cpVela9svJyufW+B2T12nW60vaolfPrb71TtmzbrivVKywqklvvfUDKythG3VIK9mmbRsZCw5xmOo1L4vyEgN6cvF4COgAAQSo7N1fGTZykZwdXUVEpdz34XyktLdOVtuWpF16u81b/tIwMGT9pip6huRht0wo2y1LapqGRPF4PWy78iIDenEwm2qwBABCkfl+4WFyuul9slrI7TV55+109azvmLVgoEyZN1bO6mb9wkR6hqXl8/6tqm7ZC0spom4bGI6D7FwG9eRHQAQAIUg250Oyrb8fLzpRUPWv9PB6P/O+l1/Ss7rZwWVyz2LdtGjuS4R8ur5t/TH5EQG9eBHQAAIJUpbP+53NVK7H3P/5Mz1q/H2f+XOu58+q4GvCxRd2ptmkr9rRNc3HeH/7l9noq9BB+QEBvXlb9CAAAgkz7xEQ9qp+JU6cZl6G1BaPHfKtH9dM+KUmP4E8u719t03Jpm4Ym4vHSLN+fCOjNq+4H1wAAQEA58vBD9ah+1Mr7lGkz9az12rZjpyxfuVrP6ueIQwfqEfzFaJuWRds0ND2P19s2b8NsIgT0ZuQVL+czAAAIUgP69pFOHTvoWf1MnDZdj1qvH6b8qEf1d84Zp+sRGou2aWh2Jg9tAPyIgN68KvUjAAAIQldcOlyP6ketLOfmte4txjNnzdaj+jl0QH8Z2L+vnqGhjLZphbRNQ/Pzek2Fegg/IKA3I5MIK+gAAASxKy+9RGJjYvSs7tQW48XLlutZ65OVkyObt27Ts/q5/87b9AgNsU/btFLapqH5mcymbD2EHxDQm5PXxD4jAACCWFhYqIx88D49q59Va//Qo9Zn5eq1elQ/lwy7QI4+6gg9Q31lq7ZpWbRNQ8uyeK0Zegg/IKA3I5OJLe4AAAS7c888Xf7vskv1rO62NqD9WLDYvHWrHtVdj25d5b//uVvPUB972qatUm3TuEAbLSzE4kjXQ/gBAb05EdABAGgVHrr3Tjnx2L/pWd1s2d56A3p+Qf2OoKpjAu+9+qKEh4XpCuqiqm3adtqmIaBUeMu4xd2PCOjNyWuiiT8AAK2AzWqVt19+Xk496QRdqZ3Z1Hq/7bLbbHpUO9VPfvSot6Vrl866grpI/bNt2m7apiGgFDvL2MbhRwT0ZmQ1W3L0EAAABLmQEIe84wvpt9x4nVgsFl2tWWREhB61PqEhIXp0cCce9zf5bvTHckiP7rqC2qi2aYtzVskG2qYhQJU7y0v0EH5AQG9GIVbOZwAA0JqoYH7nv2+S7z7/WI4/5mhdrV50dJQetT4Rtbz40LlTR3n5f0/IR2+9JgnxcbqKg1Ft0/4o2GS0TSuibRoCWImnLFcP4QcE9Gbkdrt5dQkAgFaof9/e8sm7b8in774pRxw6SFf3FRMdrUetT1Rk9QE9KTFBnnz4AZk27hu54NyzdRUH4/HuaZu2XNLLsnQVCFzlnjIWIf2IgN6Mip2l7EsCAKAVO+6YwfLNJ6Nk1Osvy4C+fXS1SltaQVer5OoivZ9++E5GXHKRWK1W/QwORrVNW+AL5lVt09y6CgQ2t8e9Sw/hBwT0ZlThreSGQwAA2oBTTjxexn/5qYz97EM5+/RTxWQySbtWvIIeHVX14kP/Pr3l9ReekdlTf5Brr7xc7Ha7UcfBlbr+aptW7uZOYQQPj9frvazrsB16Cj8goDejMg8XKAAA0JYcNnCAvPniszJt/Bjp3rWLrtZf6u40efnNd+SiK6+WM4ZeLFfddKsxz86p//2zFZWV8tlXY4yfQ/1c6udUP5f6NRoqMSFenn/iUZnw1Wdy7hmn1enSPIi4PLptWg5t0xCcKj2VlSaTyaOn8AMCejNyel31axLaRnlcf/03brKa9AgAgODVrUvnBt/i/s24CXLepZfLqE9Hy7oNmyTFF6QXLV1mzE/3Bezf5i/Q71m7lavXyhkXXCzPvPya8XOon0v9nOrnUr/GyGdeMAJ8fe3YuUsuPP88PUNdGG3TfMGctmkNY7Kaxeus+p5Rfe9othFrWkKlx8UNhn7Gv+RmVFlZnqeHqEF413DJXZorWfOyJHdZroR1DNPPAAAQ3NQZ9Oycul92rILyQ48/XRWaK6oPzap+630PGGG7Nus3bpIbb79bsmpYdVc/l3ox4NZ7H6h3SHe6XMY2ftRun7Zp7vq/GIIq6nvEos1FkvbjbslflS/h3cL1M2hOHq+bmwz9jIDejNwWN+czatFxWCcJSQqRlPE7JdT3ibfTxQ3fDggAQCA5dOAAWb5qtZ7VToXz8ZOm6FnNVLB+0Pe+tVFBv7CoSM9qplbkVZCva0jPyMySuNgYPUNNaJvmXx2GdPCF8ghJ/ylNzDaTdOZ7xpZhMu3UI/gJAb0ZDe84ZLPH62EP00HYYx3S69+95YiXjzIebVE2/QwAAMFNrS/XdSuz2oI+ZfpMPaudOj/+069z9OxAaoV9xeo1ela7RUuWGS8Q1MWylauMs/aoHm3Tmoba4t7zxkOM7xl7397XWNhB8wsx29frIfyEgN6M1AUKFe6Kcj0FAABB6rffFxhbwc8YdolcctV1cteDj8jHX3wl+QUF+j2q16VTR9mxK0XPqqd+bnWJW32pLew1WbF6rR7VnXqBQG15r42nlhcdPB6PTP95ljz69HPGxXRnXXip72N2ve/j9bWUl7fuG8tV2zQVzGmbhtbK6XHxqpOfEdCbmdPr4hw6AABBSm37vu+Rx+XG2+42VqxTUnfLmj/Wy48zf5bnX33TuLTt9XdHSVFR9VuY+/buJavW/qFnB1I/7p6HHtOz+snKrvlG98oGXPymqJX8g93uvjMlVZIS4vXsQJOnz5DzL7tS7rj/YRk74QdjJV/9mDV/rPN9vN4wntu4eYt+79Zj77ZpZbRNQytW7CrmEmw/I6A3M4/Xm66HAAAgyNx6zwMy6cfpenagkpJSeefDT4yV9R+m/Kir+zpYWH7pzXfqdE68OlGRNd8SHx8Xq0f1o863j3z2BT070ILFS+TIww7Vs79s2LRZLv7HtXLvwyNl67aar+BRL3BcecO/ZPvOXboS3Fxe2qahbSl2F2fqIfyEgN7MzCYTF8UBABCEvp/8o7H9vC4KCgvl/seelJHPPC9u975bm9WFaim7d+vZX7Zu31GnLeU1OeaoI/XoQP1699aj+lOXxtV0S3x5RYWYzft+Ozl5+ky57JobZe26DbpycEXFxfLk8y/pWfDaXZohC7KW0zYNbUpxedl2PYSfENCbWaglpOYDYgAAIGCNGf+9HtXdN+O+l+tvvVOKS0p0ReRvg4+S2XPn69lfXn7zHT2qv6jISDlmcM0BvW+fXpIQF6dn9ffWqI/06C+qZVy079fd22vvjJJ7H37MCO71MW/BItmVeuCLFsGgqm3aSllfuEUqPU5dBVo/r+9/7rDQut8+iTohoDezEmcZ+50AAAgyqs/3mnUNu6x4weKlcsX1N0tuXtW3AKEhIZJfsO+xzeycnIPewl6byy+5SBx2u54dSD33z2uv0rP6W7hkmazc76K52fPmy0nHHWuM1UVwjzz1rLz70SfGvCHq04IuEOzbNu2vF2CAtqLcVVF+WdJp9Az0MwJ6M8t3FnJOAwCAIFNaUtrgi9YUdRHav+7+z5+3loeEOKS4+K9QN+rT0XpUf2pl/KZrr9azml1+6XDp16eXntXf/j3ZVf/zWN3//KEnnpZvv59ojBsqNy847tGtapuWIguzaJuGtq3S68zWQ/gRAb2Z5TuLN+shAAAIEuHhYWKzWvWsYVauXmO0Y1OrzccceYTMW7hIPyONWj1/9olHJPIgF8TtoVbRX3nmKWM7fEP8PPuv36O6zd5isRjjj0Z/aZzPb6zYdu30KHBlV+TKwuwVsqVop7i8tE1D2+bxeHfqIfyIgN7MSspdy9V5DQAAEDysvnCuzo431qzf5sq7H30qA/r1lRV6S7fa3n6wVmYH89zjj/y5zbwuenTr6gvpT4rDUfN2+JqoNm7rdK/1pStWyqED+xuXx730RsPPzu+hLpr729GN//g2lb/apq2XMne5rgJtm8Nqq7lnJBqMgN7Mruo9pLDMVV6qpwAAIEj834hL9ahx3v7gY1n9xzopr6jaMq9ub2+IJx6+X4YPPV/P6u6k44+Vt196vkEhfb0O6IuXLpcBffvII08/Z+wIaKwzTj1ZkhIS9Cxw0DYNqJlXhBvcmwABvQVUepwNe5kcAAC0mNNPPlGOO2awnjWcarv2xnsfSIfk9rIzJVVSd6frZ+pGbVH/8K1X5fJLhutK/e0J6R07JOtK3ahVdEX1av/51zmyww/9yyPCw+Whe+7Us8CRSts04KCyynM4g94ECOgtwPdBb9g1sAAAoEU9/8Rj0rljRz1ruLm/L/QF0zBZsnyFZOVUhd66UKH8+68+q9e29pqokD720w/qtQqvtuKXlZcb588//uJrXW04tbX9hScfk47J7XWl5e1pm7aBtmnAQRW6SrboIfyIgN4CQqwhK/UQAAAEkaTEBBk96m3p2b2brjTc0uWrZOWatbWeP1db0VUw/2XSeGNbe31XvQ8mPi7OOMf+47hvjKBe2wVyRcVFRru1/PwC42b6xggLDZXXnn3K2N4eCGibBtRPhSd3mR7CjwjoLSC3ooDtIAAABKnk9kky5tMP5IpLG77FXPnp19myS21xTzswoKtQrgLzK74Au2r+bL8H8/2py+NUUJ87Y7K8/fLzNYb1rOxcWbZyle+tcT3L+/XpLeO++ETOOfN0XWk5f7ZNy6ZtGlBXZa7y8hFdRuTqKfyIgN4CcityNuohAAAIQpEREfL4Q/fLuNGfyOAjDtPV+lFbxecvXCy709KNQH74oIFy+803yvdff26EchWYzz/7TP3ezUO1Yjvz1JP/DOtqt8B9t98ixxx1pBHYd6elGTe470pN1T+ifjp1SJZH77/H93H72HhRoKXt0zbNQ9s0oK4qPJX1uzwDdUZAbwGllflzabUGAAhUasv1g48/LUeferYcevwpctGVV8sHn4422oFhXwP795UvP3xPxn72odx07VVy9JGH16vPuLp87KILhhiBXK3K33bTDdKvdy/9bMtSYV0F83/6/lwqqKvA/uLTj8vyeq6ex8a0M/6Mn733lvw8abz8Y8Tf/+yh3lJKaJsGNIrZZF6nh/Azk35EM1uduz433BYWo6dt0siHnpeF85fKwMcOFUe8Q1ebRtr03eJZ4pTZU3/QFQBAddT54htvv9u4pXt/Knjee/u/G3V7eFuRnZNrvKBRVFx8wA3gIY4QiYuNMS5IU7ei/zx7jtx967/0s4Htjw0bZeyEH+TR+++VtPR031tGtTecO+wOadcuWmLbtZPIyAhdbXlOj8vYzr6rNI2b2ZvZsrmr5INnP5MjXjxKzI6mXSPc9d1OyZyTIc+9+pgcfuRAXYU/VXoqnu4b3etRPYUfsYLeQpziorE/ACCgVFRWyt0PP1ptOFdUfeQzL8hDjz9tvC9qFh8XK31795KjjzzCWIXe++3Qgf2N8+TqLPshPbvL2nUb9I8KfGv+WC+9e/YQi9ksnTp0qPbPp94OGzRAunbuFFDhPLU03ThnTts0oPGyy/Mz9RB+RkBvISFmxzw9BAAgIEydPrPWG8WV8ZOmyK33PkBI9wN1k7k6ix4sNm/darzwEEwKKgt127SttE0D/CSvspAWa02EgN5CsiryduohAAABYcXqtXpUu9/mLyCk+4k6OlBcHBxtvTZv2SZ9ewVHQFdt09aqtmm5a2ibBvhZqaVisR7CzwjoLSSvIq9x/UkAAPCzynqGbRXSR33yuZ6hobp36yKbtm7Vs8CWX1goYWGhehaYVNu07cVVbdMyaJsG+F2Zq7xsRIch/MfVRAjoLSQjM+53l8fl0VMAAFqcOjtcX2+N+sgI6m3ZzpQU+fzrsfL+J5/L5GkzZOv2HfqZuunaqZOxMh3o1B0EYaEhelY3uXl5MnPWr/LJF18bL+asWL1GP9M0sivyZIEvmG8tpm0a0FQqPJW79BBNgIDeQm4ePNhZ4i6r31dwAACakOp/rfpx19fIZ19ok1vdMzKz5IZb75KzLvy7/O+lV+WVt96Ve/87Us675HK5+uZbZdXaut0H27VLpwavoC9cskxefONtueP+h+W6W+4wXiRQv6891K6IqTN+ktt9z6vb+R/3/V1998MkKSkp1e9Rd5u2bJMunTvp2cGlZ2TK/Y89ISeeM1Ruu+8hee7VN+Rl38dnxLX/ND4+i5cu1+/pH0bbtNy1sipvnZS7K3QVQFOwma1sb29CBPQWZBXLT3oIAECLUzduN6SFmrpYbsKkKXpWf6od2c+/zpFvxk2Qn3yPwRD20zMz5e/X3CBzFyzUlX2p4KzC6LOvvC7l5QcPjJ07dpQt27brWe3cHo989e04OWPYJcYLAR9+9oVM/3mWzF+42HiR4PShF8t7H38mi5ctl3MvHiF3P/SozPA9r3Y6fP3dBPnvk8/ICWefL089/7LRDq6utvp+j1061R7Q1e9tyN+vkB+mTBO3+8BVbLXD4Lpb75B5CxbpSsOptmmbirbLopwVkltZoKsAmpLb66n7hSWoNwJ6CypwFnEOHQAQUB6+9y456fhj9azuPvtqjB7Vjwrl511yhdxy7wNGCzd18dyJZ1/QqMDfHO59eOQ+K9XV8fiC9KdffiOXX/9P2Z2WrqsHio2NMfqJ10VK6m5f8L9RnnjuJWNcHZfLJa++/Z7845+3SGoNv666Of6Lsd/JkEuvkJmzZuvqwWVkZUlsTDs9O1BpWZnc/p+HjN9bbSv0TqdL7nzwv5Kbl68r9benbdou2qYBzSq9LIddwE2IgN6Csty58/UQAICA8eozT9U7pKtV0fqevVahXoXy/fuuq/mDjz9thPdApFaqlyxfoWe1W7dhk1x69Q2yaUv129hDQ0KkqIbe83tTv+7F/7hWVq9dpyuNV1BYKLfd96C8/u4oXalZZla2xLSrPqCroH3F9TfLjF9+1ZXaFRUVy6dffq1ndVfgVG3TVtE2DWghxWX5bHFvQgT0FjS8wzlLy90VwdP8FADQJqit7h+++arcdO1V9TqTrrap19X6jZvkmZdf07Pqqefr0pe9uc36ba4e1V1Obq5cddOtsq2GFzGsVttB+6F/9e144wx5QWHtQb4h3vnwE7nzgf8e9Cb/zGwV0KP17C8q5Kut9urvtL5+mVP3j+WfbdNyVNu0Yl0F0JwqPM6KSw8ZWv//2FFnBPQWVu4uX6WHAAAElHtvv0XGfvqhsZpel6A+px63ub/5/od6VLOKikpZuSbwjjpmZefoUf3k5ef7QvY9xsrx/lTwVSvU1VE35T/x3IvVnuf2p2k//SLX3XKn7+Ne/Zn5LGMFfd+ArrbxqxX4mnYH1Ka2YwKK0TathLZpQCAoc3HJdVMjoLcwu9kxQw8BAAg4fXv3MlbT502fYoR1FdrVbe8J8XH6Pf6yaOmyasPn/tRWeHUZXF2s27BRjwJHaGjD+4Cn7N4tdz/8qBFs9xYT067agP7NuO/r9GKGv6it+/c8/Fi1Z7qrVtD33eL+4utv+f7eG34je1gtH8s/26YV0TYNCAR2i63+W4hQLwT0FpZSmrleDwEACFhq2/thgwYY297ffvl5mTt9sqz6fbb8Mnm8fP/15zJ61Nvy6rNPybqNtQdq1farrgrrEPib26D+/fSoYdRt6uqW9b3FxsRIli8A723RsuXy5PMv6VnzUS+evPHeB3pWRb2goG58j47+awVd9Tf/+Iv6nyHf24B+ffVoX0bbtDzapgGBptRZTnZpYgT0FlYW5pzi9u73MjoAAEHAYbdLx+Rk6de7lxxz1JEy5OwzpUe3rsZK+sH89Gvdbg1XOnZI1qPAcfrJJ4rZ3LhvodS29XV7ndmOiozcZwVdbf2+64H/Nvm29pq8+9Gn8uvceXpWdYY+PCxMLPrPrbbrP/LUc8a4Mc4+/VQ9qrJP27QK2qYBgSajInuDHqKJENBb2PCY0/KLXcWb9RQAgKAWHxdnvNV0uZvqca5uNa8rFfgDTfukRLnogiF61jAqeD/z4qt6JmIyiRSXlOiZyP9eetUXivP0rPmpLe6PPv3cn+3SjN+b7/e4x5vvfyT5BY0L0N26dJGh552tZ7RNAwKd1/c/l7Ow7reBokEI6AHAYrZO1EMAAIKeCtULly4zwvj+6tOKTV1M15Ce7M3hwbtul+T2SXrWMGoL+6+/Va1S7x1I167fINN/nqVnLUet6KuVfsXj8X1r7ntT1D0D333fuG9dbDarvPj0SLFYLFJQWSSLc1bSNg0IcMXO0tzh3Yfn6ymaCAE9AKSXpdNLEADQqlw89HyZMGnKASE9ux43oA85+yxjG30gio6OMi7PU2fHG2PSj9ONR7fb8+fFcd981/j+7+oSv1NOPF7PGm7cxMlG6zV1Gs+tf3/qtvfqXnypK5PJJM889l/p0+8QWVuwUZbmrpYi51+7BwAEJrfXTfepZkBADwDlnsLJLk8LHTIDAKCJnHTcsTJl+kw9q5Kdm6tHB6dWz2+/6QY9C0yH9OguX3/8nnRqxDn5Wb/NM9rJqRV0FdKLiotl0rSq0N5QCfHxMnrUO/LOy8/LWaedoqsNo3qcz/jlV/H4fn97XkCY/kvDV/dDQkLkuScflUNPGSgLslTbtOpbywEIPA6ro+4XiKDBCOgBYFjHYaXF7pJ1egoAQEBTW5zVTeyjPh1tvE2YPNW48Gz/VVV1wZsKr3tfGldTj+39Db/g/IC8IG5/6hz1d6M/llNPPEFX6qektFTmLVxohF/V73v8pClSVlaun62/Iw4bJN9+/qF079pFrFarvP78/+Tm667WzzaMavW2J6Crs+gLlxz8EsCa9DnkEHn/w5ck8ehEo22a28vaBBBMdpekb9VDNCECeoCwmqw/6CEAAAHr5TffkdOHXix3P/SoMVZvD458Si664mo58ewL5B5fXbXp2hPW1e3uK1av/fPSOIfDYTweTL8+veS+22/Rs8CneoO///pL8vL/npAOye11te5mzZlrhF+1jXz8D5N1tX7ULfCP/Odu+fLD9yQ56a+z8eqM9z23/VvGfPqB9O/TW1frZ/Gy5bJzV4pxsZ36vaot7/URER4u//rXtfLom/dJaUwFbdOAIFXsKWn5yzHaAAJ6gEgtSV+khwAABKRnXn7NWDEvLCrSlX2p+pQZP8mt9z4gZ1xwsXzge18V1K+5coTx49Q4PjZWv3f11AVz6my36rsebC4492yZ8f23RlA/98zTJTKibn+GX+bME7fHLStWr5H1m+rX2KVD+/bynztvk58njZOrLr/szzZo+zt80ECZ8NVnxrb3o486QlfrbuyEH4wXEX6e/ZuuHJzFYpZePXvIvXfeIu99+ZIcPuxQKfJwzhwIVqXussLhnc7dpadoQns1zEBLGusdaxlYcERRiMURqkut3siHnpeF85fKwMcOFUd87SsqjZE2fbd4ljhl9lQ2KgBAQ6jb18+75HI9qzu1Tf3he+8ytrqrAHr+2WfJCeecb5y73p8KkcEazqujAq1qKbdtxw7ZnZYuu9MzfG/pxhZ2r9dj3JKesjvNWJlWK+/q8jTVV768vNzoM662lSthoaES0y7a2LKeGB8vSYmJvo9reznM9/Hq2+sQ433qS7VwUyvjO3alSHpGhqRnZvl+P1m+X/fA1ml2m834O1m15g9jNVxtc09MiBebr66eUy8SJCcnVT0mJUnnTh1kUP/+kuPJk23Fu7iZHYZlc1fJB89+Jke8eJSYHU27Rrjru52SOSdDnnv1MTn8yIG6isYoqCz87Yi4gSfrKZoQAT2ArMxZNz7SHj5cT1s9AjoABI/Pvh4jz7z0mp7V303XXiV2u13OP+csufH2uw/ok65ufX/84fsD9tb2pnbJVdfJRecPkasu/7uuBJaCgkI55vRzZOmcn4yQfjAFziLZWLiVm9mxDwJ6cCtzlT05IKbPSD1FE2KLewApdBY07tpWAACayP6Bur7UFnd1dnnkMy8Yt7vvoc5OP/f4I/Ks762thnMlLT1D4mrZ/t+SVFs5m9Uq6RmZunKgCk9lVdu0HNqmAa1NallG/c7foMEI6AFkpztznNvrruphAgBAAImPi9OjhlMhXVm3YaPxqLa0f//VZzJ86PnGvK1SZ/PVlvP4uMAN6Ip6AaG6gK5un99ekkLbNKCV8vr+V1RZ8pOeookR0API/3Ucll3kLF2lpwAABIy/HXWkHjWOarn2hy+gqy3v6mbxhrZSU63eUtPSDmjtFozS0zOMx4AP6L7fX3rmvgE9uyJXFmQvp20a0IoVO0tzLul2XuO2UaHOCOiBxuQdq0cAAASMwwYNkMsv8c81KZ07dpCFS5c3KFyrrfbqDLu6aO70Cy6WQ487xWjtpi6xC1bq8jgl0AO6+v3tWUEvcZXKirw/ZFXeetqmAa2cx+uZr4doBgT0ALOrZOcUPQQAIKA8fN9dxmVuDXXS8cfKh2+9Kj+O+0bOOvVkmTCpfl/yVH/1i668Rn6bv2CfW+BVa7cR1/7TuDE9GKVlZBg3oqvz+IFMtchLSU+TTUXbZVHOSsmtyNfPAGjdTPP0AM2AgB5gLuw8ZFWxqyRFTwEACBjqEjd1mdsrzz5V563pCXFxxsr7D19/brRQ23NB3NVXjvAF9KmSnZNjzGujtsar/uoH68F+630PBOWWd3VBXKCvnisRMeGyIWWL7CrZLV7dAg5A65dSmrZaD9EMCOgByOPxfq6HAAAEnPPPPlN+mTRennv8UWNFPSE+7s/VX4fDLv369DZC+ehRb8vPk8fLEw/fL3179zKe30OFfRXSX3rzXV2pmQrxt977oJ7VTG1/V0G+KRUXl8jUGT/JW6M+km8nTDR6ibs9jbvfdfvOXUaf+ECV7yyUxTkrxRnplszdWbracDs27pIFPy+RH7/5SeZNXyiFedW/6AKg5bk8Lne2y/yLnqIZENAD0M6iHeP0EACAgDV86BBjRX3u9Mmy+NcZsmHp77Jq/mzjZnYVyo856siDtk5TQX/9xo21nh9/8PGna1w5319TbXP3+EL4q2+/LyedO1TufuhRefP9D+WRp5+Vf/zzFjnt/Ivk6+8m6Pesv42bNkuPbt30LHBUuKvapi3LWWO0TWvfOUmy03KkorxhuxRW/r5Gnvz3i/Lc3a/JZ698LRNH/yhfvDFWHrrmSfn05a98Py9n2YFAU+wq3Xhd99PK9RTNgIAegIZ1O29ZUWXRdj0FAKDVuvf2W+SZl1/TswOtXL3WOHNeV2oFvync99/H5b2PP5XSsjJd+UtGZpY8/uwLcvl1N8mOXfU7peZyuWTL9h2+gN5VV1qe0TatOMW4nX3vtmntOycaj6nb63eZc0Feobz39CfGW9rOdF39i8ftkYW/LJVXH3pXKiucugogEDhM9h/1EM3EpB8RYJbnrH082h45Uk9bpZEPPS8L5y+VgY8dKo54h642jbTpu8WzxCmzp/6gK2it1DfK6sKlwsIicXto+dNWWC1WiYqKlOSkJElMiNdVBAt1K/vtN91o3BS/v6tvvlUWLqn7tvVXn31Khpx9pp75xxdjvpOnXnhZzw4uPCxMXnhqpJx56sm6cnAbN2+RoSP+UXU+//iq8/k12ZWaKnPmLZCU1N1SVFxsfLzOOu0UaRcdrd+jbtxut8xftFjm/r5IKirKpWNyshw6sL/8bfBRklWRK5sKt9V4M/u9Ix6Ri649X0467zhdObit67bL+09/KoX5ddsBoX7eK2+7VM/Qmiybu0o+ePYzOeLFo8TsaNo1wl3f7ZTMORny3KuPyeFHDtRVNMSWoh3XnNXhJI7fNiMCeoD6fvdP/QdF9lprasV/RQR0+INafVq2crVMnDrNOAuqznKi7TKZTNK9axc55qgjZNh558rhhw4Ui8Win0WgUrezqxvd3375eV2pora+n3fJ5XpWO7V6/uN33zS4t3p1VJhV29pzcvN0pW4evvcuuebKEXpWs0k/zpD7HhlpnOmv6fc9Z/4C+fCz0dW+UKHO/j/2wL0y9LxzdOXg1Ar/vf8dKavX/qErf0lMipeTLjhOTrngBLHZbbq6r5fue1M69ewol//7Yl2p2dI5K4yt6y5X3V8sNVvM8vRH/5WYhHa6gtaCgB581GWQ8zKXJF19yCVV/RXRLNjiHqAu6nDmH0WVJcHZLwZoBuqLxi9z5hpbSq+66Rb59vuJhHMY/y5UqPtm3Pdy5Y3/kitu+Jf89nvdt0ej8YqKio3b2dWN6+rtnocflQ8+HW1c3lbTDetqtVn9va3fuO+XvW/G1e9c95Czz/JrOFdW/7Gu3uFcUdv2v/q29itlNm7eLCEhjmp/3wWFRXLbfx6Uf95+d427CNTZ/PseeVw++fJrXamZWq1X7eiqC+dKZka2jPtoknFOfMem6j+fJnVOlNRtu/WsZsvnrZKPX/yyXuFcUdvd1y5br2cAWlKxqySVcN78COgBzGvyfqaHAPaibnRWK0D/vvs/xjfPQE1Wrl7jCzf3yIMjn5LcvPqHLNSPCtgXXnm1PPj4U8aquHqbMv0neenNd+Sqm26VMy642Lj9XIX4/d12843GxWt7Uz++rtTq+e033aBn/qOOzTTUE8+9JLPnzdez6q1XF8R1PfD8+QZfmL74H9fKzF9m68rBvfDaW7Jk+Uo9O5DaCXD7fx6SvPzae5dnp+fIS/95Sxb8tFhX/tK+kwroBz+DrsK9CufqYr2GKMzlVncgEFjMlml6iGZEQA9gu8p2j3apl5IB/Gnztm1y5Y3/9n3TP1NXgINTq+oTJk81AuLOlFRdhb+p1fFb7n3AaHVWk6ycHCOEnz60KqjvvaKubnRXq+h7bnRXP8/Bfq793XvbLX5fPVfCQkP1qGH+88gTsiu15hXndRs2Ss8e3fWsyqw5c+WK624yzprXlQrDH33+pZ4daOas2fXaZeRyuuSzV78xVtT3ltylvZSVlkvW7r8uj9tbUUGxjPrfZ8aPbyibo/rt9QCaV0553oGv0qHJEdAD2LCOZ+0sc5dP1FOgzduybbtcf8udsoOt7GiAzVu3GReO7SKkN4lvvptQ50CttmWroK7Ol+/dt1yd2X5Lr6Kv22+7+8GoXux1Oe/dEAP69dGjhikoLJQ77n9YnM4DbydXH6+s7Bzp37e3roh898Mk44WOktJSXam7hUuW1rhqPX/hIj2qn5/G/2qshqsXupQuh3QyHreur7413kfPjZbcrMbtVtnzawBoOV7f/zJKMrnBvQUQ0ANceknGKD0E2rTsnFy55Z4HGrXdFEhLzzDCT122+aJ+GnLWXwVUtbPhs6/GGHN1Fn3RsuXGyrq6pbwuVDhXvdibSmxMjBx95OF61jB/rN8g73z4iZ79ZdnKVcbjwH79jMefZ/8mjz79XIO3hqtQn19QoGd/Mdqm7a5f+7e9Lf51mXz3QdUlq1ExkdIuLtq4nX1/v06eJxtWbdazhomICpdeA3roGYCWUuwsTbus57CdeopmREAPcOd0PvXHQmfxVj0F2qznX31Dtu/k6wQaT12U9cpb7+oZ/KWiovoL4OpCXaimVtTj4+Kkb+9exmp8bdTt5eqm9KYM53v86/pr9ajhPvz8S0nP2PeupeWrVhuPA/v1Nf5d3vffkQ0O53vY7fv2gVdt01Q/83Kpvm1aXf3yw28yd1rVizBdenU6IKCXFpfJpNGNX2w78+JTjZvcAbQss5hYPW8hfAYMAhWeytf1EGiTfpv/u0z8cbqeAY03buIUWbx0uZ7BHxp7/ludSf9t/gIZPvR8mTrjJ2MbfHUSfCH+9ptvNNqSNdW29v2deNzf5NILh+pZw1RWVsrbH3ysZ1WWrVglPbt3My5wu+2+B6W0rEw/0zC9enSXiPBwY1ziKpPluWtldd56o6d5j37djHpjjHlvguzcnCJde3WW1B1pUlH+V+j/7cffjZDeGGpr+5nDT9EzAC0ptzK/Yedi0GgE9CCwI33jxxXuysZ91QOClFpNemvUvt/UAo2lAtEb73+gZ/AHtT29sR56/GnplNxe1m3cKFu37XvG+ZijjpQnHr5ffp48Xm676QaJjIzQzzSPkQ/+R0454Xg9axh1ueWenQbFJSXGTe2HDRooL7z+ltGfvLGGDztfnB6XbCraJouyV0he5V/b3Y89c7BYrBY9axh18Zvqa66CtNfjla3r/vo7Wjy7+jZwdZWQHCf/fvT6Rv8eATSeOn+eXpk1WU/RzAjoQeCygZcVl3sqabmGNmnF6jXGG+Bvi5etkDXr6LfsLyqgq/PgjaFueR/57Aty0nHHyoTJU4zV8puuvUp++PpzGT3qbbn8kuHi2G8Ld3Ox223y9svPyZCzz9SV+lNnxOctWGiMFy1dbrwAGRcbI+Mm7ntTekO0T0yUk4ccLwuzl8uukjTjG+y9RbWLlFMvOEHPGi5tZ4Zs/WO7mMwm2bh6i1FL3Z5Wa+u1g0nukiT3PH+rtIuP1hUALanQWbJrRJeh3KjaQgjoQWJr8a63PerlaqCNoZ0amoq6lXraT7/oGfxBnQdv7Er6ug2bJDUtXfr17i1zZ0yWe2+/xTiXHghsNpu8+uxT8p87bxWr1aqr9TPjl1+Nxz23qqvuAu5GdlS1WMzyf3f/XXY506TSc+Bt8XsM/ce50qFrez1ruIW/LJUOXdrLRn0h3MrfG/Yiqgr5akv7g6/eZVw8ByAw2C3W7/UQLcCkHxEEVub+MS3SFnGOnga9kQ89LwvnL5WBjx0qjniHrjaNtOm7xbPEKbOnVt1Ci+AxdMQ/jMuT2orkPu0lMq55t+7urTCrSNI3ZehZ6zeofz/5bjRHKPztp1/nGBe/1aePudrCrsK9enM47HLeJVcYAb2lVsxro4L1My+//ueKeF2py+0W/PyjXHTlNbJtx06jz7pqxdZQZrNZrrrzMjn2zKN15eByMnLltYffk+z0HF1pGBWoC/OL5JWxT8vL978tu7bUb7GtY/cOcuWtl/jlbDyCw7K5q+SDZz+TI148SsyOpl0j3PXdTsmckyHPvfqYHH7kQF1FXW0p3PmPszqe+KWeopkR0IPItPTfzuod3nWGngY9Ajpqk5dfICecfb5xXrgtGDzsCDntH40/x9tYMz76RVZOr7pdurVTQXDBz9OMkAT/KioqloVLl8nK1WuMwJ6alvbn+Wv1cVcr5N27dZWTjz/WF86PMG5w39vpQy+W5x5/xAjugWzVmj/kh6k/yqw5c42V/7p47bmn5a4HG3/7fHhUuFx7zxUy8OiqNm11VZhXJKOe+Uy2/LFNVxpuxL+GG5fH1YXdYZN+R/SRk847VgYMrt/vGcGPgB4c3B63e/bulTE39ruo+ps60eQI6EFmZd66NZHW8AF6GtQI6KjNuo2b5KIrrtaz1u/vI4dLtwFd9KzlbF62RSY813buhpk2fox079ryH/e2IDsnRxx2R50ueLvn4UelY3KyscU9WKgVcbXjZ1dKqqRlZEhpaZnRc7/E96heaNztC/Cq3iG5vTFujKNPOUIuuXGYRMdG6Ur9qPPvsyb+JlO+nCFlpeW6Wn/qbLtaSVfb1dvFRhst0mx2m8QlxUhcYqzEJqrHGGnfJUk6de+gfxTaIgJ6cCioLFp9RNyAQ/UULYCAHmTmZiy8tkNY8id6GtQI6KiNukTpqpuC55vzxjrv9rNl4Ektv6q0bPpK+fmjqnOybcG3n38khw7or2cIFBMmTZVvxk2QMZ+2vtv2H3nqWfn2+4l6Vncq+B554mFy1sWnGFvE/aG0uNQX1OfKvOkLJS87X1frrlvvLvLAq3fqGVAzAnpwKHKVPHlYTL+ReooWQEAPMiO9I81/z78yLcwamqhLQYuAjtosWLxUrvnXbXrW+kXGR8jxfz9WIhNa7gx6QXqBzP92oZTklepK66cC4OGD+AYu0GzdvkPOu+RymTdj8gHb3/e2fuMm+fq7Ccat74raOj986BCjn3qgnl9X2/fTMzIlMSFesrKzxeXa9xiP3ff7bp+YIEmJiRKfECumaLN06dNJ+hzWS0JCm+7r5fYNO2XDqs2SlZZthPX87ALJzymotr95ZHSE7/ftkoqySnl5zFMSEhainwGqR0APDmsKNp85rNPpP+spWgABPQgtyl7xULwj9hk9DVoEdNSmrQV0tAwCeuA68ZwL5JVnnqzxHLpaYVeX0e052743ddncK88+FXAhfWdKqpx14aXyt8FHyufvv62r1UspTZftxbsOejN7S1Kr7l+8MVb+9ej1ctixreL0HZoQAT3wlbvLS/pH9470JUQ6R7Wgpv2vA01ie8HGdyrcFQe+nA0AQCvSvWtX46hLdSZMmiIjn3mh2nCuqIvpvvmubpeXNac9t74PPuJw47E6+ZWFsihnpWws3Bqw4VzpNbCH8bhu+QbjEUBwc3rc0wnnLY+AHoQu63lZQZGr7E09BQCgVTp80ADZun27nv1l5eq18uDjT+tZzd4a9ZFUVFYf4FvK/IWLjcfBRx4Y0CvclbK2YKMsy10jxc4SXQ1ciR0TjEvq1q/YqCsAgpnv884veogWREAPUtsL1j9T7qmk/QEAoNXq0a2brNuwSc+qqMB998OP6tnBFRYV1asXe1Pzer2ycMlSsVoscsSgQboq4vF6jK3sC3KWS0ZZtq4Ghz6HHiIZKVmSm5mnKwCCkcf3CSq9IJOzoAGAgB6k1Cp6ibvseT0FAKDV6dunl3FZnGrPtofa2l6f0B1IK+ir/1gnBYVFMmhAfwkNrbpULasiRxZkL5etvoDu9ux7WVww6DWop/H4xzK2uQPBrMhZvPWS3kNS9BQtiIAexIoLsl8udZX/9V0LAAABaN3GTfLzr3OMNzWua2ju0a2rOBx2I6Qr6se9/Oa7xriuOiUn61HL27O9/ZijjpASV6ksz10rq/M2SLm7wqgHoz0BnW3uQHCzmC1f6yFaGAE9iJ3W/bTywsqiJ/QUAICAos6Kq1ZpF11xtdxy7wPGmxqfePYFcqtv/NvvCw4a1tUN7B19AVuFekWtnqtt63WlAn5kZMu1LdzfXH1BXFK/JOMSuLzKAmMezJL+PIe+ydjCDyA4bS/a/ZMeooUR0IPc9D8mvlvqLmM7CgAgoKhwfuPtd/+5+r03FbLVLes33na3nHHBxUa7tJqCuuqBvnVb1c+h3q8+brr2Kj2qvyXLV8hLb7wtjz79nLzz4SfG6r/T2fAb1UvLymTFqjVisVok7pDYVhVmew/qKSVFpbJzc+O+HdmydpvM+G6WfPPueONt+fzV4t6vRzwA//NlifxhXU6fradoYQT0IPfEaU+48iuK6nZbDgAAzeTlt96p02p3Vk6O0S5txLU3GqF+fwnxsUbIV2/7Xxh3MB07JMuQc87Ss7rblZIqw//vWvm/G/8tH3z2hYyd8IO8/u4oY/X/9KEXy7gfJte7B5Fqm/b1rxOMgN+td2exOwKrN3tj9RpYtc193fKGbXPfuGqzPHP7K/LS/W/JhE8my+zJ84y3Uf/7VB665klZs3idfk8ATcHt8QZeT8o2jIDeCpyYNPjTElfpGj0FAKBFqUvcFi5Zpmd1o8L3Zb6QPurT0fuspvft3du4JE5th68rdW79nZefN7bI10dqWrqMuO4m+WN99ReeZWZly8NP/k+uufnWOl1UV+GplDX5VW3Tli5ZZdR6DzrEeGxN9pxDr28/9PKyCvnyzW/l1YfelV1bU3V1X0X5xfLukx/LygV8mwM0lYyyLLa3BxACeiuRUZp9i8fr4fAXAKDFpaY1vLXZy2++I8+89NqfIT0qMqLeq+cP33uXL9j30rO6e+CxJyQnN1fPaqZefLj4H9cZLdOq4/Z6ZJtqm5a1XDLLq9qm7QmvvQ+tCrOtSfvOiRLVLlK2/LFdKivqdgFgVlq2PH/XazJ3Wu0vvHg8Hvn05a+lpDDwe8MDwabS7axMrXSN11MEAAJ6K3FmxxN/K6gs+kpPAQBoMZGRkXrUMOqs+ahPPjfG6pI4ZVs1Z9mro8L55ZcM17O6U6F78bIVela7/IICuf6WO2XqjH0XnlTbtIXZy42A7vZWnZ8uLiiW3TvSxWw2S4++3Yxabdxut+Rl57fYGez8nAKpKKv77fI9B3Q3fq+b127TlZqps+rP3/26pKdk6krtykvL5ZeJv+kZAH+p8FZMv677aeV6igBAQG9F1ubvvqfCXVmspwAAtIh+vXsZZ8Ab461RH8lv8xf8+fOs23jw881/G3ykjB71tlxz5QhdqZ+aVsMPxuUL0fc98rj8PPs3KT5I27RNa7caj516dBB7SM3b7nMz82TKVzPk8ZuekzsuelAevuYpuXfEIzLqf581+gK2uigtLpPvP51i/LoPXf2k3HXpw/KfKx8zVq83ran6M9SkZ//uxuOGlZuNx5qk7UiXNx5537hUrr5q+7kB1F9hReEUPUSAIKC3Ilcfck5mfmXhf/UUAIAWc/tNN+hRw93z8GNSobdM73ncn2ql9vbLz8vn778txxx1pK7WX25enh7Vj1rpvvuhR+T7pdNqbJu2cdUW47Fnv+pXz8tKyo1byx+78VmZ/OV0yUjNMrZ1KxXllbJ8/ip57u7XZPaUeUatKaTtzJCnb3tJpn/7i7Fyv0dxQYks/GWJvPLA2/LifW9Kytbd+pl99exf9WdTF77VRG1Rf2vkBw0K50pRAWsQgD+5PG7P7uwd3+opAgQBvZU5LuHIN0vcZVU30QAA0EKGDz1fbmtkSFe3wD/0xFPGpW/7U2H8iYfvlx/HfSNnnnqyrjZcRETD+6WrFw/ef/oTI2hXZ7Nefe6hQ+ze1Mr4/3zBWN1arsJ+TdQ1M2PenSAbDhKAG0q9CPDOEx9JXtZfwbw6W9dtr/GFgs49O4rdYTP+PNV9HNQLDh88N1pya/k1DiYsPFSPAPhDibt0wYiBI2q/eAPNioDe2pjEm1qc/m+3x82FcQCAFnX7zTfKw/fdJVENPJOugrc6T77nHHpCXJzcd/st8suk8cZ29oacNa/JkYcdqkcNk7k7W754Y4ye/aW0qFRStlWtOvfsV7UNfI8ls5fLS/95S3Iy67Z6r3qnj33P/92Qfp00V7LTc/Ts4NQ582/eGS9fvf2deNxVq/yKxWKRbr27GEF805qqHQN7m/LlDNmwsu4X/VVHnXMH4D9Oj2usHiKAmPQjWpnFWas+iQtpd62eBqSRDz0vC+cvlYGPHSqOeIeuNo206bvFs8Qps6f+oCsIBgsWL5Vr/nWbnh1o1uQJEh4ermdA9VSLriGXXqFnBxrz6Qdy+KCBeoamUFRULKM+/VxUq7SD3cautqurlfHzzzlTDvP9nexpk3bj7XcbY7WVvamUl1fISecOrVPv9oP550NXy5EnHqZnIqsWrjXahLWLj5ZnP3tMV0Wmfj1TJn0xTc/q57F375fkLkl61nj/u+3lP19EqI++h/eWmx+5VkJCq76G//D5VJk25mc5/cKT5e83XWjUlF1bUo2V970DfUPc//Id0r1vVz1DsFk2d5V88OxncsSLR4nZ0bRrhLu+2ymZczLkuVcfk8OP5PN7ddxej2dx3orOV3a9qP7/8aNJEdBbqe+zvo/sZeu/MdQS0l6XAg4BHbWpLaDPnzlV4mJj9AyoXsruNDlj6MV6diACevNSLdhUSFcvnKhWalERkdKxQ/t9Avn+7nn4UUndnW78XTWlDz4dLS+9+Y6eNUxsQjt58sOHxWK1GPNxH06UnybMlqNOOlxufPAqozbx8x/lxzENbzt89V0j5LizjtGzxnFWOOXOSx4yVucbotfAHnL7UzeLzW6VNYvXyduPfygdu3eQR966V7+HyGsPv9fo1fMBR/WV2578p54hGBHQA0thZdGiw+MG/E1PEUDY4t5KXZRwUVFORd51Df2CCwBAU1Db1fdsXb/mihEyfOgQY9W8pnCuqB+jAn1Tu/6qK+WIwwbpWcOoM9aLZi3TM/nz9vM9t5zPn7GwUeFccVa69Kjx1Ln3xnyvoP58o1/7xhj30JfgpW7b/WfPcrUy39hwHtkuQq66s2G38wOoXqW3gvbMAYqA3oqdnPS3aXkVBVWNZAEACFLx8XHGTgi14t6U1Dnq9197Sfr0OkRXGmbJnOXGo7p8bdfWVGPcrXdn2bFpl3z9znhj3hgJyXF61HghYSFGAG6MxbOXy8/fz5GwiFBJ6phg1Laur+pbr87ZN4ZqS/fvx26Q6LgoXQHQWG6P27O5YFfVK2sIOAT0Vi5Ftt5W5i7nbAkAIGipy+GUokaeD6+LsIgwefK1h6T3oQ0P6WrFuLS4VLat326cu7ZYzBKXFGvc9O5yNm71W4XpxvzeqjP45CP0qOHGfzxJtm/YKV0O6WTMt6zbbjwumbPCeGyI2MQYuee5W6R7ny66AsAfStylv1/Z88IMPUWAIaC3cmqre1Z5zrUe9roDAIJUfFys8ahW0ZtSSmmaLMheLrmSL3c+fbOc8/fTxWyu/7dKbl8oXz5vtS+g7zTmyV3ay88TZktedvV90uvjzOGn/nm+3V9OH3aSWG1WPWsY9UKEutldnT9XVFjftmGH5GQ0rIPT4ccPkv++eY907dVZVwD4S7mnnNXzAEZAbwNObX/czDxn/qd6CgBAUInXK+i709KNx4NZv3GTfPb1GPlm3ATZur1qm3Vt8isLZFHOStlYuE2cHqdRM1vMctG158tDr98tfQ/vZdTqY/WiP2T7pqqArrakz5463xg3hgq/Z1zU+J7v+4v3/f7O+fsZetZw6rb2jJRMY6y2869asNYY10f7Tolyy8gb5Ob/XmvsZgDgXy6Py7UjfTPnzwMYAb2N2Ja24Y4yd1mKngIAEDT2bHE/2Ap6qu+5q2++VS684mp55qXXZOQzL8h5l1xutGhTz1Wn3F0hawo2yLLctVLsrLrUbH+denSQO//3LyOoq3DcsXtVT/ba/LFsg2z9o2qbt7ooraKswhg3VLu4aLnlsev9vnq+x/lXniWHH9f426636q3t5aXlMm/GImNcG7X9/2+nH2UEc9VCbtAx/fUzAPytxFn284iBIxq2tQXNgjZrbchvGb+fmBSSNNtqtgbECzO0WUNtaLMGf6DNWutw9KlnGze+P3zvXbryF7VqftVNt9bYw7xjh2T5cdw3f94U7/Z6ZGdJqu9tt2/sNmr1ocL2js0pkpmSKcVFpVKQW7hPAC8qKJaM1CzJ2p2tK43TvnOi3PbkTRKX2LSf79SN7qNfGysLf1miK40TGh4qEVHhEhkdIRHR4cZYXSSnVsbDIkMlNiFGuvXu0uhL6hAcaLMWGHaUpl5/WtJxn+gpAhAr6G3ISUnHzc125j6qpwAABA11Dr26VmtqdfzG2+6uMZwr6n3UqrqSWZ4jC7OXy7biXQ0K54oj1CG9B/WUE887Ts697AwZ8a/hcvXdl//5duvjN8rf/3mhfu+GM5lNcsr5J8hDr9/T5OFcUbfYX3vvFXLVnZcZ4bqxjj/7GHnyw4fkPy/fLv9+7Hq56q4RcsmNw+S8y880/lxqpZxwDjSfCk9l+fbS9V/rKQIUAb2NOT5+8DNFzpIZegoAQFCIioyUrdurznTvbeSzL0hWHXqkz5n/uyzPXStr8jcYW9ubmtrW3hgqvD7sC+aX33Kx2B02XW0ex5/9N3li1ANyxkWnNOrXVv3QAQQOp6dy/HXdryvXUwQoAnobtKZs0//5vjmp/aYdAACagOpnXlRUrGd107FD+wPOkquL4H6bv0DPDk5dMJdZXHuQ95eUrfUPp9GxUXLsGUfLg6/dZZzHVuffW0pku0i59J/D5OmPH5Hzrzjb93vpqJ+pu4Z8DAA0nfSyzHF6iADGGfQ2KhDOo3MGHbXhDDr8gTPogUGF61GfjpapM376czt6j25dpV/vXjLknLPkpOOP/fOMeHXUpW8qkC/5daZERkYYIV9dAlfTBXD7U2efXx7ztJ41vZE3PSeZqVky4Ki+ctTJh0tleaUUF/51EZ3avh7lC8Hq8rd28dESE99OwiMD+9ZyZ6VTcjPzJDcrX/KzfW+5hUZ7tb2p7f/OCqdMHP2jMX/288eMPyPAGfSWVeYqy+3frne8yWSi9XKAYwW9jVLn0XOceY/pKQAATUZd4nbRldcYAXvvs+KqDdoUX2C/9d4H5MSzL5APfAG+ppV1ddGbkpJWFcinTp9Z53CuJHVK1KOmpwKqCufKwKP7yXFnHi2nXHCCnH/l2X++Dbn8LDnx3GON5zt17xDw4Vyx2W3Gx7HfEb3luLOOkfNGnLnPn0m9nTn8FDn9wpP0jxBJ3V73vyMATafS6/6YcB4cCOht2HHxR/2v0Fk0U08BAPA7tdJ9iy+AH+wSN0U9/9Kb7xir4hMmTTF+3N6iIqsuE9utQ7laja+PwScfrkdNLyO1qhe4om5gb2vUKrrarq+k7/rrYwGgZXh9/9tZsr1+nzTRYgjobdzOsi1XlrkrtulpUPF6vFKWViY5i3IkdVKK7Phym2x+d6NsfGuDbPlgk2z7fKuk/pAi2b9nS0VW018IBAA4kDojXp+VbnXh24OPP22squ99a3vH5L9W0NXKu3qrK7Xye9J5x+tZ01Mt1vZI7JCgR21LQod443HPTgIALaewsnj1hZ2HrNJTBDgCehs3rOOw7JSylGEV7soyXQponkqP5C7Oka2fbJGVDy6XP55dI9u/2CrpM9Mke2G2FKwrkKKNhZK/Ol9yl+RI+s9psuPrbb4Qn+37Ri9XnnjuRVm99g/9swEAmtrK1Wv0qH5UsL/s2n/+GcT3bHHfum2H/PzrHGNcVxddO8QX0q161vQyUqpCqcVqkZiEdsa4rYlLjDUe01NYQQdaWqXX+aEeIggQ0CHnJJ+2Jqcy71K3xx2w51IqcyskZfwuWfXoCtk2eqvkLc8Vd3n9+te6XC756tvxcunVN8hFV14t30/+UdzuhvXABQDUTWRkpB7Vn1p5v/H2u41HFdAdDrsR2FfUI/QPPuUIOf3Ck/Ws7vJzCmTb+h2SvitDPJ76fXncs4Ie6wvnJlPbvI83LqnqAs+MBgR0dRHdlj+2SdrODHG7+DoNNIbT46rcXbTtcz1FECCgw3Bi4tFTM8uzH9LTgOEuc0vK97tkzdOrJePXdGNeXxcPPV+P/rJuwyZ5YOSTcvbwy2TegoW6CgDwN3VTe2OocK62vCtVvdC3y+6sDGNem96HHiJX3nqJntXN0t9Wyv9ue1keuvpJeeHeN+SJf70g913+qEz6Yppxi3ldZKdXbc1vF9c2V8+V2ISqgF6QWygup8sY12bhL0vksX8+K/+97ml56T9vyZP/fkHuuvRh+fjFLyUvO1+/F4D6KHNXjBvefTj/AQURAjr+dELS0c/nVOR9o6ctrmBNvqxVwfyXdPG6Gra4r1ZbVOuemqSk7pYbbrtbXn7zHVbTAaAJnHnqyY0O6YuWLpORzzwvnTp3MI4rZWTXfq75sOMGyr8euVZCw0N1pXZj3p0gHz73uaRs27d/d1lJmUz9eqY8dctLxqp6bXIyqgJ6VEzddw/s3p7m+zVmyPtPf2q8zRw3S4ry69cr3p9cLrcsmbNcRr82Rt54dJR88854Wfn7mjqvaEfHVV0Sp9QWrvOyC+SNR96XT1/+WrJ2Z+tqFRXuF/+6zAjsOZl5ugqgrtLLs1g9DzIEdOxjWZzz6hJX6QI9bREep0d2jtkhm0dtEmdR3VYrajJ86PnyUy1nFb1er3EbsArqhYUHv2UYAFB/H775qiTExelZw0yYNFU2bNpsjHMyco3H6vQ+tKfc/8odvnB+Xb3C+S8//Ca/Tp6rZ9XLSsuWVx58R1YvqvkuE9UXvDCvKlhHtqu6ef5g1DZuFYCfuvUlmfTFdFnx+2rjbfzHk42V5F++r995e3/YvnGnPPXvF+Sj57+Q+TMXybplG2T2lHny3tOfyGM3PiOLZi3V71mzyOi//uwqgNck0xfIX7jndVm3fKOuVE9te3/f9+vXdTUegIjve/rUczucPE1PESQI6NjHzabBznX5m4eXuytSdKlZlaeXyfqX/pCsef65VOaKS4bLlOl16yT3+6LFcsUNN0tBYaGuAAD8QZ0f/3zU29KvTy9dqb/eg3oa/cJr0r5Totz+5E1y97O3SPc+9VuxLy+rkImfT9Wzg1MBcdQzn9UYKIsLi40XfpW9Q2p1fvvxd3nmjleMAFwdtaX+2w9+kHEfTdKVprdx9RZ59cF3jeBcndysfPnkpa+MnQaVFTW/iB4RFa5HIgU51Qd0dRTg1QffMc7718WuLakyd1qLriEAQaXS63xXDxFECOg4wGXdL0hPq0i/oMJdWaJLzaJoQ6Gsf3md0TrNHw4bNFDmzK/fF/LNW7fJTXfcKxUV+/bfBQA0jtrm/v1Xn8vD9931543stVGh/MrbLpWnP/6v3P3cLXLSkH1bpakt5CcNOc5YMR/5/gPS/6g++pn62bBik1SU1/3zvgrp7z31sezYtEtX/lJSVKpHIqHhIXp0oB/H/CRfvfVdnVaEfxr/q2xas1XPmo76vXz60pe+4F37x0Kd1X/r0VG+j1v1bUxVL/Q9CvMO3J1WXFgir//3vTqH8z2Wz6NTFFAXLo/Ls7l4+6d6iiBCQEe1zkg6aWVmWfYw33/czbKXTN3Kvum9jeKu8N858Ptu/7d88OloPas7dTvwc6++oWcAAH+65ooR8suk8fL911Vh/fJLhht3hajHe2+/RR7/3/3y9Af/lTcmPF8Vys87TuKSqlp2depRtYKu5v969DpfcH9Errz10nqvmO9PrczWl1o9Vivp5aXlulKltPivF5lr2mL/4zc/ycTPf9SzummOre7L568+6Hb0/W1au1XeHvlhtSvpjhC7Hu37osUeH7/wpWSn13xUoSa7tu57PwCA6pV6yieP6DK0/p/c0OII6KjRKcnH/pLjyrvK461nf5l6yl+ZJ9s+2ypeP3Z5U9/srVi9VgqLaj9T/vC9d+nRX776dpzRgxcA0DT69e5lhPUnHr7fOKP+n/tvk8HDjpCkw5MkrkNstX3L1TZ2m91mjA87dqDfepubLA1rhabORX//6b5b44sK/rrYbe+QusfsyfNk4uj6hXNl7dL1etR0/mjAr6FW9j989sA7qNTfk8ViMcalJfvujJs3Y6GsW179tv7amM1ts20dUF+Z5Vmj9BBBhoCOgzou7qhvMiqy79fTJpE6KUX8+RqAurn9pmuvkrdGfagrNXv28UdkpS/IV0etons8Hj0DADQFp8cpGwu3yaLsFZJfWfsdIN37dDEuiTvYRXF7qzpT/Y7cO+IReeT6/8lHz4+WlP1WYRPaN/wCO3V5murZvcfeK+pW274vIGxdt12+HfW9ntWPOo++d/hvCjkZDbslffXiP4xb7vdnD6l6MaWi7K9t8AV5hTLuw4l6Vn97dlMAqFmRq2TX2cmnTNFTBBkCOmp1QsLglzLKs9/SU//RmdzfC/Tq5vZvxn1f6zlyFc4XLV0uU2ZUf4mcOo8+cep0PQMA+JP6zJ9SmiYLfMFcPdZVpx4djcdtG3Yajwfz7agfjHCuQrraeq5C/ZI5K4z+5qpl2B6HDOypRw2jblzfo6aL09RFdB+98IW43Q174VetRofV41b6hqjLrfM1mfL1DNlew9/J3mfaJ38xXcpK9j0WUB+HDOihRwBqUuGqfFMPEYQI6KiT4xKOvD2vsuAHPW203Jw8WbvG/9v11MVDZ55ycq03t6tt7SqcT5h08BcXvxk3Xo8AAP7i+3oii33BXK2cqxX0+mjfOdF4rK0f+fRvf5Fffqj+3LZajVZhOT2lqmNIbEI76Xt4w2+YVyvjaxavM8bOGgL6959OMbbEN5Q6f2+xVm0Zbyrd+nTRo/pT7eVGvz5G3O6975Kp2o6+50ULdTO8atvWGEefeoQeAaiO0+2s3F64ge3tQYyAjjpbsq3i70WukoM3ia0D9cX7qUdfluIi/18Sr4L3yGdf0LPq3X7zjZKallZrOFeWr1oj23bUvkoDAKhdubtC1uRvkOW5a6XYdeDFYXWR1KkqoKdsrfnuo20bdhiB+GBUSJ/hC/F7DLv6PD1qmBnfVf1c1e3eSt2eJr9N/V3PGmbwKU0fTI8++YhGvQiwe0e6zNnnz1m1Q25PQP9p3CwjyDfUwKP7SbfeDX8RAWgLKjwVX13W87L6tUdAQCGgo85uHjzYuSpr2/mlzrKlutQg77/1maxbW33/2Ma45soRsmjpMkndXfNWSRXg1cVxn301RldqN3vefD0CADSE2+uRbcW7ZGH2Csksz9HVhlGt19QFZGrburOy+kYjavW8LlSQ30PdBD/kirP0rP7UZWmZqVnVHttSN7Y35k6TqHaRcuK5x+pZ02kXHy0nNfLXmT725wP+XlT7NrXNffHs5bpSf6qv+j/uuEzPAFTH6/vfzvJ0/x9LRbMioKNeruo9pHBl0aazytzlK3WpXub/tkgmjp+mZ/6jep4fNnDgQYO3OnO+buOmeoVzZenyBv1RAQA+KpAvzF5uBHS31z+tNNVFccofyw48KqW2re99vvxg9m6Jpgz9x7lyxPGD9Kz+Fv6y9IC+5um7MmXVwuovI62ry26+SEL26ivelNROgsZcxFaQWyjzZyzUs6ot7m6XWzas3Gycw28IddnezY9cK9GxUboCoDpFrtIFF3Q4vVELaWh5BHTU2/91vSBvTenms8pdFX/oUp1kZebIK8+/q2f+06NbV7n9phvkoSee0pV9qVvd91wIV5dt7fvbsStFjwAAdaW2sC/LXWNsaVdb2/2p/1F9jcfqgviUL+t+uef+YVq57j//kF4NvDRuy7rtRhjd2/L5q/SoYc6+9HQ56uTD9azpqd7tqsd8SFiIrtTf3Ol7AnoV9TFJ2daw/uX2ELv8+7HruRwOqIO8yoJ39BBBjICOBhnRYUjWuoLNZ5a7yjfpUq1efeE9v587V+Fc9dB96PGnqz33p8L54w/dL3PnL2xQOFfS0tP1CABQG6NtWtE24xK4urRNU8pKyowL3T5/9Rv56PkvjPPjB9vCPkAHdNUbfO/3UeM/ltW9v3an7h306C+qt/ptT94oRzfgzHf6rowDtrJvWFnnL5MHOOfvp8vw687Xs+ajPi4qFIeENWzVXt0PsPfuBHX3TNrODD2ru8QO8XL/y3dI/yP76AqAmpQ4y7J/TfzxSz1FEKvaewQ00ISUaZ37Rh7yq8NsP+hL29On/GIEdH9S4VydKVfhPCvnwDONCXFx8sqzT8qb739knE1vqLCwUFn+W93OM8K/FixeKtf86zY9O9D8mVMlLjZGz4DqpexOkzOGXqxnB3r+ycekzyGH6Bkazis5Ffmyq3S3L6RXH6yrk5uVJ5+98vUB282VqJhIOX3YSdL38N4HXF725qOjpDC/SK6+63Lp3LOq9druHWnyyUtfGeO6OHXoiXLC2X/TswMtmbNcZk+Zv09v89ocftwgWfH7amN86T8vNM6f791mrC7MFrOcfN7xcsI5Nf/emoM6LvDdqB+M3uX1dcWtl8r4jycZPdDj28cabeIyUrP0s7VTuxjUdvvm2tqPprdu+Ubj30Tfu/qJ2dG0a4TpM9Mkd1mu3HHfTdKn3yFiNpnEEeKQdjHRxvd1rVFuRf7IwfGHPqmnCGIEdDTad7sndx0Q1me2w+Loqkv7KCwokuuvvEOKi/23en7MUUfK7TffILfe+6Bx6dv++vXuJQ/fd7eMfOZ52br94K149qYumlu3YdM+gT4iIlyWzv5Jz9CcCOjwh9oCOgCg7YiOjpJuPTpL3wG95YijBsnAQ/uJtYlbGDa1So+r4o+iLR0v7nRW427hREAgoMMvxu/4uWef6C6/hVocybr0p1eff1emT52lZ4137+23iMNul7dGfVRtOD/z1JPl8kuGyz0PP1bt89XZsxV+fTWXyB3So7tM+bbuKzLwHwI6GiMvP1/GTpgo4yZOlh07d+mqiD3WLiGJIWKLtosl1CImM18KATSPjF/SJeHERInqF60rTac8o0xSJ6ZI3DHxYo2w6mrDeZweyfotUzpd1Nn3ebT+Oxu2frxZYgfHiS3KpivNyCvirnCLq9ApFdkVUp5Z/mfHhaioSDntrBPl/GFnSZdunYxasMl3Fo06MnbAzXqKIMd3JfCbSbtm9OoZ2W1miCXkz5X0bVt2yK033i+eatrONIQK3kXFxTJl+kxd2ZdaAVe3ud/z8KO6UruOHZLluccfkVGfjpbf5i/Q1b+cfspJ8u4rB++tjqZBQEdD5BcUyAeffSFffTteSktLxRJikeiB7aTdoTES2TNSrJGN/0YVABpi45vrpWR7iZisTX8NlNfl8X2+s8nARwb65dfzur2y+rGV4vH9vCZT/SOECvgDHztUbNEtEND346n0SMm2Yin4o0DyludKZX7VMZTjTzxarrv5/6RzlwPvpwhUbo/bu654Q/9hHc89sK0FghIBHX6lzqT3juj5U6jF0VvNH33gWVm8oOF9T+sqKjJS39S+rF5t1NRW+ZuuvUpGPvtCjf3T7771ZvnX9dfqGZoTAR31pVbLX37zHcnJzTNWeJJOby9xx8QZIR0AWpoKzfmr8o2Q29TMvlCuVurVTiF/qcytkKLNdduduL+wjmES6nsLOF7xBfV8Sf8pXYq3FBn3XVw6Yqhcec2lxg7LQFdUWTT5sLgBQ/UUrQABHX731ZYfkg6N7TcjZXPqoXfc/JCuNh3VA/2+22+RZ1561ehzXhfqE666YE555uXXqr0Bfo/P339b/jb4SD1DcyKgo67UcZaRz7wgU2f8JJYwqySf00EST04Uk4UvcwCAuilcVyA7v91hbIPv3LWjPP7M/dKx0/+zdx+ATVVdHMD/Sfemg1k2lLL3lqUgCogyZCoIyl6y994ge8uQpTJUUBEUREX9ZO9V2rIKFFq698r43r25pS1daZo0SXt+fvny7n2hdmDzzrvnnpNp96ZJ8Y198Gan0m+eEUNSCFCbNaJ3/at8EPzfg0vtt27aHSumDIIF2WOHD0G/nt0wetI0rYNztmq+c+M6HD95ml/Q5xScM/cfPhJHhBBTxLJfen0yhAfnTl7OqDm9Fkq+WZKCc0IIIXnCMg5qTq/Ns6+eBgTi8xEzceXidXHW9MSkxF6g4LzwoQCdGIJs1bANy31u+TmKsd6lBtnXb93G9PmLtSoGl7pq3uWdDhgydrzWrde2796HlJQUMSKEmJKAp8/Qf8gIPA54glJvl0a1sd6wLmb6KYmEEEJMk9xazgvhVR5UBQnJiZg3YyXO/PGfOGtaQpIjV4hDUohQgE70zqths9UyyD4TQ73SFHSbw4NstmqeVVG3rPT9sDs2r16B02f+0WrVPL2gly9x7NdTYkQIMRUvgoL5Foig4Jco2708PLuaZ/VdQgghpse1oRuqjasO2ACrlm7G5QuGr6mUFzEpcfc6lGp5VAxJIUIBOtErrwbNZkvB+QQx1JvKFSvwwJytgG/cvpMH2dqsmrP96Ts3ruXHQ8ZM0HrV/HWHj/4kjgghpiA+PgFDx03kQTpb6WAp7YQQQog+2Zezh9dob6gt1Vi+cAMCn2ZdUNgYolJilopDUsjQBj2iN94Nm3+kBr4Ww3xjKekd2rVF+3ZtECMF46w6+8PHAeJszthK+9hhQ5CUnITVG7dq3Q89lYWFBZRKpRhp/H3iJ5QqWUKMSEGgInEkO/OXfYED3x/hgTlbPdcV74Nr+GLKhBBCjEkuBT1y3cOeiGsReLj7PsqWK4NNO1fA1jbvfeD1KVYR/7ROMe8KMplMP32MiUmhAJ3ohXeDlo3VMuW/0l8pWzGlk9SgvHWL5lKQXYqnpJ84eRohYWHiFTljK+2sF7qHuzuvzp5d67SclCpRArVqVscf0r87vYWzpqFPj25iRAoCBegkK//8d46vnjuUd4D3hBr5KgYX+zAWvut8xIgQQkhhVKazJ0q/m7/e5oE/PUXQH0H4sO/7GDLyYzFrHMEJYcNalGiwQwxJIUMBOsm3mk2alFIo5Zelv06eYipPWFDdumVz1KhWDU5OjrwS88XLV7UOyhn2MYYNGsiPt+/Zp/VK++vs7eywb/tmbNq+C2f+zVgQpGund7Bq8XwxIgWBAnTyuqSkJHTq2Q8vQoNRc1ot2JTI1z3BVwH6ljUrjb4iQgghRP++WL8ZUVXi8h2gq1JU8FlxB8mhydj61ReoUKmcOFOw4hQJQT7FbpTtLeudMdWTFBoUoJN8adu2reXzmKS/pb9ILcVUjtgKuWfp0qjhXQ0d2rXhAfnDRwF8b/i/587nqXhb6mp7544d+Er53gOHdFoxT8UuzndsWIumjRqge/9PcNfXT5zR8K5aBT8f0lsGP9ECBejkdXu+OYhla9bziu36KAqXGqBf/PMkXFycxSwhhJDCopt0TaePAJ2J9o2G/2ZfNG3REAuXTxezBSsoKWRcS49GG8WQFEIUoJN8qdaw+WLpaZZmlNmwQQOkINwJzlIgXtzdHWyjDAuib9y+k+dVcoYF5V06vs3brLFjlgJ/+szfeQrss+Lo6ICta1byj8s0adcx0751J0dHXP77dzEiBYECdJIea3f4VtceCI+LRO25dWBhbynO6I4CdEIIKdz0GaAzfht9EeMfjS27vkDlqhXEbMGIVySE/FcsxnO4rDH1/y3EKEAnOvNq0KKNTKb+SzrMshsAC6BZ2joLdEPDwvNcqM1ZCuxreHuhejUvnsLOAvyk5GQelLP2ann9eNlhhd92bVqHqpUr8XFUdAyavtmRH7/u3uWzkMnoP5uCQgE6Se+303/i82mzUKpDaXi+r5+WahSgE0JI4abvAD36XhT8t/ihU9cO+HzyMDFbMMKSwiY28WigaU9ECi2KNIhOqjZt6ixXyG5Kf4XyfOuQBd4e7m4o7uEuBVduKFumNF9l1zw7vloNT5aCcR9fP/j4+ePGrTt6C8jTe6tNKyyZOwtursXEDHD1xi30+zTzL1wWmLMAnRQcCtBJesPGTcTf/51D7Tl1YVNcP/vFKUAnhJDCTd8BOnN7wU1YJVni26PbYW1tJWYNK0GRGBYQct+zc7XOSWKKFFIUoBOdeDVsvl/6y5NtCUuWKt7hzTZ81Tt90M1W1UNDwxH44gUPuENCwxAWHs6f2Vx+U9W1xT6nqZ+PRe/u74uZNN8c/h4LV6wWozTFXFxw4c/fxIgUBArQSaq4uHg079AJVqWtUX1SDTGbfxSgE0JI4WaIAD3w2DME/f4Ci1fORONm9cWsYb1MCJvYvAStnhcFWaYmE5ITr/rNO+QUnDM3bt/mfcunz1+EIWMmYPSkafzBjtncxi938vOsYvuFy1d51fWCCs67demEk0cOZxmcM3d8fMVRRpUq6N5rmRCSP5euXuNZNS61XMQMIYQQYhwutTSZl1cv3+TPhpagTAy68US5SQxJIUcBOsmTCm3b2srk6q1imC0WbLNicAUVdOfGwsIC73d+F8e/+xYrFs7NcdX12s1b4iijxg0K5g4pISSz67du82fHKk78mRBCCDEWh/IOkFvJ4XMnY8cfQ4lOiVo4vDEVhisqKEAneWIdnTwDkFUVQ5Pn5uqKkZ8Nwp/HjuCLRfNeFYLLDku1z66HervWb4gjQkhB8/V/wJ/ty9rzZ0IIIcRYZJYy2Jayw+OHT8SM4cQp4p899Xi0XQxJEUABOtFa9bpNqkGmNk7Txzyws7PjvdG3rf0C/548hvGjhvNK7do4e+GSOMqofNmyaFS/rhgRQgras8BAWDpawsLOQswQQgghxmNb3AYJCYmIjIgSM4YRlRw7p7est1IMSRFAATrRmtLS4gsZYC2GJkMul6NMhdJ4s0srrF21CBf++A1rly3Cm21awdIibxfzZ/73nzjKaOigj6m9GiFGFBoeASvngqmUSwghhOTG0knznmTIAD1WEefTqmTjPWJIiggK0IlWqjVs8ZYUnmZdVa2AFXN3QcM36qLnZ10xaeVorPluCVbsmId18xaj85sd8O+58zh+6rR4dUYxMbHiKDPWY/2f/86JUZoqlSqg5/vviREhxBjiExIgt6HVc0IIIabBwlbznpSYYLiuZ6GJ4VPEISlCKEAnWlFDvUIcGpSbuys8K5SGV50qqN+iDlp3aoFun3TGp1M+koLxMVi+fx6W7ZuLoTM/QYce7eDo4ojSDsXR0K0WbC00fZGXrl6HsqVL8+P0WAD+Qf+B2Qbp/527gNi4ODFKs2DmNF5kjhBiPGq1irJYCCGEmA7xlqSS3p8MISY57u+3Sr9xXAxJEUIBOsmVV8Pm3aXfQY3F0KCGzByA2VsmY+LyURg+exD6j/kQ7/RujybtGqJqrUpwccvYp/jmmdvYtHAnngQE8sB7+579qFyxAurVqSVekWaHdK51i+a8B3pWjv5yQhyl+aj3h2jSsIEYEUIIIYQQYlhS0K8OTgk1+bpPxDAoQCfamCmeDS4pQfu2bJUcy2H55Nlo1qghhoydgLe69sDFK1cxeewo8Yo0bPWc9V0fNmiAmAFvA5cqPCIi0/7zGt5emD5hnBgRQgghhBBieDEpcUc6lmp9XgxJEUMBOsmRd8OmbxbU6jkTHx0vjnJWwcGTB+jMUCnoZm3ULp05hZ0b16J6NS8+n96/Z8/zlmueZTSp7/f8/DFw+GgeuDOHj/6M5OS09pJOjo7YsHIZrK2pKBUhhBBCCCkYKSpFSmDK86liSIogCtBJjtRq+SRxWCDCQyPFUfZK25dAFacKYqQdFqAHv3zJA3MWlE+fvwhjhn0GG2trJKek4JvD34tXasyfMQXly3qKESGEEEIIIYYXkxK75r1Sbz8UQ1IEUYBOslW9SatqkKGLGBaI4OcvxVHWHK0cUMO5qhhpjwXm40YMxYQZc9C+aw/UqFYN3btqvrQffzmBlyGh/Jjp/l5nvPduRzEihBBCCCHE8BIUiWF3U14sEkNSRFGATrKlUigyb+bWo74fdhdHaUKepQXKr5PL5KjtUk2M8oatmrdo1gS//nAQP367F8vmz+bzKSkp2LYrrb1kDe9qWDCTsooIIYQQQkjBikqJmj6w9DuZWwqRIoUCdJKlCm3b2kKmHiiGeufs5IT6tWuLUZqAB8+gUmbdrqK0XQnYW9qJUc5YRffUdmqhYWF4+Pjxq9ZrHu7u/Jn59rsfEPgiiB+7ODth0xfLYGOjaddGCCGEEEJIQYhXxt9oWaLJTjEkRRgF6CRLNtEJvQCZqxjqnYe7mxQYp1VRT5WYkIinUpCeldSicNrYuH0nOn3YF3VbtkWnnv0wacyoTO3VwiMisTXd6vnSubNQ1rOMGBFCCCGEEGJ4vK1abLBBM1eJ+aAAnWRDPlgcGERxD3dEx8SIUUZ3r/qJozRs5dxarqmovnT1Ojx8HMCPszNz0nj87+QvuHn2b17d/ZP+fcSZNGs3b0NEZBQ/fr/zu+jwZlt+TAghhBBCSEGJTI75pn3ZtmfFkBRxFKCTTCo3eqM8ZHhTDA2iUoUKGfqQp3f93C1xlMbOIi3tnBV4275nvxjp5r/zF3H46E/8mKXbz5hI/c4JIYQQQkjBSlImxz5IfjpRDAmhAJ1kZglVf3FoMDW8veDj5y9GGQUHvkTgo+dipMEKxKVq3bIZLl65ylun6SIsPBwzFiwWI/Dq7qxHOiGEEEIIIQUpPDlydp8ynUPEkBAK0EkW1OpPxZHBsEJtWa2gW9tbon23tjjzy39iRkOlTiscx/7s/i83Y96ylRg9aRqO/nIC/57TLlhXq9WYOHMugl9qfg9WrlgB/Xv14MeEEEIIIYQUFFYY7o0SjdeLISEcBegkg2oNm74lPXlpRoZhY2MtjjJSS/906NYOHT98E3ev+iIiJFKcAZJVKeJIw7NMad4yrUO7trh+87bWq+ls//r5S1fECBg19FNYWFiIESGEEEIIIYanVCnVLxJDR4ohIa9QgE4ykKktRohDg2ndojlPUX+drb0ND9BtbKXn7u3ww86fxRkgQZkkjtLYWFuje9fOvG85KwqXm627dmPfgcP8uGmjhihbpgy6dOzAx4QQQgghhBSUKEXs7rdLtTonhoS8QgE6eaVmozfKq6EyeL43W/U+feYfMdLQrJ63hZ2Dps95u65vIDQ4HJfOaAJ5hUqBWEUcP9YFa6e2bst2MQKGDR6AD7t1hVxO/wkQQgghhJCCk6hIjHgqD50khoRkQNEJeUWhUk6ETGbQfG+W3s4er+8/t3Ww4XvPU8lkMnw2bQB+3v8bXjwJ5nNRKbH8OS8UCgUWf7FWCs6/FDOazyEmJhbd3ussZgghhBBCCCkYEcmRk7q7vpm2l5OQdChAJ5xXveaekMHg6e1dOr6dzep5u1er56mKl3bHx+N6Y8v8nbyqe0himDijnaeBgej76TDsP6hJa09VuWJFfgOgdMkSYoYQQgghhBDDi1HE//1Gyaa7xZCQTChAJ5xMrl4iPaU1GzcAtnLdt2d3HD/5u5jRcHZ1QvsP2ohRRt71qmLghL7YunA3jnz3C1JUCnEme1HRMVi/dTve6/0xbt3xEbNpmjZqgNKlSokRIYQQQgghhpeiTEl5FBc4XAwJyRIF6ARejZo3hUz2iRgaTPeuXbD3wCEx0mCr5137v5tp9Tw9rzpVMHHlKNy+4oP3paD760Pf49lrKfLxCQn47/xFzF26Au279sCWnbuRmJgozmZUv05tJCTEixEhhBBCCCGGF54cvbBb2fa+YkhIlihAL+IqtG1rK1Opt4qhwbC2aB3atsm0el65egW07txCjDQs5ZZwtHJAcVs3VHDwhJdzJbxZ7Q18vWULlsydiUUrV/MgvHHbDnhLen6jYxc0bN0en47+HId++BExsTnvVfdwd0PFCuXFiBBCCCGEEMOKVyTc/q34j0vFkJBsUYBelM2bJ7eOTtwLmayhmDGI4u7uWD5/NuYtWylm0vQf3Ys/O1s5oalHPbQp2QxtSjRFU/d6qFOsOqo4VUA5+9JwtykGews7xMWlrXzHxMbxYnOhYeFQq9ViNmc1vKvxvumlS5YUM4QQQgghhBiOUq1UBSYGD1kgW6ASU4RkiwL0Iqpq1Xdtqh07+Y1MJustpgyCrZwvWyAF50tXZqrc/k6vt1C2chnIZXLULlYNjpYOsMyliLyPr7840k2Hdm1w5x5lFhFCCCGEkIIRnhSx/p3SbS6IISE5ogC9CPJu3KKlzCniunTYVzOjf2zVfOak8fwxY95iPHwcIM5olK3siS793+HHbJXc1sKg9eleqVenFoJfhogRIYQQQgghhhOvSPQN8Lg/XQwJyZVMPJMioEb9Zl4KuWyO9EMfIKZ4ZfV6tWvzle6y0sPJyVGcSZOUlIyYmBgkJScjOkazv5uNGWtr1tfcBs7Sn3N2ckLlihX4Hu/A50HYe+BgliverCDctDXjULJsCZ7a3ti9jjiTuxu37qD3oCFilDf16tRGm5bNce7iZXyz0+Db7okenL90BZ+MGCNGmZ39/QTc3VzFiBRmdVu2hZWnDbzHVxcz+hH7MBa+63xw8c+TcHFxFrOEEEIKi279P0FUlTiUfreMmNGP5ycC8eK351izeRFq1vYWsxkpVUr1k8TnrdqXfOOsmCIkVxSgFwHVGrWoDrV6nnTYu7i7u7x9uzZo1rjhq0A6JCwMF69c5Xu5o0XgnR4LvG14IG4NJ0fHV0E5k5SUhGQpcGfBO/vzDx8/5gF9dqysLTF89mDUalSdp7Y392iQ59Xzo8eOY+P2XZlS5nOzdtkirNq4BeU8PbF320YxS0wZBegkFQXohBBCdGHMAD00MWxD0+INPhdDQrRCAXohxaqz28Yk9VQD/aXhO/Xq1Lbo0bWzFJS74+APR3lAnlMgbQj2jnb4bOoA1Gyk+SXGUttZlXZdsBsC7Gs4+vNx/H7mH36TICfs5sKy+XMwccYcNGnYAF/v2CLOEFNGATpJRQE6IYQQXRgrQE9QJNy/U+xGrd6y3gV7wU3MHu1BL2TYarlXg2ZrbWISn0vB+detWzbvvHPjWgtWHG37nv0YPWka/j17vsCD83otamPmhomvgnOW2q5rcM6wFf3WLZpjzbJF+O2Hg5DJcr7X1Ldnd/whBfLM1Rs3MWDYaKzeuAVHj51AaFgYnyeEEEIIISS/WGr7i/iQTyk4J7qgAL2Q8G7Q7P1qDZr/A7XaRwpWxxd393DdvHoF318+evI0HozmNSU8vyytLNG4TX1MWD4KI2YPhntJNz7PUttrulTlx/pQoriHOMpe65bNX/Vgr1KpAsYO/wweHu64cOUqeg8aygN2FqyzlXlCCCGEEFI4qNQF39ksIjlyYwfPVv+KISF5QgG6GWvUqJGVd4MWn1Zr2Py2Wib7CTK0ZvNd3nkby+bP5kH5pu0787Rabu9gh5KlS6Bazar8UalqBVSsUh6u7sX4OQuLjG3QLCwtYGNnA9fiLqhUvQLciruiZkNvjJgzGGsOL8Fn0wagWp0q4tWalfP6rjVhb2knZvLveVBwjn3Q2ffj4uWrYgTExsajaaOG+KRfH96f/dcfDmLY4AH49+w5dOs3EMdPnRavJIQQQggh5ihBmYibET6IVySImYLBUtsfe/hPEUNC8oz2oJujefPkXsdODpCpsUj6CZYTsxxL5WatxGbMXyxmclaqbAnUa14b1etVQwXvsrzCem5SkhVQpKTA0sqKF31LxVbG3SNc8NmY8Zj35dQMH8tSbokqjhXgaV9SzOjP/85d4P/O7OzfvhlDxk54daPCzs4W1//3Fz9+HWsHx3q21/D24i3iiHHRHnSSivagE0II0YZCrURA3DM8jXvBV8+Xjl0DpfTWURB70Flq+9PYF63f8mz5H58gRAe0gm5mvBo16+z182/XZcCe14PzBTOn8mJouQXnVtZWaP9BGyz+apYUSE9Dt8FdUL2hl1bBOcOCcvba9ME5U9quBOpUr4E+H3yAn/b8yufcbIrB27kyWhVvbJDgnHkW+FwcZcZaq12/dSdDFkG1qlWhVGad7sTaxO3ctJYH6pu27xKzhBBCCCHE1L1ICMGF0GsIiA00Smp7WHLkRgrOSX5RgG4mKtRrW8yrQYvDMrXsuEwmy9Q4fOzwIbzn+N5vD4mZzHhg3q0NVnw9Dx8O++DVnnBtsFZortYu/OEuBd3Fbd34gwXl7OFpX+pV0bcx0udy//oDuEU483R2do6trhvK0+fZB+if9O+Dfa99T1jPdqVKKUaZsQJ0a5cuwpFjx3mgTgghhBBCTFdMSiyuhN+CT5Q/kpTGqSfEUtufUGo70QMK0M2Ad+MWLW3kSTdlMnUvMZUB22PN+pOz9mnZYfvD522big+HfpDrSnkxa2ceVLOV7wZutdCuZHO0LN6IH7NHPSnorlOsOn/UcKnKH+y1qf3MWYD7Sb++2Lf/MB8bWnYr6CxNPSYmhvd5T4/1a7e2shKjrDlJQfzYYZ9h/rKVYoYQQgghhJiSZFUK7kU/wKWwm4hKjhGzBU+pUqpeJkUMoKrtRB8oQDdx1Ro2G6lWqv5+PZ09FUvh7tC2DZauXidmMuszvDumrh6X44o5C8q9nCvxQLyhW20ecLMgna2Ya7P6/fd/58SRRt8Pu+P6rdu45+cvZgznaTYB+tBBA3lrudclJSWJo5x1fudtREsB/o1bd8QMIYQQQggxNrX0z5O4QJwPvYbn8cFi1nhCkyNXvFmq+XkxJCRfKEA3Yd4NWgwGZJshk2Xc7J0OW+Wdl80qr7W1FcYuHIZ277cSMxlZy61QxanCq6C8nH3pV6vgeREXH49ZC5aIkQZbRe/XsztPEze0rFbQ2V5ytnqeVWu56JhYrdqpsa+h+3tdsPdA9tsGCCGEEEJIwQlPjsSF0Ou4HxMAhUohZo0nNCrs+lMP/zliSEi+UYBuoqo2bPGeWqbeIR1mW2mfrVKf/vsfvsr7OmspuJy+ZjxqNtJUlUwvNTBvXrwB3zeuS1CenoO9PU8Jf32/dveunXHi1GkpUI4VM/oXExuLqOhoMUozLJvVcyY0LAxhYeFilDP2Pb545apBvwZCCCGEEJIz1jbtRoQProffLfDWaTn58chvi3rLemdf3IiQPKIA3QRVbdyigQzqg9Jhxqbj6Tg7OfHU9oPfZ73vfOzMoShdqZQYafBWZ+kCc8vsF+bzrEO7NvjjzD9ipOHh7o6mDRvg9Gvz+pTd6nlSclKWq+cMq3T/LJtzr2Or6K1aNDfo10AIIYQQQrLG2qY9iAngq+ZhSRFi1nTcvXLP+Dn2pFChAN3E1KvXtphMpT4iAxzEVJZYdfLsisK17dgSVZtUFiMNe0s7NHaro/fAPFXrls3xz9nMW2+6v98Fx0/9Lkb6l9X+85xWzxkbaxs8fxGEhMREMZOzLu90MOjXQAghhBBCMnuR8FLTNi3OOG3TCDEGCtBNTLxF0jYpOK8ohlliK8D16tTKclWXpZr3GtZNjDTYyjlrd8aCdENp2qghLwj3eip4dvP68uDRY3GkkdvqOcPS/xOTEuF//4GYyZmhvwZCCCGEEJImOiUWl8NY27T7RmubRoixUIBuQrwaN+8gBed9xDBbHdq1xYmTp8Uooy69O8LCLmNmPGuHlt995tpgNw2u374tRhosRbxe7Vr455xhClveunNXHGmwfvA5rZ4z7AYHKxJ3z/++mMlZ6tdw4cpVMUMIIYQQQvQtWSVdn0U/kILzm1KQbry2aYQYEwXoJqJXr14WMhU2iGGOWrdonmXKtatbMbTq2lyMNDSt0pzFyLBYmvvFy5mD2KaNG2Y5rw+37t4TR9LXWqY0f85p9ZxhAXdSUjJup/uzualfpzZu3Mp484EQQgghhOSfSp3aNu26SbRNI8SYKEA3EdcfPPtMeqqhGWWPrf56uLvxAPN1nXp3gIVV2uq5pihceTEyvBrVvHA9i57hrJjdvwZYQQ8JDcPLkBAxAvr27I6NX+4Uo+yxAnusBVte+pu3b2eYr4EQQgghpCgLS4rExTDTaZtGiLFRgG4iZFCPF4c5qlyxIm7czhxYuru7ouW7TcVIw1AF4bJTo1o1PAoIyNRjnK1ss15xgS+0q5yurVt3fcSR5sZFs0YNM7V6y0qZ0qV4FXe/Bw8Qn6Bdmw72NYSGhdM+dEIIIYQQPUhtm3YjwrTaphFibBSgmwDves3aSU+5rp4zTRs14H25X9emc8tMq+fl7DUp3wWFFahzcnREaGiYmEnDWpX9m0WV9/y4nS5A7961C/YeOCRGOSsrBdth4eFQqVSZ9rBnh/ahE0IIIYTkn6m3TSPE2ChANwFquay/OMwVW8l9vYc3Cx7ffL+1GGmw4FwuK/gfL6t4nlUqeLPG0ry+A3SftD3krA/78ZPatUJj38MHjzQr7dduar+vnPahE0IIIcTcHf3lBH8+f+kKfy5I1DaNkNxRgG4C1EB3cZir4u7umYqgtXq7OazsrcRI+qFKgTkrDmcMLIjNah86W/nPKjU/P1JX0Flwnpf95Ox7GBqmWeW/dvMWf9ZG9WpeWqXQE0IIIYSYou9/OoYNW3fw4x9+PoYvd+/jx4ZGbdMI0R4F6EZWrUGzujIZPMQwV2y1/HVNOzQSRxolbT1gLU8L2AsSa7WW1SqzhxQUsx7lWaXn6+JFUDDCwjVpUazt3JFjx/mxNtTimbly7QavHKqNGt5eer/JQAghhBBSEM5euIRZC5eKkcaaTVulQP0XMdK/ZFUKtU0jJI8oQDcytVxWXxxq5fVQsmqNyihfrawYaZRzKNi95+mxIJwVicuq1RlrD6evNPfU9HZWHI7tfc+ttVoq9vr0YmJj4adlP3R2k4FV0KdVdEIIIYSYkyfPAjFp1lwxymjukuW4ructfGrpH03btGvUNo2QPKIA3chkaniJQ50079BYHGnYW9rB0dJBjIyDpZyfPvOPGKXp3LEDjp86LUb5k9rDnK2en8jDx8zqJsHla9fFUe7q1a5NATohhBBCzEZkVDSGjJ2A8IhIMZORQqHEmMnT8TwoSMzkD2ubxgrAUds0QnRDAbqRqaHO03I3a1eWytHRAQ1b1xUjjdJ2JcSRfrHAWtsq6dkF6Kw4G6ugro9+4un3n1+8rH3afD1W6O21NPULl6+Jo9yxz58KxRFCCCHEHKjVakyePQ8BT56KmayFhIZh2LhJiIuPFzN5R23TCNEPCtCNTQ1ncaQVlj7u7OTEj+s0rwk7Bzt+zLDicGz/uSHs+/YQalTTbrGfVXJnPc+zSjvv27M79kofK79SU9xZynmIKPimDbaP3MfXT4w0Ll29yt/AtEGF4gghhBBiLtZt+VLr7YX+Dx5i0YrVYqQ9hVpBbdMI0SMK0I0srz+A7Xv2ITpGU2SD9T5Pz9XaGbYWNmKkP6ziOQu2WeCtrexW0dtL8/f8/F9VUdfF08DniIyK4vvdfXz9xWzu2P7zpKTMlUMjIqPgd/+BGOWMCsURQgghxBz89vuf2PbVXjHSDmvBtvvrA2KUO03btOvUNo0QPaIA3chUMkSLQ62kBqTOrk6o6F2eH6cqZaD09iPHTqDzOx3ESDtspfzgD0f5in96rAo9O7d9z34xk3ep6e0sQM9LsNyl49vZ7lc/e/GSOMoZKxTHvob83GAghBBCCDGkp88CMXvxMjHKm5XrN+HqjZtilDVqm0aI4VCAbmQyyHSqyNG4TQNxpMHS291tiomRfrFAu0fXLmKkHRY8sz3nJ07+LmbSfNKvDw+UdQ1y/R485M9sP3le0s1ZkbrTZ/4Wo4zOX7wijnLH0tyz6vVOCCGEEGJsCYmJGD5+Mu9UowuVSoWJM+a+amebXrIqGfei71PbNEIMiAJ0I5MBmuXgPHrrg9biSIOlt1vKLMVIf25IgShbMWZBaV5pVtF/FKM0rC0aO7d641Yxoz22Iv/dkZ/4MSvY9vp+8uywGwZsX3xWKe7MxavXoFBoV2m0hnc12odOCCGEEJO0fM16PHj0WIx08yI4GBNnprVlS2ubdh3P41+KWUKIIVCAbmQyhVK73Op0qtWpAveSbmKk4WHrLo706/ip3/O8ep6K7UNn++Wz2os+dNAA3nMzrxXd5y9dichoza4Aa+uMPc1z0l36GnIqThcfH691ujy7WUGV3AkhhBBiatge8qwWR3Rx/tJlfPnVXt42jfUzp7ZphBQMCtCN7N7NS2wJ+JlmpJ16LWqLozTu1oZJbz9x8jRPDdfVzMnjsXrjliz3oi+YORXzpIBb21R3FmCzlWvXYpqvNbWafW7Y61gF+txWvc9e0O5eSf06tahQHCGEEEJMCtt3vmTVWjHSj3Vbt+PHc78iQZEoZgghhkYBuglQQ/2dONTK6/vP7S3tDFK9/eKVq6gk9pKnFxMTi6PHjotRzlq3aM5TwrN6PasKz1LdJ8ycyz9mTjZt34WjvxzHzo1rER4RwYNubQP7SWNHYqP053OTl0JxDBWKI4QQQogpYNv0xk2dmev1VF6x/eg7V+xHXIzu/dEJIXlDAboJsFKpd4rDXNVqVJ1XcE+vuE3GdHd9OX7yNLq8Vr2drUJ/0H9gphXxnEwaM5JXbc+qL/qwQQPQtGED9B40JMt0d9aSbcjYCTwdfv+XW2BpacnfhNg+9mdZfLzXsb3njDYp6Tdv30V8fIIY5Yx9zheuXBMjQgghhBDj2bzjK9zVsi5PXoW/jMAPO38WI0KIoVGAbgLuXr94V3rS6jdfluntNq7iSL9YpXW2jzwVKxg3cPhojB32GV/51hZbge/+XmfMW7Yyy8B+7PAhmDR2FE937yYF/+w59XjCjDl8/zhbOWdBeXyC5g4uW0GPEf3gczJz0nitW7qxwP/SVe2C7np1a+Oegd4ICSGEEEK0xbbdbd21R4wM49zpS7j6vxtiRAgxJArQTYRcoZyiVqtzrLxh72iH5u2biJEGa69WzNpZjPSHrWbXq1PrVTo3C9YnzpyDzatW8IA5r1gQzmSXGs9uBPz6w0EeUNfw9uKPZfPn8Lku6fbAp1ZhZ9Xbcwu8+37YnX8dWa3cZ+f8Ze3arbH0/LwWuCOEEEII0afExCRMmbMA0jWkmDGcA1t+QEykflPoCSGZUYBuIlixOBlkX4lhlhq1qQ8r64yt1AzV+/z0X/+8Wj1nQfXSVeuwefUKHrTrasGMqby1GtvbnhVWOC51Xzp7sMJumcjEcy5sbKz5559T5fasnLt4WRzljKXOh4aF632vFyGEEEKIttZu2YaAJ0/FyLBio+J4kE4IMSwK0E2IFHp/IT2pNKPM2nRqKY7SuBkgvZ0XgfvlOLp0fJtXYN974BB+PLBXp17o6bFU9zVLF/L0dV37iMtk2kXoQz8ZiIPfHxUj7bE975FRUWKUPXYzoV7tWriQzc0GQgghhBBDunztBvZ8c1CMCsa1/27i0t9Ug4cQQ6IA3YTcvXb+vho4IoYZsOJwZSuXEaM0rlb6T29nfcubNW6EpavX4eKVa7w4W2qqe361btmcp7GPnjRNpyDd1sZWHGWP3QhgrdCy6r+eG5YiduGydkF3/Tq1qR86IYQQQgpcSkoKZi9aKkYFixWMi4uOEyNCiL5RgG5iZDL1enGYQdeP3hVHaVhrNdZiTd+OHDuO+w8e8YJuh/bs4MXZ9IkF6WxPOis49+/ZvO3jdnJ0EEfZY3vW2aq/rs5fyn0fOru5EB0Tw29gEEIIIYQUpC07d+NRwBMxKlhR4dE4svsXMSKE6BsF6CbG78qF/wHq+2LIlS5XEhW8y4lRGherjO3W9IH19r5x+zbatmrB09ENpbMURO/7cjNfpWcp79oWcmNt1qytrcUoa2xlO6+Bf3rZ7ZFnNyzYfny2+t9n0FApQI/FsvmzxVlCCCGEEMNjgfmOvdp1qDGUs6cuwveGvxgRQvSJAnRTpMZhccS17fyGOMrIzQAF4lhaeJuWLTB/xlQxYzis0NrhPTtR3MMdfQYPxfT5i/m/n90kyM7xU6dhbWUlRpmxj6lNf/ScPHj0GOEREfyYrZSz1fiJM+agSbu3ee/zzu+8jUtnTmHBzKmv+qwTQgghhBSEWQuXICUlx8Y/BeLrDd8hOSlFjAgh+kIBuglSydTHxCHXtH1DcZSRk1Xu6d55dfTYCQzs11uMDI+lz48Z9hl+/f4g3zfOVqg79eyHVu+8hyFjJ2DAsNH8wVas67Zsy8+XKllC/OnMukjB89FfToiRbtg+9NGTpqNVx/f4ajlb3b98/QZ+Prgfy+fPztD2jRBCCCGkoBz84SiuXL8pRsYVGhSGk9/9IUaEEH2hAN0ENahS4ZIaeFV9Y8W49fh5768Zek9aW1jD0VK/ATpbuWbBKGt1VtBYoM5aq7FWbmx1mu19HzZoAAb178MfMyZ9Ls3/jp0b12bdfk1gleZZj/T8YkXx2OeQ2pu9QrlyiIyKFmcJIYQQQgpWVHQ0NmzbKUam4fcfziD8pSbrkBCiHxSgm6DvvvtOKVOrX22EDg4Kwa+HT2P24CU4vOVHBD0OhouVfgu3MSx9vPM7prE67Fm6NL9R0L5dG/5g+8pZazOmXFlP/mxIIaGhvBp8quIebggLCxcj8/IyJAR//3cWu785gEUr16DXwM8wadY8cZYQQggh5mDbrj0ICzeta5GU5BR8t/0nMSKE6AMF6KZKhjvi6JXk5GT8dfxfLBi9Emtmb+EBtT6x9HHW+9zUla9QVhxlxFa9tS02l5tbd32QmJQkRpqPHZLD3nhjUyqVuP/wIY6f/B1bpTfwKbPn4/2+A1D/jTfRvseHWLx1HU7eOINQuwgonVWQy+k/fUIIIcRcPHkWiL0HMpQoMhnXz92C740M9Y0JIflAV+mmSoYcm4SfPXeJFy7r1LMv348UE5OW/q6LG7fuIDQ0HPXq1BIzpqtK1UriKKMa3l469VbPikKhwM3bd8VI01tdX8F/fsQnJODC5Sv8ZsrKdZswauJUdHi/Jxq2bY9+I0Zg08GvcOnpdajKytDy4+aYuH005n87HSOWDUavsd3QpltLJMQk4s3WWRceJIQQQojpWbF2A78Zb6q+2/6jOCKE5BcF6CZLFiIOcrR22SJcvHwVb3XtwduV6RqgHj/1Oz7u10uMTFvFCuVgZZ25kjurqP4oQD8BOnPjdloSQ3F3d95WraCkpqUf+P4ob0XX/7PhaNvpAzR5qyMmLJyLfb9+D7+ER3CpXwxdJ3TCtL0TMH3XBAxZOBBdPnsHLbs0hVe9ynBwzlinID4+AU/8nvFe9IQQQggxfawoHOtyY8oCH7/A+T8uixEhJD8oQDdRajVy7Z/B2pOxomhrpCD91x8OoGyZ0rzqOKt+ntdf5Oz1b7Y3j1VVa0srlK+aeR+6s5OTXoPoOz73xBFLcXfLsf2bLtid8ICnz3Dy9F/YsffrDGnpb3XriQWbVuH7/35BkGUoanapid6zumPh4ZmYtHkMPp7RG50+7oDGbzZAWel7kbo/PzeB/i9QrVJlODnqv4YBIYQQQvRv/rKV4si0Hfv6NyhMoP0bIeaOAnRTpYaTOHrFxsaap3GnYoXUUrE90kMHDcCPB/bxNmA79uzXOv394pWrcHC3z1AUzdRVqm74/uMZA3R3nbMTWFo6W41naekbt+/kaenv9uiDBq3fwoeffYp132zHuUeXX6Wlj944FAsOzsDolUPRf+KHaNvjDdRoUg2lKpQUH1F3dy/cQztKbyeEEELMwolTp+F3/4EYmTZWzf3v4/+JESFEVxSgmyqZupw4eqV71y6oXLGiGGlWdV/HVlLZ61iLMNayLDX9naVJZ7eH+vjJ06jXojZUapWYMX1etSuLozTW0teelK6wW36xgiwxsZqbGyx9PjQsHEnJyXyclcioqAxp6R8PHYV2nbuhYZv2GDlzKnb/chA3wnzgXNsFb498C9P3ZJ2W7lbcVXxE/bt/6yEa1qsrRoQQQggxRSq1Go9jn2HFpo1ixjyc/O5PJMQlihEhRBcUoJuuDFEUWz3v0LYNr9KdKrcVbxZUsvT3H7/dy/dQDxg+mqe//3vuvHiFBrs727hNA6SoTLf4SHoKtSLLAJ19j3IKoHWRvqc6+37733/A09JP/XkGO/d9jTmLl/O2ZY3adECrzl0xf31aWnrVDlXQa2Y3LPxOk5b+yez+PC29ydsNUbF6edjY2YiPXDBiI2OREpmCls2aiBlCCCGEmJqw5AhcCLuG/Ue+Q1DgSzFrHmKka43TR86IESFEFxSgm6BGjRqxCmitNCONvj274+gvJ8RIg6Vda4MFliz9/dcfDqJDuzbY9OUunv7O2rSxveelKpaAs6sTYhVx4k+YPjsHO1TyLi9GhnPwhx95Wvrn02bhWeBz9P5kCD4YMBBffLUF//pfQIxrPBr1bogR6z7laeljVqelpddpWZOnpVtYWIiPZlx+Vx+gUf26JvP5EEIIISRNvDIRNyJ8cCPcBzGJcThxIG1Rxpz89fO/iI02n2tKQkwNBegmKFpt9Z4MsldVvNjKMKu6nX71nGFF4fKCpb+zQJ+lv7Pq7/u+PcSLyjVu24Cfj1ck8GdTpxAr/bUa1+DPqUJDw3ihOH2QyWVwKemM+2GPeFq6nbc9+s7siVn7J2PO/im8bdn7wzqj9fstDJ6Wri93Lt9Dy2ZNxYgQQgghpoBlBj6ICcDF0GsIS4rgc/+dPM/3dJujhPhEnD76txgRQvKKAnQTJFNjqjjkOrRrixMnT4tRmjKlS4mjvGPV352cHLFg/lS07tSCz4UkhZvFPnSl+BzrNqvJn1OxCu5Z7cvPiaW1JcpUKY1aLarjnYHt0XtSd4xdO5ynpU/7cnyGtPRKNSvA1sFW/EnzE3D3KVpQejshhBBiMl4kBONC6HUExAXyfedMSooCvx36gx+bq79/+Q8xUQXXnpaQwoQCdBNTtUGzwZAhQ5Pq1i2a8z7lr2P7yvPjnq8/ajSuLkZsZVqB4MRQMTJdiUpN8ZFyVTzhWrwYP2ZYG7T0le1fZycF1w3a10WnT9/GwLl9MX7bKN62jKWlfzStN09Lr9+6DkpXMp20dH15fPcJ3B2KwatyJTGjH+ymyKOAJ7hy7QYuXb2ea8cAQgghhABRKTG4HHYTPlEPkKTMWD/n0l9XERkWJUbmKTE+EX8fo4ruhOiCAnQTUrPRG+XlMqwWQ44VemOSkjIXP/Pw0D1A9/Hz539eZZNxxfxp/AuTX0VPVKZVam/4RlotvcAXQTkWzqvWuCp6je3G09KrN6yGEqU8xJnCL+DeUzRr3EiMdOf/4CH2fHMQYyZPR7O33kWTdm/zlnH9h4zAx0NHorE07vHxIJw+Q6lthBBCyOuSVMlSUH4fV8JuITol65vap48WjiJrrOVacqJ+i/cSUhRQgG4i2rZta5miVnwPyDJsZu7yzts4cuy4GKUpLgXXbE+5rtjqeTWvKohIzniHNjYlDi8SQsTINLG7zqlS988zIXwP+qut+5mUq1ZWHBU9/lcf6Nz/PCEhEd8c/gHd+3+C93p/hGVr1uP3v/7mbeWycsfHF6MnTcfk2fOQolCIWUIIIaToUkHN09hZOvuLhOwrs9++5IMXT4LFyLyxQnHn/7wsRoQQbVGAbiJexCTNk0GWaYNwvTq1cPHKVTFKo20F9+xcv3UbVetkblXG+Mc8MtmCcezzikx3U6FitXIo6VmcH7MUdyfH7IvEeVbLW1G9wiI+PgGP7gbgjeZ5KxD3+MlTLFu9Hm06vY+FK1bhbrqWc9o49usprNqwWYwIIYSQookVfrsQco0XgmPbCXNy5tj/xFFGbAHC0tJSjMzHH0f/EUeEEG1RgG4CvBu0bAy1eroYvsLS2318/cUoI898FIhjWC/06nW9xCgjluJ+PeKuyQXp7PO6HeUrRmlavtNMHGkq3mdVyV1uJUfZymXEqGjxv/EANby8YG9nJ2ZyFvwyBDMWLEHnD/tiz7cHER2TlrGQV18f/A7Pg4LEiBBCCCk6WNs0dj3FWqcliPo5OQl+9hJ3rtwTozTW1taYPWUiFsyYAkcHBzFrHl4+D8G961lfyxJCskYBupGxnucqmWoXZLJMt0W7d+2Co1mktzM57bXODVtpTk5Khp179hXJ2T7vy+G3eBqWKexJZy1IbkXe4yn4r3ujY1NY27DW8cC/Z8/zrIPXVfQuX2T7fz++EYBOHTuIUfZCpL8Xi1auRocPeuLIz79Aqcz/z12hVOLEqcwdCAghhJDCil2z3Bdt08KTIsVs7v786V9xlFFKSgr87j9A187v8ja57m5561hjbKwvuqlLDE5E4LFnePHrcySHp9U6IsQYKEA3smi15TgZkFbpLJ0a3l54+DhAjDLKT7/vi1euoVnzRojJIthNj6VhsUImLFBnxeOSVSniTMGKVcRJb3I3XvUGfZ2Dkz3eEKvoN27fQdNGDflxeuW8PcVR0eN39QGaNc78PUmVmJiELTt34+33P8TXh75HcrJ+f843b98VR4QQQkjh9jwhGOdDruNJurZp2khKSMLlf66JUUZq6ePs3PcNZi9civp1a+OrzetQNh8LNQXt5oU7CA/R/kZFQYv2icKdJbcQ9PsLPP81UDq+zecIMRYK0I2ocqNGLtLTTM0oI5befuPWHTHKLLW6uy7Y/vPy3toXTGOr1v7Rj/C/l5dwLfwO30MVmhSOeGWCwVfX2Ur+1fDbr1qrZadD97Z8hdzH1w+PsripUaFWeXFUtMRGxkKZoES92pmzCpjTf/2Nd3v2wfqt25GQmHv6nS6CgrMvhkMIIYQUBqlt0+5FPUCyKu+Vyy+euYr42Jy3Fv7860mMmTwD7m6u+GbnNtSrU1ucMX1/HDXd7i4BhzJeN6pSVJnmCClIFKAbkaXKcoQMsizzlFh6++kz2RfW8HDXPb2J7WsvVbGkGOUNq/rOqpDejLiH8yHXcCb4PP4XchnnQ6/hRsRd+EY/RHiy/u6SymVyrW4CuJVwRZvOLfhxVlXvy1TJ3559c+VzyQ8tm2WqPcj3mY+cMBWjJ0/HiyDDVos1VOBPCCGEGJs2bdO0kV1xuNdduHwFA4aNRqL03vrlulXo+FY7cca0sewAfWyd0ze1QpVlSjubY+cIMQYK0I2EtVWDDGPFMJMqvEBc9lWz81PF/VFAgBSglxCj/EtWJvOCcmFJkQiMD8LtyLxV+86JtdwK9V1rSc+5t5Tr3P9tODlnbrPmUtIFzi66bwkwZ7cv+qBR/XpipHH46E/o/GE//PlPwewJk8vp1wwhhJDChS0eaNqmXcuxbZo2ntx/hucB2hdUfRTwBAOGj4b//QdYuXAePu7zoThjuqIjYnDj3C0xMh0ySznsy9qLURprNxt+jhBjoL95RvIiNvk96ddClhujWfr6g2z2nqfStUgca9nmWa4MlBaGuStob2mHxm51eI9slqIfEZn/PTzFrJ3R2L2u9Mx2BGTP0dkBfUd0F6M0VWtVFEdFT8Cdp2jXuiU/Do+IxMgJUzBn8XLExuVcf0Cf7LSsHk8IIYSYA942Ley6aJumFLO6+99v58WR9l6GhGL0lOk823LW5AmYOGYkrK00BXNN1bnTl8SRaSnXozzv9pOKHVfoo/tWUkLyiwJ0Y1Gr+4ijTDq0ayMFt7fFKDNWIM7GOvcV5az4+Pnnaf95XlRw9ERZRUlMnjofzd56F70HDUHz9u/ikxFjcO1G/u6a2lrYoKFbbVRwKMvT3rPTsG09tOv0hhhplDPQ12vqHt0OQNkSpVG+bFmcvXgJXft8jD//0S6FTp+K52M7BiGEEGIqWKs0tp2Pt01T6Gf7VnJSSrbF4XITHR2DWYuWYPfXBzB88EAsnD0dTo6ZMwlNxe1LPogKjxYj0+FY1Qk1ptaC5/tl+aPWrNpwrpHzohAhhkQBuhGw9HY11F3EMJOmjRvmuP88Py3WWOBft3FNMdIPD1s3NPGoh8j7kfjwo0/xx98ZP/fzl66g76fDsG7LdqhU+Vu5r+JUAXWK1ZAC9uxbxPUc8T6q1a4iRtL3y7vg+5+z4PinbcexacJ2fDFsAzZKz38c/BsRLwuuiun9Ww/RvElj6fv+JQaPHMfb6xlD6VK61TsghBBCTEFq27QLodf5dj59unXhDhLidA/2k5KSsXL9JixbvR6d3m6PDSuX5GsbpD69vsWOOf+Haa6i25a0RakOpfmDpbcTYkwUoBvBi7jkBjLIstwUbWOT+8p4fgrEXb91R+cCca9zsymGRu51ULdYdfzzx1kMkoLAnFLat+7ajQXLvxCjvEtKTuYPd+nf29SjHso5lMlyNd3S0gIj532KStUrwM7JDp4VC64VSaL0Jrtn4bc4tOIIqrtVxewxE7Bt5Rf4/JOhkAWpsWXiTvx37AIUKQrxJwznwc3HOPnHn9L3fY+YMY5ynkW3xR0hhBDzlrFtmv63B57VU9r3nm8PYsb8xahVozr2btuI8uWMmz349pttsWvTWrRpqSngm+rCn1fFESEkOxSgG4FaqW4uDjOpXLEiLl7O+ZeXrndGY2JiYWFlAQs7CzGjm9QV8/quNeFi5YTvfzyGiTPnIlkKnnNz8IcfsWjlauTWGZQF4iyLYPXGLbxaaZN2HdGq43v88VbXHvh88iyc/eUirF9YwVn6HF5na2+Dt7q0RplKBVe9nQXdO2bvQ3nnMvjz2BHMnDQe7du1Qf06tdG9a2dsXr0CuzdtwPVfb/LVdENi7dWe+j5DWHjWveMLkleVSuKIEEIIMQ/R+Wybpg3WVs33hr8Y5d+JU6cxauJUODk54usdW9A4ixXsglDcwwOzp0zEPf/7uHz9upjVePEkKE8F8QgpiihANwIZUEccZtK0UQO+Tzwnuu7p9fHzQ0XvcmKUd6mBOVsxd7J04HMn//gLsxYt5cfa+vrQ91i7eZsYabCAnPVnZwF5t/4DpYD8bRw9dlx6k3HC2OGf8YD30plT/HF4zw7ehi7w+QssWrQKi8euwv3zDzOtpgc8eIrytXT/evPq5L4/UNLRA2uWLeJvjlmpV6cW9n+5Ged/uQS/aw/ErP7dv/MIalVut0EKRg3vauKIEEIIMW2pbdMu57NtmjbYnmylIv9F5tK7fO0GPh46ii/KbFm7kqe9FySZTIYZE8fB3s4Oc5csR3x85t7uN85nX2eJEEIBurFkW1acrY6zwDMnuu5BZ+ntFb3Li5H2XK1dXqWypwbmjK//fUyds0CM8ubLr/ZKAfgJvko+ccYcvjI+f9lKHpAvmz8HN8/+zVechw0agKaNGmYIeNn3iBXSYyvUPx7Yx58P7jqKw5uPQpmS9kZ374Y/qtYqmNVbtnp+4eQV6XOfnWsBP/bzGztsCP404Cp6wK0n4si4ynqWgYuzsxgRQgghpkmfbdO0dfPCHXGkX0+ePsOgEWNxx8cXyxfMwaD+fcUZw2MLKF3eeRubduyC3/2HYjYj1gKWEJI9CtCNQp1thF1WCt4CX+QcoBfXMcX9np8fSpfTPuXbUm6JGi5V0cCtFk9lTy8xMQmfT5+NxKQkMZN30+cvwqbtO9H+zbb49YcD+PHbfTwgr1HNS7widywYZgH8rz8chCxOhl0rvuYr6SqlCi+eBqOcd8Hsf/a7+gDly3jyFnna6NuzO574PuN71g2BfT6moF4t/RYkJIQQQvRN323TtMGuU3yu+YqR/oWEhWHc1Jn49fc/MH3S55j6+Rit6hzlR7mynpg8dhT++e8cDnx3RMxm9vDeY8RGF1y7V0LMDQXoRqAGsl1SZAEnq8iZkzI6rqD7+PrD00u7iuasn3lzjwYobVdCzGS0Yt1GPMqlV7s2IiOj0bJp43xXHGXfN5Za7ihzwD9H/sOdy74oVbkkLK0sxSsM68WjIH6jQFssI4C1y4t4mf8+8a8Lfh5SoNXic9IkD98TQgghpCDFKxP03jZNWyxIZXvQDSkmNhZzFy/H9t37MPjjflgyZxacnbOsUZxvrAf73GmT+PHCFauQnJLCj7Nz4xyluROSHQrQjUAmQ/Y9wrSg6x50awdrWFnnHrCyFWhWAM5abiVmMnr85CkO/nBUjPLnRXAwLzCnVud/vzQL0pfPn41TP57Bw8uPUaZKwRWIs5S+rzGxMWKkHUPdyX5487E4Mr5mjSlAJ4QQYloUKtY27bFB2qZp6+Z5w6S3v44Fyms2bcWSVev49sBNXyxH8eL6b8PWv1dPXrF91YbNeBr4XMxmz+/WfXFECHkdBehGoIYsXz22dFltZoXnXEsXE6OclbT1gK1F9j0gt+z4Kt/9zNM7e+ESdu79Wozyh31vxgz7DKdP/Y1y1QquxYhriWIICQ0Xo9w9fByAiOgo6c+5iBn9uXv2njgyrrJlymid8k8IIYQUBN42LfQansQ918vigK78b2e9P9tQvj70HabOXQDvqlWwbvliMasf1aSPOXrYp/jl5O84+ssJMZuzu1cMl95PiLmjAN0IZFDHi8M807VA3PPnL+BeUruV92LW2Rf1ehEUjOOnfhcj/Vm/dTsvOqcPrECJUqlE1VrZ1uLTu2oNquDqrZu4l0sF/lR/nPkHNZt5w9YhX8kUWXri90wcGVfbVhl7nxKiK3ZBrTLihTQhxPxFZWiblnP6taGx1PbHfgVfzPXUn2cwfPzkV11vLCzy13aXsbe3w6JZ0xEfH4/la9ZrfdOD7UEPfJRzzSVCiioK0I1BLQsVR5mwdmNsb3J2dC0Q9+BxADzLaRfcv96ujEltg/bFhs1Q6LklCJOiUODjoSPRqWdfdOv/CYaMnYCJM+fwtmssnZ4FtGzVmX0euWFV8B2LOaBYCe0yBvSBBdqN3qrHU8hy+xxZEL99z3680TXbdvg6e3Q7ACmJxr3wSNW+bWtxRIhu0l9QE0KILlLbpl0pgLZp2jJmeje7lhs3bSY/ZosZ+fXZgI9Qp1YNLPpiLUJCw8SsdvTZA56QwoQCdCOQQfZUHGbyTAouPXLYY57TuZwkS0GjfTF7McpedEQM/r14HidOnebB8ehJ03jQzNqgrd64lfc9N5TomFjUrV2Ttypjaeod2rWFh4c7D8yPHDvO96qzz6PVO+9lCOLnLV2JTdt3Ye+BQzy1av/Bw/D01q4Ynj51+ewdhCVHYMiYCbz/aFZu3LqDUdL3tEHHuihXTf8V5u9cMY30dgcHezRr3EiMCMkbfkEdbVoX1IQQ86KS/tG0TbteYG3TtOV7w7j7r0NC8hZIZ6dB3Tr4dEB/HD76M07/lffWsb60D52QLMnEMylAXg2bL5O+8dPFMINP+vfh1dYvXrkqZjJi51nf77za++0h7Dv6HWo18oaVtRVSklOkh4IH5NER0YiOjOGVv9kebs/SpXm7t0oVK/A9xKztGUutfxTwBO/26CM+omHIZDLs3bYpx+JiLPhl7UOiY2L453Th0hXcuH0HAU+fvbob3PGTt9Cueyt+XJBY27Qftx3H4+tP0LljB3R4sw0v288qqR4/+TvOnD2Ldwa0xxtdm4k/oV/rJ25D8EPjX4i83/kdfLFovhjp7rz0s/1kxBgxyuzs7yfg7uYqRsTcsQvqp3Ev+EU1K+KU3rju02FT1hbe46uLGf2IfRgL33U+uPjnSbi4UM9+QgoD1jbNL+ZRgVdm19aSsavx7GHuhdQMpUypUvjr+FFMmTMfP584KWbzxsXZCd/s3AZLSwv0+3Q4IiLz3pXG3tEOqw/pdz98VpaOXQOl9NZR+l39Lt48PxGIF79JP0cZWvldOf+fmCYk32gF3Qikb3q2vSVYcF6/Ti0xyiyn9PecsMB+2fSZeLfhm6hbugYaVaiLjg3b4tMP+mLO2In4YddXuHn2b/x57Aj2b9/MV7FZT3JW8TN13/vZCxf5syGxvUvT5i7kAW2q+IQE3PX14wHu1l17ePuO8dOlz+/zSZi9ZBn+uXYeVh5WaNm9GbqPfg/O7k6o6F1e/OmCxVLd+07qiT7TeuBR3FPMWb0CUxYtwMZvdiHFXYmp28cZLDiPjYw1ieCcYTcnCMmLUNaHOCS1D3G+6mgSQooo1jbtupHapmkrIS7BqMG5vowe+hnvez5v6Rc6BecM24sf+Jj2oRPyOgrQjUBhobwuDjO5cfu2FKDXFqPM2Oq2rlifbhY4fdKvD390f68z2ksBOJvXpjL85Ws3xJFhsdZrw8dNQq+Bn/GU9oZt2mPIlAnYfHg3LgfegKqsDC0/bo6hqz7BwsMzMWnzGHwyuz86fdwB9VrXRlx0PMpq2e/dUCrVroAPRnTG2LXDMEUKyocsHshXzh2LOYpX6J/fVdPYp+tarBhat9D//npSOKVeUN9kF9RK07ygJoSYNoWatU0L4Ons4UZqm6athz6m0wpVV23eaIH+vXpg34FDuHD5ipjVzf07BVvNnhBzQAG6ETy4dOkuoA4RwwySkpJZRnS2PbJ13YOuD7fuSJ92Ably4ybu+vuh6/hOWHJkDg/CP5s/AJ0Hd0TLLk3hVa8y3IpnTm1+cPMRKniXg6VV7v3eC5unJlK9vWunjrC0LHrff5I3mgtqTR9iU7+gJoSYLt42LYS1TQs0ats0bd2/a94BOttWNnfaZPg/eIgvd+8Ts7p75BMgjgghqShANw72HpJttbV/z57nq9pZYUXTjCExMRFPAws2JUuRrMCV03lbtQ8KeIkyVUqJUdHic8lPHAF9P+yO1i2Ns4rdq9v74oiQrAW+uqA2bh9iQoj5MqW2aXnx2Ne8A9LJ40bD1cUFsxYtRWxsnJjV3SMz/34QYggUoBuLTHZCHGXCWoqxvd9ZKW6kFfQnzwLFUcG6+e9t+F/TPnX73kU/VKhVToyKjqePAhEdFsOPWZ2CDm3b8Bs9Ba1u7VqoVrWKGBGSEbugviRdUPua2QU1IcR0mHuXhyf3TSPbTRfvvfM23x755e69uHsvbVEgP14+D+X78gkhaShANxKZLOW49KTSjDJiFcqdHJ2yTHN30rFIXH6x9m/GoFapcWTLMV4dXRsvn4WirJf+25eZuse3nogjYNLYkbzPujH07k6r5yQzdkF9N8qfX1DHUNs0QogOMrRNizettmnaigqL5oXRzFHpkiUxfeLnuHDlKvYdOCxm9SPoqXn+PAkxFArQjcTvypVQqNU/iWEmJ079zgu5pVfcwx021lnvTTeUpORkHD12HEtXrRUzBS8qJBrHd58So+wF+DyFjaMNXFyLXqsk34v+/LmeKDCYXZs+Q3JydMR773YUI0KkC2p16gX1NQQlZFl2gxBCclVYujwEPTPPQNTSwgKzp07g9WXmL12JxKQkcUY/AgOokjsh6VGAbkQyWCwVh5mcPvMP30OcfhVdm0rr+hL4/AU2bd+F9u/14KnSVStXEmeM48Y/t+F/I+dKny8eBcGrjnE/T2Ngvd+fiAJxrDXe6o1b+XFBe7/zu7CztRUjUtSxC+rzUmCuuaBWillCCNFeYevy8OyRebZX69X9A3Ro1xbrtnyJRwFpGXv6EvoiTBwRQhgK0I3I99rZy4A62xKYLE15zLAhYqRZoTS0e37+mDhjDt7t2QfRMTE4tGcH1ixbZPQAnRWM+2nrcSQlZH/X9rHPU5TzLitGRcfD21IAJH1/WGG4G7du859bQZPJZPi494dipD/Udsv8xCvSLqgTlfpdZSGEFA2FtctDZKj5fS2VKlbA+FHD8Ptff+O7H38Ws/oVQgE6IRlQgG5kCplinBSkZ1mBja1cs6JwlaVfjoyzk2ECdJbGfvCHo+jUsy+GT5kMz4ae+OePnzFz0nh4ltH0XU9OMX5Bp/CgCJz85k8xyuzBjYcoVbWkGBVOkaFRuHfVD78fOoNDa49g44Tt2D3v61eF4Yy197ztGy1QuZLm76k+JKuScS/6Pq/OS8wDSzvlF9Rh1DaNEKK7wtzlITQoXByZB1tbGyyYMRUpKQos/mINz9gzhJeBtAWKkPRk4pkYkVej5k2hxh/SDyNTBM4C5O5du2DTlzvRt2d3LJg5VZzJv4ePA3hA9/tfZ1CneU107PUWSpUtgRouVVHaroR4lcbCFavxzeHvxch4LK0tMXBOX1StU1nMaES+jMKqsZuw4NvpsLCwELPmSyG9GQYFBCPw8QsEPw7ByychePEgCAnZFMtbPn82DvzwI19BNwZ2E0lfWzBYIaDYlDi+f5kV08kpJfDs7yd4T1ZiXOyC+lHsUyQrk8WM/o3rPh02ZW3hPb66mNGP2Iex8F3ng4t/noSLS9GrX0GIqWBdHvyiHxXqQpJLxq7Gs4fGT3MvU6oU/jp+FFPmzMfPJ06K2cyGDR6IiaNHYNKseTh+8ncxq3929rZY890SMdK/pWPXQCm9dZR+t4yY0Y/nJwLx4jfp5ylDK78r5/8T04TkG62gmwD/K+cvSjFJd6jVmaIvvhdcCs4Zfaygs9Xy46dOY/SkaRj8+TikOCswZ9sUDJzQlwfnFRw9MwXnjMpE9pCyVO5fdpzkAWx6T/2eoaJXObMMztmqOOthzlbFv/3iO74qPrfXUmyZvAs/bTqB879cwsObj7MNzlnP/JCwcKMF59bFrBFVIg4PLJ7o5fHI4hlCbCMQZheFaJv891glhpOhbZoBg3NCSOFVlLo8hL80n+yimtW9MVwK0I8eO2HQ4JxJiE9EYjxtiSIkFa2gmxCvJi3rQ6k6Iv1QstzwPXb4EIwZ9pkY5Q1bLT8hBeZHjh1H6aolUa9FHTRuU1+c1XC3cUU91xpilNHiL9Zi/0H9ttXQmfQNatG1Kbp++q6YAE7u/4M/vzOgPX82RWz//IuAYLx4HIyQZ6F4/iAIIU9Csg28tcGKCO7cuBajJ003yt5zpuJHleDezEOM9CvGLxp+m3zFKDNaQTcOdkHNir8VZGV2WkEnpHBhWVJP418gIO5ZkSgkmZyUjM97zBCjjEoU98DLkFAxMrzcVtAdHR2wf/sWOEnPfQYNRVh4hDhjOPO2TUWpcobZpkgr6MTc0Aq6CfG/dPa63FZeTw2sUauR703fqavlrOhbnyFDcSfIDyMXf4rPpg3IFJzbWtigVjEvMcrMxtpKHJkA6Rt06beruH8rraq7/7UHqFzXNCq4sz1aYcHhuHvBl984+GbFYawevQkL+q3A9ul7cGzbr3xV/InP03wF5wwrIsi2KRgrOLdysoJbo4LrLkCMi11QP5YupqltGiEkP4pil4fY6HhxlFGXd97G/i83o06trBdIjGHE4E94ceCFy1cXSHDOZPf9IaQoogDdxPiePRvjf/X8JJlcVpdVeFer1a8iL22DMLZazlqksaJv277dg1INSmPF1/PRa9gHcC/pJl6VUU0XL1jKLMUoMxsbG3FkGliq+7Evf3tV1T0o4CXKVCnFjwtSXGw8Ht0NwNljF3Bk6zFsnroD8/ouw+rhm/D1skP4+4f/cOfcPYQF6r8wTI1qXryIICsmaCwl3iwJmSUl4hQFoUnh/IL6YcwTaptGCNFJUe7yEC9dL2TFx9cPcrkc29evRttWLcWs8TRv0ggD+vXGge+O4J+z58Ss4cVGF+7tDYTkBQXoJsrvyrl7flcvfJLsbFtCBtVbUrC+jQXe2WGr5UePHceQsRPw8ahR8At/yFfLJywflWm1/HXlHMqgmHXOqZ2ODg7iyHSwNPFfdp2Uvlf3UbycBxwc7cUZ/WOr4sFPX75aFd+7+FssHbIaSz5ehR0z9/LP4/LJawj0ewFVikr8KcOaOXk8lq5eL0YFz9LeEiVaF+6q+ST9BfU9aptGCNEJdXlAthlz7Nru42Gj8ORpINYsXYgeXbuIMwXPtZgL5s+YKn0uz7Bpxy4xWzBiIilAJyQVBegmLuDvvxN9r178K8nJdsLFK1eDUoN0FpD7+PnzlfJu/Qeibou2qk37dqNaay8s/moWug3qku1qeXqWcktUcsy9d7i7e+4fyxiu/nkDZ49fRNmq+ttXxFbFWfo8WxX/YdPPr1bF14/d9mpV3PfyfcSGGq+AGUtt3/vtIaOltjMl2paA3IZ+hRRWr/oQU9s0Qkg+8LZp0u+Rwtg2LS8S47Pf0hb8MgQjJkzBhctXsWDWNAz55GNxpmCNHzUcJUsUx9wlyxEdXbDXF3ExlOJOSCq6ujYTLFBXpCg//aDfwMj2XXtIAXmbxG59B57fsG3Hgju+vi0gk/UsV7lMrqvlryttVzxDajvbYxqZHC1GaTzcTDNAV6vU8Lt6H57VNP3a8yK1ldmts3f5qviu+fux5NNVfFX8qzlf81XxK6evF+iquDZYansNby+cPvOPmCl4FjYWUoBOq+eFVWB84e1DTAgpGNTlIaPcVogjIiMxZfZ8/HT8V0wZNxrTxo+FjbW1OGt4b7/ZFr26vY9d+77BtZsF3xVGqaCtU4SkogDdjPhc/u/XGBtZ6bCn4a5+Vy/Y+V0738L/2oX5969e5JuQU5Izth7Thr2FHQ/K2f7SO5F+OBN8HrcjM1fN9jDRFXSGtRnzv/SQp6FnJy46DveualqZHV5/FJsm7cC8Psuw4fMvcWDl93xV/MH1R4gLN+07uKxqO0ttnzF/sZgxjuKtS8DCPvuaBcQ8aS6ob8A3WrqgVuW7TiUhpAgqSm3T8kKlzP1Gf1x8PBYs/wLbvtqLwR/3w8LZ0+HkmP8Wu7kp7uGO2VMm4uadu/hq/7ditmDRzWBC0lCAbmbYSvqNG39nzjdVqRNTUvJ+Qe0b/ZAH5Wx/aXCipsUH25POUugvXrnKx0xZT/22ptCnsmVKo0PD1ji57w++Kv7sfiAunL6ME7tPYefcfVj00UosGbga+xYexF8H/sH1v27h+YMXfPXd3EwaM8qoVdsZuZUcJd8q+IJ8xHAyXlBT73lCSN6xm/0BcdL7L3V5yFJOiwjppUjXMWs3b8OyNevxboe3sHbZIoO2E5XJZJgx8XPY29nx1Pb4hARxpmCx6zdCiAYF6IWE2lIeFB2R/6DNQinHvyfO8grwx0+eFrOAg70979Npilhvd7bCbxVpibm9lmLL5F34adMJ/O+n83h483G+W5mZCpYpwBizajvDVs8tHWn1vDDQXFA/w4UQuqAmhOiOtU1jgXlRapuWVypV3rbKsTozsxYuRb06tbBj41qULmWYbWXdu3bhrd5YUTi/+2ntawuaglLcCXmFAvRCQqZSJ7LWY7pi6fF//vQP5gxbitt3fHlPzgUzp4qzGjW8q4kj07N09Tp81KsnPMvkfS+6OXB2csLY4UN4UUBjsrC1QKm3C+f3uKhh21ouhF6XLqifQKGmCyNCSN6lb5uWQF0ecpH3lqS//HYKn0+bhZLFi+ObnVvh7VVVnNGPsp6emDx2FP757xxvq2ZMbCWfEKJBAXohYSlXRCbE5T0tif2ZH/ccx+xPF0MdqsKBHV9i+fzZWQa6jerXE0emJykpGfOWrsSCGVP5Pu3CZuakz7F01VqjprYzLLXd0oFWz81Z+rZpCcrCkV1CCClY1OUh7ywsdLvkPnvhEj4d/bl0JMNXm9ejZdMmmhN60K9nd/68cMUqJOuwTVKfLC3p2oKQVBSgFxJ3L10KispDijtbMT/+7SkpMF/Cj9duXYwls2ZmuwLNUrOSkkz77njg8xc4ceo0hg0aKGYKh0/69+Et9djDmFhae8k3qXK7uaILakKIPgTGB1GXBx3IdQzQGV//+/hoyAgEh4Rg/coleO/djuJM/rCti6s2bMbTwOdixngsrSzEESGEAvRCJCU5JddVdBaM/3viHBaMWIGoiGjM2zYNn43+GE0q1MfRY8cxccYc3ld9wLDR/PUsMP/5xG/o1LMfNu/4is+ZMrYf3dramu+nKgxYSzW295ztRTM2ltout6E3UHNEF9SEkPx61TYt+iF1edCBhUX+3j9fBAVj6NgJuHHrDpbMnYmB/fqIM7o7+ssJ/iCEmBYK0AsR6cI7x1X0u1d8eWB+4/xtTFg2Ev1HfwhlggL7vjiAVh3fw4Ur19D+zbZYNn8O9m7biGO/nUKXXv0xZc4CPH7yhH+M+nVq82dTtnrjFnTu2OFVUTVzxfadz5w8wegt1RjrYtYo3qqEGBFzkdY2jS6oCSG6obZp+uHi5iSOdBcWHoEJM+bg5Ok/MWPS55gwejis8pEafvbCRZO5aWtdCLcnEqIrCtALl4DYyMxvnkHPXmLT3B04uuc4D8rHLBzK23jsWrEfm+ftwptvvIH/nfqF7z3vIgW2T58F4r3eH2HyrHl4+DhAfBSNMcM+44GjqZs4cw6GDR5g1kXj5s+YahL7zpkyXTx5ezViHpKUybhDbdMIIflAXR70y9beVhzlT0xsLOYsXo49Xx/AiE8HYe70KbzTjrlzdHEQR4QQuuIuRGRyBMVGZrwYTw3Om3doglkbJ8KrThVeFO6LSRvQtVVH/PrDQd5iw8baGj6+fvh42CiMnTIDDx49Fh8hI9aDWx9pVYaWWjRu+fw5ZnFD4XXDBg3Av+fOG33fOWNf1h7uTU2zxR7JiF1QP46VLqjDriGYLqgJITqiLg/6Z+dgJ47yLyk5GSvXb+L7x7u91wlfLJ4H12LFxFnz5OTiKI4IIRSgFyLs2jwyPEqMNEqVLYHFX81C4zb18cg3gKe4x8cl4IcfdqNvz+48MA8JC+O9Nnt8PBiXrlwTfzJrF69cRf06tcwi6GVF4+YtXYE1SxeaVWX3Du3aoFLFCrwmgCko16O8Lt1hSAFjfYjPh17Dw1jpgpr6EBNCdEBdHgzHwUm/q9wsNX3H3q/5dU6zxo2wde1KlCxRXJw1P47OtIJOSCoK0AsTGR4/fxokBmlYYbjvtv+EXSu+5inukyaPQmWPClAqldi572u80603vv/pGC8Ipw1zWUVnWIo++3zXLF1kFkF6ZSkwZzdOTGHfOVOsniscq5pfBkJREscuqMPv8D7EidSHmBCig8LQ5UEuM+1LWgdne8jl+v8cj/x8HJNmzkWFcuWwf/sWfoPfHDkWoxV0QlJRgF6IyKUAPTQwTIw0woLDsXLSBt7vnKW4N23eEF7OFXHj9h10/2gQvli/GXHx8eLV2mGr6DW8vVDc3V3MmDb2+bLVaLan25SDdE1RuPGYKL3RmgKZpQxlPygnRsTUpKgU8JcuqC+yC+rkjJkzhBCircD4YLPu8iCXyVDOpgycYuzx76/neCFctr3P1LAq7s6uhrnhfeZ/ZzHs84k8K3Lftk1o3KC+OGMeZNLP0NXdRYwIIRSgFyIWctW98OAIMQIu/3OdB+dvfdAaAyf0hbuLG6rZVMSyLzag7+BhvK+mrjZt34lJY0eKkek7feYf/O/sBZMN0tnntHn1cqzesMUkisIxJdqUhI2HjRgRU8Lapl0IvYan1DaNEKKjtC4PD8y6y4NK+h2YGJeIhlXqwDrCEtsW7caC4Sswrvt0LB27hmcPssDd79YDnlFoTG7FXcWR/t2644OPh45EVHS0dD2xAh3faifOmD6nYo6wsDSPNq4uVk5oUdy8uwQR00cBeiFy99KloOCgEN4L/fi3p3gxuInLR6FFhyZwtHJA5O0IdOs9EF8f+k7rdPbs+Pj6IyQsHK1bNhczpu/4qd9NNkhnnxNLxTeFonAMa6tWppOnGBFTEZUSTX2ICSH5krFtWuHo8nDk1An8+MuvmDh6BLq+25HPpSSn4OnDQFz+5xq+3fQ91k7fgkl9ZvNndn3EAnZ2vVSQPEobNvPwaeBzDB41Dr7+/lixcC76fdhDnDFtJcqY1t755PAkRPtE4eWZYDw78gSP9jyA38Z7eLHlKT6z6YU+Jd9DSVsqnksMhwL0wuf6pnk7cOfKPZ7SXrJsCdgorXFo3RF8PmkWXgTrL+2LraJ/0r+PWeztTmWKQfqCmVNx8co1/Hv2vJgxvvK9K0BuQ78eTAW7oNa0TbtNfYgJITopzG3TUlJSsHjVGlyQ3kvnTp+MFk0bizMZsaCdBeYnv/uTB+rTPl7An9kK+7OHz8WrDMe9hOFW0FOFhIZh7JSZOPPvf5gzdSJGD/2Up9ebMkPfuMiOWqFC3ONYHog/ORQAn5V3cG3SFdyafxP+W/3wVArOg6Vz4VfDYfFSjiXjZsC7SlWsPbwdwYmh4qMQon90BV7YqHHD1cMVU1eP4y09wh+GY97IZfjlxCnxAv1hrcwOfn8UY4YNETPmwZSC9GGDBvJCdqZSsZ1xbeAGl9rm3a6lsOBt09gFdSi1TSOE6K6wt02zsrZEbGwcps9biGeBz7Fq8Xx4Va0izmYvNWBnK+xLxq7mqfFsdd1Qwbp7KTdxZFgszX3mgiU4IF2jjRsxFLMmj4edrX76sOdHj/ffQ91aNcUoTfEC+r6wgJytjAcee8ZXxK9OvIJ7a3x4IB7y30vEP4uHKiVzhqmzsxNWLpyLenVq8x70Zy7+J84QYhgUoBcyapn6urWNFQvU8e/3ZzF3/HKe8mQobG93cXc3/kvLnKQG6ZPGjDJakM76zzs5OWLvt4fEjPFZ2FmgXM/yYkSMiV1Q87Zp7IKa2qYRQnRQVNqmsQCdCQuPwKhJ05CckoJta1aiVMkSfF5brLgcW11PDdbPn76k1zR4z4plxJHhJSQmYsmqtVi/dTv69OiOZfNnw8XZWZwtWKwI3NBBA7Bw5lR83OdDyOUZe7eW8Mzbzykv2M80LiYeYRdCcX3aNb4yHvT7C8T4a1fvx8nREcvmzUbTRg0wb+lK/Pr7H7Bylq6zCTEgCtALGZlMft7/1kNsmP4lvt39A2+lZmhLV6/H2OGfmUVv9PRYkM4qvBujBRsLztkv+9Ubt4gZ01C2Wzl64zEy3jYtgrVNu0dt0wghOikMbdPywtIq7X3rRVAwRk+cBjs7O2z8YhncXHXLCGOB3d61B3ka/D7p+ZFvgDiju1JlDReIZoXVG9qyczcWrVyNtq1aYtOqZSjuUbDp5Oz6atr4sZg8dhSOHjuBBctXSZ9XxuKmZSqUEkf68fqNlvCQCCSFJWW5Op4TBwd7LJo9A61aNMPClWtw7NeTfN7CTnNDiBBDoQC9kPG7cu5eSFBYsM9tPzFjeKzq+Pbd+zFz0udixnywDIBNX+7Ezo1r4VmmtJg1rNTg3FR6nadyquoEjxamVailKMnQNi2J2qYRQnTDujyYc9s0Xdg7ZEzfvuvrh2nzFqJShQpYMncWD7R0xdLgz52+hJUTN0gB3xreIUdXtvY2cC9ZMOnc6R384Simzl2IalWrYM/WjSjrWTAr+Wz1ebEU4LJ6RVt37cGCFasytfa1tLJECc/8X3uwCv3s58RqCuhjq4K9nR3fCtm+bSssXbUOR37+RZyRPmdayCAGRgF6YSRDgVcbYyvRgS+C0KFdGzFjPljl9OlSsMzu7jZtZNjWGSw4r1+nlskF5xY2FqjwUSUxIgWN2qYRQvIrrW1a0evywGruvI4VXl3yxRq0at4MMyZ+DivL/K96PnsYiF0r9vMAkAWDurRtq+BVThwVrN//PINRE6fxbMf1Kwx/DeLu5oZ10r+n41tv8kzLdVu+hEKR+ftVtnIZWOajxRpbLWcZDrM/XcyfWU2B/LK1tcGcqZPQ6e32WLFuIw4d+VGc0aBMQ2JoFKAXQtL1/W/isEBt37MPfXt2R+WKFcSM+Qh8/oLvLWJ3ebu887aY1S9WEI59b9i/x9SU61UeNu7U87ygRSUX3QtqQoh+JCkLX9u0vMpuVfroLyewftt29Or2PkYP+0zM5l9qULh07Oo8r6hX8jZenZcr129gwPDRiInV/D0xVHX3MqVKYdemtahbsyZmLlyM/QcPizOZVfLW7ZqRrY6nv1kSHaHdnvLc2FhbY+ak8figy7tYvWEzvj70vTiTxsbNfLoXEfNEAXohJLOUG6VfF6vqzlaGZ04eb3b70RmWqj960jRUr+bFfznrc186K87CPr6p7TlnXOu7wb0p9fMsSJq2aX64El50L6gJIfnDuzzEPsOFsMLXNi2vslpBT7Vr3zfY/fUBDB88EAP69hKz+sEC9dQg8e4VXzGbs6q1Kosj43gc8AQTZszhx4aoU1TDuxq+3bUNHh7uGDt1Jo6fPC3OZK1y9bwF6KwWwLbFu/n+8qxujlSpVBHlynqKUd5YWVlh6vix6NX9A6zd8iV2f3NQnMnItqTxK+KTwo0C9ELI/9LZ62rpd7AYFqiQsDC+H33BjKlixvywIPrfc+f5vvT8VqdnNyo2r17BK8azPWCmxrqYNSr0qyhGxNBS26ax/aHBCdRDlRCim9CkCE2Xh1jq8sCwKu7OrlkvDLBtQyzY+uXk73wrG0tb1jcWqG+cu10K1r9GWHC4mM1auSqekMuNe/kdEWGYwoGsmBpbOWeB/+CR43D+0mVxJntVa2t3w4J9j1lgzmoB3Dh3W8xmtmPDGn4zJq9YNgH7+8GqzG/ctgM79uwXZzJi3W5klhQ+EcPK2OeAFBpeDZsvl36408SwwPXo2gWVKlYwyRVjbbHgmhW+Y3vrWfo+yxDICxbcs1/2S1et5fvcTY70F6Ta2Oq8OFxObs6+DrXCOPui1So1lInZX3ye/f0E3N1cxci0sbZpftGPqDK7jsZ1nw6bsrbwHl9dzOhH7MNY+K7zwcU/T8LFxTgtiAjRFuvy4B/9EOHJVEjydWxFNaeiYM5Ojli/Yilq1fDGmMnTcfHKNXFGN2yVduHMafjux59x4lTaKrGVtRV6DfsArTu1EDOZrZ+5DfduGO+6gKWg/3X8KKbMmY+fT2gqk+fXB53fxZxpk/A44CnGTJmOoOCX4kz2SpTxwIIdM8Qoayx1nRV8Y2ns2vjh690IYpX8pZ+xttgNk4mjR/BWcKzqPWtNlx2Hio6oPrEGP35+IhAvfpP+zsnQyu/KeWqOTvSGbgEVUnKZ2ij70FMdOXYcycnJfE+6uWIp6ax43MPHAdi8aoXWe+tZYL9g5lT06NqZp8ybZHAuKdW+dK7BOaNKUsHJ2xmlOpYu8Idbo4KvdqtvcYr4V32IKTgnhOgiQ5cHCs6zVKpsSXGUteiYWB6QBgWHYM3ShfmulxMSGoYmjRqg7GsdYFjV9283fY+1M7Zmu5ruVaeKOCocBn/cD4vmzMCV6zcx7PNJWgXnTG6r5/+eOIcFIzR7zLUVGRmFYsXy1lpv7PAhPDjfvmc/Nn65U8xmjdLbSUGgAL2Q8r1y4Yyx0txTsVXnenVqoXXL5mLGPB0/+TvmLVuJMdIvcLY3XZt2bEeOneDF4FiQb4qcvJzh+V5ZMcqdY2VHlHyrVIE/XBuYb4CedkF9o0j0ISaEGAZ1edBOdinu6YWGhWPUxClQKlX4ct0qlCyhe3uvxMREvHwZggrls67K7nfzvhRcrswyuKxWt6o4Mm/WVlaYPG4U73N+/LffMWnmXIRHRIizuatez0scZcRubGyauwPfbv4e8bEJYlY7EZGRcC3mIka5GzVkMH/s+eYArzTPesfnxN5T95Z9hGiLAvTC7ZB4NgqWEj5fCmzZKrq5B+msyvvEGXNw9JfjmDRmVI6BOgvKb9zKfn+UsbF955UHV6H/+g2ILqgJIfkVlRyNS2E3qcuDlspV0a639zPp/ZyluDs6OmL98iV5CuZeF/TyJUqVKCFGmbHVdFbtnQWa6VuysUruNnbm3TnF0cGBZwsOGfgxdu77GvOWrkBsXN6KnmZ1o4Ld0Fg6bg3uXLknZvImIioKxVy0+5myVfNxI4bySu2rNm7RqmieXVkK0Inh0SV6ISZXqrcBaqPm1LIgfeLMOYUiSGd8fP3513P81GkeqLO2bOZEZiFD5U+rwNIx//1gSWZFuQ8xIUQ/NF0e/HEl/DZiUmLFLMlN2UraV+6+ddcHMxYsRrWqVbBo9gzY22VfBT4nwS9DUKpk9gF6KpaqvWnejlcp7xaWFvDSsjiaKXJzdcXqpQvR5d2OvE/4qg1bkJySt/c8z4ql4eKWVveD3cD4bvtP/IZGXlfN0wsODpECdGdYW+fciWfwR/0wYdRwHD76E/8aUlK062nvWNFBHBFiOBSgF2K+Ny48lgF/iaHRFLYgnWEr5OxrOnrshJgxD+V6lOcFToh+sT7EvG1aEe5DTAjJn1dt00JZl4ei3TZNF9qkuKd35t//sHT1OrRr9QamTRgLSx16gj8LfMFX0C20qMrOUt7T70uv2dCbP5sbdkNi+/rVaFS/LuYsWsZb2OnCO116O/uerJy0AX/+9I+Y0V14ZASvyJ5TZgSr1D5p3Cj8dPw3/neA1UzSBtt/ThXcSUGgv2WFnAzqBeLQqNIH6R3atRGz5s9U95hnhfU6L9469zv9RHupF9Ss3RG1TSOE6IrapuUfC9DdS+atbsn3Px3Dxu07+bXJyCGDxaz2Hj99AkdHB97zWxssEGX70u9euYeajfTbkaIgeFWpjG92bEWZ0iUxfvps/HRC93rEdZpqKqGzvuYspf3Zw0A+zq+ISE0RxezS3Pv06Mb3zP/6+x9YtHI1EhO1TzSlBQ5SUChAL+TuXb14XgrSjVrRPVVqkN60UUMMG5T3HpVEd6xaO/U716+QxPBXF9RKNV1QE0LyLk6ZgOsRd3Azwoe6POhB2cra7UNPj/W73nfgMEZ+Ngj9e/UQs9ph6dRMTvvQX8f2pW9bvAdhQWFwL2EebUKZ5k0aYffWDXx1+rMxE/C/cxfEmbxjreiq1qoMv1sPeDG4/KS0v45VcWeyWkHv8f57mDl5PP74+19eIyk+IW//XgrQSUGhAL0IUCktZhh7L3oqFqSv3rQFNjbWvNAaMTzbknaoMsSL7z8n+cf6EF+TLqhvRVLbNEKIbl51eQi9jvAkapumL5W88946jVXtXr1pK3774y9M/XwMOr7VTpzJHSsSx5TMQ4DOpAbp9k7mUXCsyzsdsHHlMoSGhqH/ZyPg4+snzuimViNvXD93G2unb8kQnMtk+b9OYUXiGNfXWq293+kdzJ06Ef87dx5zFi9HXFy8OKM9lxppe+YJMSQK0IsA/xtnr0tPezQj42NBOuszeeP2HWxevUKrtmVEN5YOlqg6zAsW9nnfW0cy0lxQP+J9iCPogpoQoqPABOryYCiVquvW25y1TFuwbCVu3vHBotnT0bB+XXEmZyxAZy3bypTKuQd7VliQHvjohRiZrgF9e2Hp3Nm4efcuXzl/HhQkzuiOFWTbtWK/GGnMnzEFP367V4x0FxmpaWuaPsW909vtMX/mVFy8cg0zFixBTGzeiy9aOVvB2s28K+8T80EBehGR5GQ7XroO8BVDk8D6i6/euAXL52vS3ol+WVjIYe9qB1k+Y3O19I8qWQVlvKLgH4mmkTqe1jbtBV1QE0J0EpXC2qbdgG8UdXkwFLaCztKndREVHYNJs+YiNCwC65Yvzra/eXqxsXHS68NQqaJuNwZy67ltTJaWlhg/ajjPdjz15198z3lYuKbAXX7duZy5hZpCoURxLffy5yQ6JhYJCQkoIT4Wq3vEbrqw4r5T5y5EtPRz1oVzDe1atxGiD5TzWoR4N2rWTootfpV+7LZiyiSkpruzX6osYCf5x9LEVi+R3ohiY7Byyya4v+UB14Zu/A5wXl35/LIUpZtmUHr29xNwdzPcHr5I6YLaL/oRYqkyu9GN6z4dNmVt4T1ev4WVYh/GwnedDy7+eRIuLpS+SPSPtU27HxNAldkLCKsG/uhegBjlXfmynvh6x1a+P3ng8NF4GZJzAdDDe3fywmTDP58kZkxfmVKl8Nfxo5gyZz5+PnFSzKZxsLfHtAnj0KfHB7xK+9ot23j2oyGxGgCjh36Kem+8qVU/8pywr43tkf/jzD/4YvF83PO7j8+nzUR4hGZ1XRfl+1RE8TeKi5HG8xOBePHbcxZNtfK7cv4/MU1IvlGAXsTUaNJypFKlWgc1cm4QaQRd3nkb3bt2xrylKxH43PTTvkzZgplTeVVa5uHjAOz59iB/s3oZG8qLnDhJD1tPOzh5OeXaMoQF6OxNyRh3jxMC4/kbYHYMFaBrLqgfU2V2E0IBOjE3rMvDk/jnCIgNpEKSBejkd3/ixz3HxUg39evWxra1q3D/4SOMnjwNUVHR4kxmG1cuRflyZfFBP/MpfptTgM6Kqy2eMxNt32iB9dt2YOferwskc4xds7Brl+bt331ViV1XR7/ZA7mFBS/e9yggAKMnTc/36n/dxfUzLXJQgE4MhQL0IsirQbP5MplsnhiaFLYffeywIUhKTsLqjVvNqo0ZywQw9B1mbUwaMxLDBmd9oRATE4sLV67inp8/LkrPdx77wqWlK9waumW7t4oF6OV6lEOJtnnfY5dfMX7R8NuU/c4MfQfodEFtuihAJ+YkNCmcZ99QIcmCxyqDs+Jjqd7v/C4+/KAr5HIZZDI5f5ZLzzLxzOfl0rNMGkvPLAONPbu5FuOFxk7+8RemzV2IhMRE8REzmjHxc3zQpRNadOhkNlugsgvQS5YojvUrlvB2aktWrcORn38RZwyvc8f2WLtsMTp2642Ap0/FrG72b9/Mt07evuuDEROmICQ0TJzRDVvMqDY283sPBejEUGgPehHkf+3CfOlNxCT6o7+OrZxPn78Ip8/8gzXLFvJVdXPA7vwO/WQAf2M3piEDP8o2OGecnBz5fqwxwz7Dvi8347svd6GL25t4suExXvz6HGqF6e6HM7QQ6YKat02LobZphBDdsC4P18Pv4mYEdXkwFrYP3d7RTowkUtDMUqbZDfT4hHh+ozoiKhKhYeEIfvkSgS+C8OTpMzwKeAL/Bw9xz/8+7vjcw9//O4e//vkff8+cPG40D9qz8jAggK86s4DenLF99Pu3b0GFcuUwaebcAg3OGVYDgHFxduLPumpQtw5qenvzn+XIiVPzHZwzxeqYTzs8UjjQCnoR5t2o+QgpUF8r/TUwqT3pqdiKdPeuXfib49FjJ3hROVPk7OSEP48d4cHvjPmLceRY/lLrdJWaHqYLVuSGZSycuPgHb8lmWzLtr0RhX0FnF9R+MQ+pMruJoxV0YspYl4fHcc/wLJ4KSZqCfWsP4tzpS2KUP2xf9LgRQ7F+63Zs2blbzKZp16olvly/Gj0+GoQ790yqFm+2Xl9Bb9ygPtYuW8SL1o2ZMh237viIVxacOjVr4Pv9X+GzMeN17rFeu2Z1bFu3iheC+3T05wgK1rTBy6868+tmmWVIK+jEUGgFvQjzvXJ+m0yGTlAj/z0zDIDd7T74/VGMnjSNB7+f9O8jzpgOdhNh58a1/PNjWBuP1i2b8+OC9EHnd3mLEl15uLtj2fzZmD9yMp589RjJ4YV/5SdFTW3TCCH5l9blgdqmmYp6LWqLo/zb9tVefHv4B4MrkiEAADfFSURBVB6o9+7+gZhNE/RSU/yvZMm89UI3Fe+0f5O3vI2KjsZHQ0caJThnosSWRrbooYvqXlWxdc0XSEhIxBApyNdXcM7S26m9GiloFKAXcb5XLpyxU9nUANRfSo+sN1gZWWqgvvfbQ2LGdLDq8/Xq1BIjKWC3tsaCGVP5XvqCSnfv06MbVi6ap5d/H8tYmDX8czzYcb9Qp7s/YxfUIdQ2jRCiu6jkGE3btGhqm2ZqajasnjHNPR9YevzKDZvxx9//YvrEcWjftrU4o8ECQfY+wgqSmRvWH3zFgjm8Ls3gUePwLPC5OFPwUtuf6ZLiXqVSRXy5YTUUCgUGjRyL50HB4kz+uTbMf+s3QvKKAnSCGzf+jvS7emGEWmnRQhqe0cyaHqeqTij1dml4jfZGyTdLQW5t3L++y+fPflUpPT0WnO//cjOsdezFmhd2drZ839yAYaMxceYcnmK/dPU67D1wCCdOnYaP9KablJy3wnUsSK/g6InYx4WvtRhrm3ZRuqD2owtqQoiOWJeHO1F+uBJ+CzHUgtEkWVlbSkG6txjlH+urPXfJCtzz9ceSuTMz3JiPjIpCeEQEDxLzo0RxD9T0rgZHRwcxo+lF3q71G2Kkf2+2boU///0P46bO0Mte7fyIiY1BSkoKL8yXF+XLlsWuTev4TZJBo8bpvQsQK6JLSEGjPehmxLtByzJqubIv1GgMtcxgvzHUUFeQnqrKZDJLzYxxWdhawKakLSztM346qiQV4p7EFfhKL0trZ6vkLJDNDlvtZ4GyIckt5bByTeuWp1ZKP7kUFVTiwcYMSxerXLEC38vfuWMHfgMhN+xzP3zmGKxcrBDtEwXbknawdiv4znyKOAXipZ9xdrTdg56kFG3TEqltmrmiPejE2KjLg3l5vZq7PrAgmhVSs7W1wcdDRuFpoKYN6JFv9uBFUDDfkqer1i2aY+emtfhw4Kev0sxZcM7Sz/d8fQCbduzi6dv6kLoH/dCRn/j7fWI2FeoL2n+njuO3039g0co1YiZnnqVL8Z8Hu5Hx2ejx8H/4UJzRHctGTM2sY8F5pUFV+HFWXu1BV4Ntmte9yXoW1DKwi9sw6TP61zbF4rtbt/4XoTlDigIK0M1EtQbNJ6hl6oUyyDSbnYlR1PD2wpqli3jAmxVWHXbCzDn49+x5MWN6mjVuiEljRmVYAXjd6o1bsH3PfjEyXW80byqOsqeULqpjUmKli2tKZTdn92748R7+FKATY6C2aeYnJVmB2Z8uRnSEftu1VixfjgeF0THRGDRyHF953rJmJUpKwXvPAZ+KV+Vdzw+6YuncmWj9ble8DNHcTLa0sMCE0SMw+ON++N/5i5i9aOmrc/mRUx90Y/r1h4O8NdqUObk3GipdqiT2bt0IO3s7DBs3CT6+fuKM9li2QtVKlXhbuSYN66Nq5UqYPn8x/O4/4OerT6wpve+kZTS87lWAbnDqEClkG+N39fxhMUEKOQrQzYBXg2azZTLZIgs7C5RoXRIudYrBysmS3eYTrzA8VZIS8c/ikfgyEQnPExD3OBYp0flLEU4tvGFfzh42HrawLW4DmWX+0tZTopIRfS8aUXej+MqrWpV7UFbc3R3t27WBs5MjLl65Bh8/v0z9zNlrWJG6gdKD7TPPCusrPnrSdIP3bi/TxRPuTT3EKO9iH8Qg8JdAtKnbDJPGjsryZgNbBfAv8wTO3i5ixjhiH8bg0d783xEnhYNjZScK0EmBilPEwz/mMcKT9Lo4RgrIye/+xI979N9ZpXGDeti8eiXfuz126gxMGDUcb7/VDq06videkXcTx4zER717omm7jlCqMmYGsj7rMyd9jtjYOEyePR/Xbt4SZ3RjqgH6wd3bebu14Z9PEjNZY/3av9q8HsVcXDBywhTcvHNXnMkeyyasWrmiFIxXQWMRjFeRrn9sbGz4inngixe4//AR1m3ZzoN9dkO4+sQa4k9nLTVAr/JZVdiXzz6Q1wW7fk2JTEbEtQiE/O8lH6tl+MT/yvl94iWkEKMA3cR5N2jSWC2zuGTpYCldmNbI0P7K2JQJSh6kKxMUmuOYFKiSVfxYmajkKdgySxls3KXA20rObyrIpWdLJytYORt+fzb7PKLvRUkBaSziA+ORID3Y55Ue67POqpenD7rZKvgFKdiOiY3l86w3aI1qXuJsZmyPN1txzqqIHUvPd/J2RnJEco6p2tpg38uKH1WGW6P8725g2wJC/heK6DMRmDFuXKZ0/be69oD7qJIF8nPKSW5t1kjRQgE6KSjUNq1wCAsOx4IRK5GSrP+aI6z6+YoFc/HnP//y9mpTxo1Gs7fe5dXQdbF6yQLU8K6Gzh/2EzMZsXNrly6Cu7sbVm3YxNPTdWWqAfr29at5IN3302FiJjO2zYC9jgXpYyZPx5XrN8WZNOx3OVsZ9/aqgkb16/FgnF3LsWs69t/z08DneCAF4yywZyv29x8+xvOgjA2NKg+qAtdc9p+nBujVJ9SAQyXDJbiyrYb3d/hDpVDFWMDa+97Vf/W70Z6YHArQTZxXg2aHZDJZ70oDpcCsMVWSzK+ksCQpUE9A2MVQVFR74tCeHeKMbm7cuoPp8xfh4eMAyCxksPGwgW0JWzhUcIRjVSeeGiWTy3hA/Pjbxwi/rFsRFrb/vsrQqnCsolv7kewkBifi0Z4HeL/5O5g5eTx/82JfS/dRg1BrVh3xKuOhAJ2kRwE6KQisbdqj2KdUSLKQ0GdP9NexFe9ZUybithTo1atTG+/3/Ri+/pr06Lz6escWpKQoeDX17Li7ufGWqm+/2RZfH/4e6zZ/idi4vN/8N9UAfdXi+ahZ3TvbmxSsJezWtStRztMTn0+bhQuXr8C1mAsPwL29vKRgvC6qsGC8QnlYW1nxvu6sTgBbGWfXa+xGCjvOrQUby+5kvc9zU1ABOvPi1+d4/msg25i++P7V83PENCmkqIq7iZOC87YWNhZwbUBVJPWBreYXq1uMr/oPHTRAzOZd6qr5R+NGQt3aQvpFXg8N1zTmQW2VoV4o1bG0FEw48uCcYan77CaL5/tl2c+Uz2mLfc7eE2voPThnWEZG9Uk18EfQf+gxcBBP02cFY9yb6Z5CTwgh5igqhdqmFUZvfdBGHOnfN4d/wLZde3hwzpTMR6u1EsWLIzhE01M9O2Hh4Zg8ax427/gKfbp3w9Y1K1G6ZElx1vyx9HbnbNqssYKwG79Yxvuds8C834fd8cvhb/Dvb8fw9Y6tfAsAyzJ48vQZNmzdjk9HfY52nbuhY7feGDVxGr7cvQ//O3dBq/7oZTqVEUemw7255rpMBvVb/IAUahSgm7BevXpZSE8lWKVutjpL9Iel5rOCb7pgd2G79RuIH3x+5QG5WxN3TYVzLX5EpTqURpVhVXnquzYcKjhIAXRNvipvKOzmQfk+FSDrYIXhC6bgVqwv/zwJIaQoYF0eeNu0MGqbVhiVrVwG9VpoAmhD2LJzN7778Wd+XK9WTf6cV1ZWljxl++kzTVX4nLAFgo1f7sTk2fP4avHBPdvRomljcda8hUWEw8XJCXJ5xvCEtV5bu2wRGtarA2tra3Ro15anrz8KCMCazdt47/O2nT/Auz368LT3HXu/xn8XLuZ6wyMrbOHCFBcprEUsIFPLSokpUohRgG7C7ty5w6I4WeoqLNEPlm6ujlTBs3TegtDQsDDMW7oSH08cDYtONqj4USWwwn155VKrGC88Yls856CbbWmoNq46LB0Lptudcw0X1JhWC1WGVBUzxBywug7F3yjB/640XNMIjTY0Qf0VDfmYtYhh5wkhmbG2aY9jn+F86DUEJ1ALxsLsnV6GW3RUKBRYuno9Tp/5B4M+7oe2rVqKM9or4eEBWxsbPMtDD++Tf/yFAcNGITIymrdiG9ivT6bA1txERETxAJwV7U3Fth6x1PdaNapj0/ZdGDh8DNp2eh+devbD2Ckz8dX+b3Hu4mW99XEv08lTHJkesVhnEi2QiWHRlRspcoLPBPN+o9pid6t37NmPzn3745/4i6gpBbEsmM0P21J2fGXcuXrmj8N+AZf7sDxPiafgiuTE3tMetWbV5hkQTlWdXnVBYDeO2Jj1b60xtRbfT0cISROSFM4D84exT6ineRFQybuCQVfR4+PjMXvRMtx/8AjL58/mwWResNVzJvhl3lZ8Hzx6jEEjx+CPM/9g1uTxWDRrWrYp4uYgtQsOKxSX+rxiwRy+cj5n8XKeOcDS20PDw/l5fWOV23MrDEdIQaCrf1KkPD3yBDF/RWHmpPFiJntsxZxVZm//Xg/s/PsAyo+riNKdyui0ap4VC3sLeI2ohpLt0vaPsQr31cZUR4k2hWdPGTEMFpyzVfLk8GREXAnP9pEUkojas2ubVAcIQowlTpGAaxF3cCviHvU0L2J6Df0AVtaG60wSERmJcdNmITYuHptXL89Tll6J1ABdh5TsiMgozFiwBKs2bkGXdzti58Z1KF+2rDhrXlIr4Ds7O/Me5awvfPMmjTF/+SqcOHWanzOkcj3KiSNCjIsCdBNmZ2dHvV30hPVtv7fGB2XCiuPHb/fCs0z2b5ysijlLZX+7d2/sOP8tig8pxdO+DbIKKf0XWLZHeZ4uz1Y8a06tBccqhq0ESswfy6xgVf0jb0TAb6Mvnh54ku3jwY77iL4XLf0d9qKMDFJksbZp/jGPcDHsOiKSosQsKUrcS7qhdacWYmQYwS9fYsT4ybC0sMSWNSvg4a7daiwr9KZUKvO8gp6KpdmzTD9W2bxMqRL4dtc2tGv9hjhrPlJX0Nn3Y+Gs6WjzRgssXrkGPx3/lc8bUol2JfkKOiGmgK7WSKHGisGxNmJhe19i0fBpvK1adsE5C8wnzpyL9wcPwH/qK6g2ozpPHbbztBevMBxWkISthlq5GLfvODEPJdqW5DeMVAoV7B3tsOHo8mwfllaWUCWp+Ap68Tc0qzSEFCXP4oNwIfQansZRT/Oi7r2POvJA3ZBY2vmkWXNRulQprFg4F06OuQd9rC1YSFgYT5XPj7//dxb9PhuBwBcvsH75EgwfPBCWluazZTk6WhOgjxsxhLeSW7ZmA77/6RifMyQrZyuT3ntOih4K0EmhxXpGBqx5iE/f6Is/fjmCLh07iDMZsT3m85et5IH5TQdf3vuS3UnVVyo7IfpWrK6rOMob14bu4sg8UXBF8iIyJRoXw27Aj9qmEcHOwQ69hn0gRmlYVxe24tyuVUte5I2t3LZp2QKtWzbnNWtatWiGVs2b4Y3mTfFGs6Zo2awJWjRlj8Y8Bbt5k0Zo1pg9GqJpo4b8d9UPUmDZXJpjfcttrK3FvylrJVmLNR1Xz1/HKsEPHTsRP//6GyaOGYnlC+bwKuiGZG1thVo1vFGhXP5S6xMTNdtOKlesgC/WbcKB74/wsaHpWvQXqW9JVMuZ6Bn9lTJlvXpZVHvwNNm2lJ281kzDFTcpjB5/8whVFOWxdtlCeLhnH5QEPn+B0ZOnIax0NMqyHuWiyBYxDTF+0fDb5CtGJBWr1M6E/O8lwn4NwaqDi/g4K+O6T0e5fuXh2siNdzC4OvGKOGN+7MrYo+b0WmKkH7EPY+G7zgcX/zzJqwUT88fapt2PfUyV2Um29q09iHOnL4kRMHfaZHzUu6cY6d+u/d9i5bqNYpTZ0W/34lngc4ydMkPM5J9MJsPHfT7EhFGaFfXx0+fgwaNH/FyZUqXw1/GjmDJnPn4+cZLP5dd/p47j5B9/YuGK1WImb1iQP2vyRPTq/j5Wb9yCXfu+EWcMiy3IlOtRXozyhtU1enkmWHpfqi29P9mJWcO5OuGy9D6ufuB37Ty12ynkKEA3cV4NmwVa2FiWqbe0Pu0f1RILzhvY1eRtR3LCCo7M/+ILuHZyN8mel4QC9KywVLy6i+vz47wG6Mz1adegTFDwY3Nj6WgF9rtQnyhALzxY27Qn8c8REBtIldlJjhLiErBk7BqEBWuqgZfzLAN7e3se1DLsmR/l8sxfz/+X/fN777yN/lLwv3L9pmyDzrO/n+DXJIu/WCNm9Iet7K9cOJcHwCx4/vX3PwwSoH+//yve6mzkhCliRnssDX/6hLH4uE8vrN28DV/u3ifOGBYrtlp9Ug2dF2fYFsrwq+Gou6Q+rJwMu0UxKSwJtxfcZKv2/0oBehsxTQopivhMnRp/qZKUCL+on/6OhV3gsWdaBedHjx3HtC8Ww3NoOQrOiVlRJuQv8DDX4JxRxKbk++snhdOrtmkx1DaN5I6luvcfnbZi/jTwOXz97+Oenz9/+Pj64S573PPFHfbwuYfb7HHXB7fY485d3JQeN27fwY1bd3D91m1cv3kb127ewrUbt3D1xk1cvX4TV67fwNI16/k+6vEjh+GDLp3EvzFNMRdnuLkW43VwDIG1JeszeCj87j/EF4vm4fMRQ2Fjk3PKvS5eBAVLgX/eO9BYWFhg0piRGNC3N+9zXlDBOVv0Yq1I85M5mRiSBLmNhcGDcyb0rNgCIYPhy9kTo6MA3eTJzkv/p37281PEP4nTTJEsJQYnIv58LJbPnyNmsrZ9z34s3LEG1SfWKJACcITokypFhfhA3QoJxdzXFOAxZ7p+7aRworZpRFc1G1VHt0FdxMhwUlJSsGz1epy9cAlzpk7k+9nTYz3Q2Uq8Li3WtBUU/BKjJk3Fge+PYuSQwXxfvL6xFP3SUoAul2sfWrCv+/ORw/DpgP7YumsPNu/4SpwxvPK9K+Sr/ahaoUZiUALsShs+tT38SjiCTr+QjtQRCoVsm2aWFGYy8UxMlHe9ZhXVFjgj/agqsLt9Hi2Kw6VOMVg5WrLfbOJVhHn201NM6j4cfXt2FzOZsWJwP/x5HJUGVIaFnflUNi2q4gJiEXDgsRiRVKzaLOvJn9cU98Cfn4k3efNVprP0tb9bRozyj1LczRNrm/Y47imv0E7FA0l+vL4f3VDcXF2xfcNqvsr86ejxfKWeYYXodm5ci54DPuUr9IbWq9v7mDp+DJydnLB09Trs/faQOJM/H3briiVzZqL1u+/jpZY3G8YOH4Ixwz7jqf+sj7tKpRJnDKt8n4r57mqS+t7h1sgdpd7Wvue9ttQqNVKiknkKffglkUWrVv9S2tm2+99//22+qXBEKxThmQGvxq0qy5SKM9JPq5yYIllgKVs3z/4tRhnxSu1LV+LIseNihhDzxarN1plfD+FXwvD0uydwK5F9VffwlxGoNLAyHL2ccGfJLbNPEWd9aln2i75QgG5+AqWg/FHsU6rMTvQiJVmBtTO24NE9w6SYp8f6e3+zcytfOe4/ZARPC08LbLtKgW3BFDZs1+oNfLl+FWbMX6y36yJW4f6rzevRZ9BQnvKfmxGfDcKEUcP5DQK2P5/1ci8IxVuV4Kvn+fX8l2d4capgb3irIZvif/XcKjEkhRgF6GaiasOWVeRQnZEOy7KVdOfqzlQ0Lh1WPKNFpUZZ7j1nwfnoSdNwNfAWbNxtxCwxB4p4JaLvRYkRSc+5hgsqS4F32OUwqJXZryDKLGR8peDeap9Ckx5ee25d2Hjo579lCtDNB2ub5hf9CLEptN2L6Fd0RAzWTt+CoGcvxYzheHtVkQLZDQh++RJDx03EoI/6od+H3dH0zXcKbAXZEEXiWGu0X384iPHTZ/NCdDkZMvAjTBo7Cgd/OIqlq9fzbQAFwa2hG993rg+3F95CSnQyitU2UAs7KUKzdLDkW9MSniew6PyU37Xz74izpJCjAN2M1GjQooICqt9kMll1Vnmy8pCqFHAKrDjcR9W7Y9igAWJGIyYmFgOGj0Jo8Si93DElBSs5Ihm35t0QI/I6FqSz/q2ssnt22Ir5g53+iPE3//3nqVg6oWfX/PXbTUUBuulLUiXjfvRjBCdS2zRiOKyi+9oZW19Vdjck1kd9w4qluHrzphScKlCxfDl06dVfnDU8QwTodra2uHTmFDZ8uRPbcyj09kn/Ppg6fiyO/nwci75YjaSkZHHGsIrVdUUV6bpZH6J9o+G/2ZdvO63Qr6KY1b+wi2F4/PVDFpwHySBv5Hvt7HNxihRytARrRnyunQuwVVi1lA6Ps5Uwny/uIvwyVXdnUqJTUNwjY7/z0LAwHpxHeydQcG6mrF2sYV1M/9VmC4tonyj4rLyDkP9C+H8D6bGiiWy/+a35NwpVcM6ESl+vMp4qdRd2rG3a47hnOB9yjYJzYnDuJd0wYdlI/mxorGDcwpWr0LxxY54arkuBON7izYQkJErvOS9fonKF7HuK9+/VkwfncXFxUCgVGD74E3w24CM+371rF3R6uz1Pv2et4erWroVqVaugnKcnPNzd4eDgAIs8FKBLz9LSAvZl9VcUOFjUcineugR/NoTYR7F4cuixFJsjWa5GXwrOixZaQTdTXg2bz5Cp1Qul39CWxd8oAc+unrCwL7pFz54cCsCkjsPR/b3OfMyD82GjoXpDTm3UzNyDnfcReTNCjEhOWOFDS3sLKOIVhb4dWemOZVDmPU8x0h2toJsm1jbNP/oRVWYnBa4gV9IHf9wP0yeMw7mLlzBo5Dgxqz1Xj2KICI0UI+0ZYgWd2b99M0/T/2TEWDGTplf3D3gV+6ioaCk4V/IVdzs7W9hYW2t9s4F9bHYjIFF6sOeEBM1z6nj9lu28LV56b33QBv63HkBZXXrf0EOB0Ri/aPht8oVLTRdUHVFNzOpXnBSc+2/zS30fH+p39fxOfoIUGRSgm7GqDZs2l6tlh6TfbOWtXKxRrmd5uNbPvlhUYfbsyBNMeHMYD9DZnvM+g4YgobGCgvNCIPJGBB7sui9GhGiwGhw1Z9TO91701AB9x4Y1sLWlLUPGxgq/BcYHIyKZak8Q40mITcB3O34qkCB9yrjR+GzgR1i+ZgP2fHtQzGqnQcs6uHvND0kJebuRlZ8AnQXTtva2SIhLEDNpViyciwZ166Bjt15iRoNdm7HWbn//dw4zFyxBbFxaHQkrKytNsC49bKWAPfWYBe+2qcfpxk6Ojq/G7Jm/RhwvWL7qVXV8uYUcTd9shBYdmuD77T/pJUBnrdXurriDxJcJqDmtNuzK6L/FGsuMe/jVAyiTpOBcrZ7kd+3CGnGKFCEUoJu5evXaFkuwSFogHfJbr6xYRbneFYpcWvDLM8Ho5NyWFx0ZMnYCfK0foVyP7NOsiPlQJipxd9ltvh+dkPQcKjjAe0INyOS6v5WlBuiEEGIM1tbWWDhrGk/vnrVwKX757ZQ4YziGWkEf+dkgjBryKRq36/Bqb/l773bEotnTcf7iZUydt5DXBjIGfbToZPWOgn5/gZJvlULZbvpvrBT8VzACf3zKW0dK/xvrf+38JnGKFDEUoBcS1Ru0bKGSqVgKTE0LGwuUaFeS/wJh7ZiKgrjHcUg6Eod+Pbtj/Q879dqGiRhf8J9BeCa9aRHyupLtpQulD3S/UGIrIjlVwSeEFF0qhYovALw4adjtv2xVeO2yRahXpxbGTZmJc5cuizM5Yyu41SfUxONvHyHimvar/boG6OymaOlOnri/zU/MZNTlnQ5Ys3QR3uneG4+fPMU77d/E0nmzcPXGTUyeNR9R0dHilYbDWnFW+bRqputf1tFEZql72MO22rEtdzbFbVFzai3IbfRXxksRp+DXOGEXQllBuGgV1J/ev3bhB3GaFEEUoBciNWvWtE6xcZoi/QqaIv1kXSwdrVDq7VIo0bpkvn4pmQt2ZzP+WTwqD6pSZG5MFBVsFZ2tcvJWI4S8hmXLsJuShBBiCCztOOBQAJLDDVcTwd3NDTs3reUFbwePHAf/Bw/FmeyxuiP1VzSAIlaBu8tvZyoWmh1dAnS2+FNjei1+IyDw52diNqMG9erg4FfbMWjkWNjb2fGU99t372HCjNmIiDTsthW27Yl19zDEewG79vBd78OCZ1SfVBO2JW3FmfxjFeEDvnmE5EiecfBQrVa/53/tAqV1FXEUxRQiISEhyvCgwH9LV/DcrVTKrJQpqoYx96Itwi6GggXrdqXttC7EYY6cvZ3h3sSd+sMXQnJLOa/AGnEtgq94EpIeu3i2tLfkKyeEEKJvbNW0RKviUhCVgoTAeDGrXwkJCfj3v/N8v3bnjh1w6s8zGfZqZ0WtUIEVCrZysuJBY/gV7VbR2Yr9oI/64ve/zsDX/4GYzRlL6Xap4YKQf14i4UX2N8sHf9QPKpUaQwcNgN/9B7wvekRk3gvZ5QX73e89zpu3HtW3hMAE+G2+B1WiivdQd6ysn/cZtvAQ+NMzPP0ugB9LP82NKkt1n/tXLgZqXkGKMgrQC6GXgYFxYUHPfvMoV+YbtUpWSpWorM1Sc0TqDOxK2VEQS8wOq6vALkKipGAMKjFJiMCCdPb3wqkaVWInhOgfq3XBemlbOVtJAWqiQTplxMTG4uLVa+j5/nu8/drpv//hFcpzwooDs/dH2xK2vP1kXEDOQT2T1wDdpVYxXoiYCTr1ItuVelZJnfU5r1u7Jv+4Y6fMQFi44bqwsGxJ9nlV6FORZxPoG09r3+HPg/MK/SvBrWH+W/CpVWqE/BuCR7sf8IrwkmcqmfpD/6sXNocHBlLbCsJRgF6IhQUGRoa/ePZ98dKev6gh81AmKqtH34uWhZwNgTJOyVfULWzprwAxH2wV3dLRkvf1pn3D5HWxD2IQ9ygOzlKQTr/bCCGG4FDegQdqbN+wvlfTra2seCeakLBQdH+vC+rUrIHTZ/5BSkr2qeuOVZxg76np8e1U1QlRNyN5yntO8hKgs+Dfa4QX5Daa36nPjjzlQWZWGtWvhw8/eA9PA5/zgr2s5a0hsEUmjxbFUXV4NThWdhKz+sMyE57/Eoin3z/h/67Kg6vAtUH+g/PIW5F4uPM+wi+FSUG/UiFdm2+1sFT29bt88bZ4CSEc7UEvQrwat6osUyo+V8vUg2WQObGCGa713VCiTQk4VKLUUGI+ou5EIuBgAFKiqLI7yczSwZJX6y3eukS+KrwTQkhO4h7H4smhAMRnEaiXKO6BhvXqwtHBAQ4O9nBxdoazk5M0tpfGDnw+/TF7jb29PeSvbUU8fPQn3j5Mocg66PZ8vyxKdSgtRkDSy0Tc/eIuVKxNVzbysgfd+/Pq/CYAw/bg35p/kx+/jhW427JmJcLDI3hwHvwyRJzRL5bSz+orWbsZpi0m2xPO0s4Tpe8j29pQdbgXz07QFQv22dYDVqE94bnm74ka+Fkul0/1vXw2Y9N2QgS6cimCqjdp4q5UyEdIQfoY6W9AKTbHfvm4NXGHexMP6Zde0WrRRswTS7F7fiJQcyc6hXLeSWbs4qpU+1Jwa+wOuTVt6yGE6F9qAPb81+cZishVqVQRJ74/IEbgqeqxcfGIi4vjz2x/eeqx5jmOF1JLP9+0cQN8NuAjbN21G+u2bBcfKSMWsJbvU0GMNELPhSDgwGMxykzbAL1MF0+UfietNVnM/Rj4bbgnRmlqVffGl+tX88+dFYgLCn4pzugHW8V2b+ph2MDcJwpBp4MQ4x/Nb+yyYnNlOnnqXK2dtYZlW0tD/vfy1ZYAtRp/yeSY43fl/H98gpBsUIBehFVo29bWNiappwp8Rb29mIaTlzPcm3ugWJ1ilCZKTB4rVhN6NgSRtyKkiyNaUScarF6BIkHBiwqyfYps72ixOq48BdTCnn6vEUL0iwXqoVJAFvR7EA/UnZwc4e7qKgXbmmCc7c/OK1bYd9qEsfikXx8sWbUOXx/6TpxJw9LtWfGy1z05+BhsS2NWtAnQ2e/KauOqi5FGxNVwPNyTMSW+WtUqvPp8SnIKBgwfjecvgsSZ/DNkYM5u7LP9+tF3o3hl+qQwzc0Vtt+eZSWwbaB5pYhXIPpOFA/MozX7y9lqebJMrf5eLpOtvnf1/FU+SUguKEAnXOVGb5S3UCs/hlo9QHpD4L+RWUsN55ousKSWZcQMqJRqJIUkISk0ESkxKfxdkRQt7GKWFXCy8bDhD2WSEtE+0fw5PZviNrAtYQcrFysevFMaPCFEX9hNQbYNi6VI64ONjQ2WzJmBDm+2xYz5i/Hr73+IMxrWrtY8S+h1LABlPdyzok2AzvZ4s5ov6cU/kQJa37Re5pUqlMeerRuhUqswYNhoPAvUX794ltnJgmW9tQmWrgnYe4EiOkW6TkhCQnAC/1mlYu8fjlUdYVtct3R29vOOfRj7an++9P9+crV6n3Q1vdv32lnDNtInhQ5dlZBMqjRo2cKjjMuM2LCYt1OSFfpr9kgIIYQQQvKE7V3fsGIJatbwxuhJ03Hp6jVxRrqQt5TD1sMGMms5b0kqt5LxObath61As+yy1yvO5xSgs/pEjpUceSFWFuSrUsRzspJ/nNQCrWU9y2D/9s2Qy+S8b/vDgAA+X7Sp70vfnWNSsP8DpbGT/KAAvYj78sFhF2u1VWMXK1svawubhtJUQwuZrLK13NqVpSsF+D/VvJAQQgoRRYoSSQlJSElRQK1OW0UhhBB9S05KRnhwBK7+7waCnum2P9vD3R27t6xHsWIu+GT4GDx8rAmIbdxtUHteXX6clai7Ubi/zU+MNHIK0Mv3qsALbGbl0Z4HCL8ajjKlS2H/l5thZW2FIWMm8H7nuihVtgRqN6mBEp7FYWtv2PUgVnvPwtICNrY2sLaxErNZk94TVCnKlFhFsjI0ISHxUVhk5MOgwOA7t/66eSshNutqfRYWCL93+RxVYyd6QQF6EXL49mHrWBtZYxdrxzo2FlZtIJM3tpFZVZTL5FQVjhBCCCHEgFKSFbh9xwd//PYPnt58huTovNVNYavW3+zYyluxDRg2ildKzy1AZ4J+f4HAY8/EKPsAvUTbkq/6nWfFf6sf7MNteFo7qzw//PPJuHMvc9G47LAV/fJ1y6Feg1qo36QOD9DNSbIqJUqpVvqqZeq/Y5LjriUqYy9/WvUjf3GaEL2hAL2Q2/fwu2aOVo7NrWHd1UIub8hWxsUpQgghhBBiQCFJ4XieEIyXiaEISgxBklITlLOicrGP4xB1M4JXR49/pl1P9bq1avKK6Y+fPMHICVMhBYqov6KBOJu9x18/RNhFTV/yrAJ0x8qOqDa2Ok9xz07E1yFYP2kx3N1cMWriNFy/lfOCMSvsZl/WHg4VHeBcw+VVv3bG3tIOnnYlUdK2OH92sjK/dr8qtUqVpEp+ooL6nwRF4u8xcZH/Dqn1MeX6k3yjAL2QmaeeJ6/6oP6bLraOXS3UFt1tLW2yvxVKCCGEEEL0KkWlwJ0oP/hE30ecQrvAm1V+j/KJ5r3VWcuv1NZcWXmzdSusXrIAZy9cxIxlS1FtfsZq61lh+8h91/rwGwGvB+isJWX1CTUyFYVLr5i1Mz4vMQjFnT0wdsoMXL52XZwBL85pW9IWdlIAbiMF5ezYoaIjL8KprRK27qhbrAYqOpQVM+ZHCtiTE1XJN5OVSd9GxMecGFKjD/U5JzqhAL2Q2HLzG9fizsX621vZjbWV23iLaUIIIYQQUoCOPjuJsKQIMdINC9jjHschxj8GiS8TeGCdvthbr25dMW/GVBw5cRy/ePwFpVolzmSPdThhQbq7peurAP3Xf/+EtxScs84XOXGxcsLwyh/h0P9+wvWnd2ApBeWsnaWNuzUvSqcvjd3qoL5rLTEyX1KwnhSvSvwzOjlm3YDKPU6JaUK0QgF6IXDg4ZGOLtbFttlY2FQSU4QQQgghxAj0EaC/jqXEs1V1FrQnBify4wFvf4jBnfpimc9m+EY/FK/MGWsxFn0wAr8fOIypCxbiXqXHcKyiXXq5nYUtEpT6aR+XncZudaUAvaYYmT9WcC5OGf9TWGLc5596dafKy0QrFKCbuQOPj7Z0t3b/3UJmkbaxhxBCCCGEGEVqivu96PuI1TLFXResd3cN56q4G5W3OmWO0fbY3mk51l3ciYspN8WscZW09UDdYtVRwYxT3HMSr4i/Ghwb125IjW4xYoqQbFGAbuZ+DTwz01putUQMCSGEEEKIiWBF4l4kBCM4MZQ/EpVJ4ozxsAJtZa1KIVwVhVDp8zMGR0t7lLEvhVJSYF7GrqQ0dhBnCq9n8U+8P6nSL2PPO0KyQAG6mdvr912DUg4lzljKLZ3FFCGEEEIIMUFxigSEJ0fyFPjIlGhEJUcjRhFnEoG7vsllMthb2MHZyokXmWPPxW3c4G5TDJay7AvSFUaxivi/g4Ifdh7eeLjhUipIoUEBeiGw99GRFm6WLlvsLW3riylCCCGEEGImlGolD97jlQmISYnlqfFsju35ZsF76iNJlYxk6aFSq8WfLFiWMgtYW1jDRm4NOwsb2PKHLR9byi3gbOkERysHOEiBuZ2lrRRoFO1Qg1V2l36We0NTwuYMrdI/WEwTkiMK0AuJ3Y9229qr3d53sHacJP2SbCSXSb8lCSGEEEJIocOCdwV7qBT8mY9VShYQ8mPpCEppzP5hsbw69R9pwC7+2f51Fgbwf6RjC5mcr2qzZ+kaUnq24ME4f5YuKdk5K7klfz3JnUKtiElQJh2JTonfOrBytwtimhCt0H9lhdCe+4cbOVu7dLKWW/a2llvXkH7ZFq08IkIIIYQQQgpQiiolJlmlOJugTPwm1jrut8/K9AkRpwjJEwrQC7l9Tw5VtVHbv2FvYdfRAvI3pIC9nEwm01/DSkIIIYQQQooYpVqZlKRM9pGiqd+ik2LOxiLln+FVekeJ04TojAL0Imb7gwPVXOT2jRysHOuroW5rKbP0tpZbFROnCSGEEEIIIemo1VI0rk56oVbLbqaokv9KUCbdTkL4+cGVBkeKlxCiNxSgF3GH1YctYh5Z1HaUWdWyt3SoJv0KaiGXyb2t5JZlLGQWVuJlhBBCCCGEFHrJypRYpVoRIJPJb6aoU87HKuMexierrw+r1vOZeAkhBkUBOsnSTp+dTrZWxepaWdlUdbCwqyCDrKE0XU0K2j2t5FbU0o0QQgghhJglviKuSg5TqVUBcrn8jkKRfCNWnfw0QRHv+/Spz70Fby5QiJcSUuAoQCd5tv3xoUo2KutqjnLrcjaWdp7Sr7k60i+6KnKZ3NNabuVGFeQJIYQQQogxKdSKBIVKGSIF4U+lINxXqVbeiVckBicj8ZGFLNnnowofRYiXEmJSKEAnerXvxT4HdaJdNUtYVrCzsi1lI7MtJf0lqy79cqwknS5jJbd0s5RZ2mteTQghhBBCSN6o1WpViloRLQXdIWrgmQVkD1RQ+8amxIVJ84GJypSHLlVlj3rLeivFHyHEbFCATgqWGrLt/j942ljIKlpZWpSxkVkXt5HbeFgAVRVQlZdBVloOmYeVhZWTHNQejhBCCCGkKFGolYlKlSJSCTVrUxZoKbN4JAXij+IViREpsuRghUrxLFGlfkgV00lhRQE6MUnr/U7Y2FlEVbCWW3nawrKklczG3dbCxkUuk1eUfnGXkyL9UjKZzEP6pe1iKbN0oNZxhBBCCCGmSQqwU6TrtxiVWh2hVqlC5HL5c+na7bFCnfIiUZUSmaJMDk1OSQpKVMuejqjWm51Tiz9KSJFDAToxe19c3+fgbGtRzt7GupSV3Lq4pdzK1VZm42wht/RQKZXlVTIpmIe6uBTDu1pA7mwBCwfpjYECekIIIYQQHUgBd7JSpYxTqlVRgDpMrZa9tGRBt1z2JFGpiEpWJUYlKZPCFYqUl8kW8ufPnxR/vuDNN6nwGiFaoACdFDmHbx+2jrNQlrGwsSwpBfMeUtDuJj07W8usHK0srN0VKoWnWq0qIf3n4S6XyYrJZDJnC5mFg/Q6G+mY/pshhBBCSKGgUqtUCpUyQQVVrEqtjpIig3CZGqEWMnmwdByYrEyJTlErYlKkoDtFnRKeIsNLlTopaEjlfi9plZsQw6BggxAt7fT50UltmVRS+o+muI3M0s3awtZFLoezrYWVgxWsHdRqlFLJlMVVgDvUcJVCeRcZ5I7Sm5y99LCTy2jVnhBCCCH6xdLHpUA7QalWxUlBdox0/REJtTpCBlmohdwyWAlFaIpKGa9QJ8cq1MpoJdQRScmJ4Qp1yku1V43g4bLGKeJDEUJMAAXohBSAv9R/WT5+HOKhVKo8bGQ2rlKkXszCwtLZSmbpKL152tvILW1lsHBVQVFcpYKbCkpXuUzmDLXMWSaTObAAXwr2bS3lFlbiQxJCCCHEjElBtVoFdZL0/4nSI16tVseqZYiW8ZVsWYQcFmFymfxliio5LlmZkqCAMk4pU/6/vfvJbd244wA+f0jJsh0HrwW66K4BcoNeoEfoJvuueo4cIwfoJstco82uqyLbdFPk5T372bJEcqa/kV8WBVogiyZo0s8HHg9JkTMjGSL5lSjrYW3rfert27WdX+d6/Y8//Ob3b943CfwMCOjwE/L5Xz+/vb8+/7Iuu1dlnj7MEeD3pdzmPN3MpR7mMl/VUq7ioP6L1rdXW9texUH+LqX+QTzbbyPw38TB/hDbjfV2NQv8APB9jEDdUz9HfdoiVMf0UxxfH3tK7+L4el9yeltK/ba0/HrN/X7dzqc19ePWl6dlG+F6fVjXdt97e1Pm/Pr8zUff/PG33r0G/pWADv/Hvvj6i+uv3x1f7XL6sKR+V+v8QQT3m9qmmzKXw5Tq1VymfellH/WhpfYqTko+HIF/a+2uxLq99wj9+RC7k0POeZ9T2ZeUI/yXyWf2AfgxRXhucawal3yf4/h0aqk/x+Jj1E+5p8c4KL1LOT/EMeptHK/exvHrzdrX09q2c5TntZ2ft5Ketr4+Ln17l7f+cEzL/a5Nbz76+Fff/i77R2fAD8vJM/CD+Owvn81X11d3p5Lvpml/W3u6TaWOMH891XIoabqaotQSgb6PQD/Pc61z7+mu9e2DntJt1Lc95euUepR0HXn/KuqrnPL4h327qHc5l7mkPEW7U8xf+gbgf8N41znCcYTaHqF5lHaOXfUp9vWnuPU59vHH3tsxTkmfSsnv4njwWHJ5GGVL/XHt27L1ZUktnc5pPW3rdlpLO0ZbTy2tT72Vx1z6w7Ic3x1Suv/qT1+9+/TTT9v77gF+cpzNAj8L47/zv01vb+v+9mbZ2k2E/es8T4eypUOt47L/y6X/+9zTvpSym3Kda6lz7nke7/ZP8RMB/3rt621r/bqXfrkqIM4tD7GjvIq95T5OMKOk/XhhoKe0izbnWD7H7VHGiwSlRl1H/TIqgB9fhNdxKfZ2Kb2vUa+pp6XltqQIybH/OscK59innWL5KZf8HPPPOedjTD/l1o+1TBGU82ME6vH56HWJ0l++yzoC8xZt9NPWImyn/twiaK9rhO2+HnOtT0trT9tyfjxN6fH1xxGYs8AM8H0J6AD/ZePqgee768N1rYecd1cpbVc59ava8358XV9LeT+VuotVd7mXXSlljhPhy4sFcYI8XT4e0CPw16lOOUfoj8DfR/BPsTxd9ZL2cdYd7bZ9nFTv40R5N+o4Ud6laCdOwHfRzrgaYe65X64wiL5eyksbMR3tXtrO9TKdesyX6CJFyeMbB2JmzML/lwi0raUegXLUKbJnVHmE3fxd4L3UEWzXeD6Ny51HGaF3jefRqJd4/o7PFZ9jvSWe26d4Xp6j4XPUp5rquOT6VPKoI9RG+o3gvEWf29rXLaa2Hu1GCF5zHu8455GNly2mY6Vzz9s5bekcAziNsi6nU2/5uc7tuL++Ob7K0/HLX3/5LBQD/DQ5+QLg3xrfPvC3vz/sdudtd3z7sMuH/RxhZd7PbT61aT7UMi29z5Hkp9KilDK1tk2l52maak0l1UgeU20pwn+vKddxdUGJsFMj9tRcY4ucy2V6vDqQconwU2qpkW9ivvVYIaZj2bg4YbySED+RgS6XPER86uOFhNh0vKBQaqwXq4x+0mU6klWNEBWl1whXY4M6WooGy6jTFrePPnPMt+gvBhDrlghYl3ZjnDGeFEO8HCtjs++Wj/nodUzHYGL9uHvjC4EjVl2WRYkOx1BjqzE/Yl4eW8e4YgAxlKgvyy+rfzf9n0VvsUn09H561NHfy4IRw6LJSz16vnQTgx2PYNTjTsXvy/Lx6MV9jRtjUc9jVHEHLu3EKjE/tog6Bhmx8TLIsU6LOxM5cWwZ68QDGQ/5NurYqMUDGIGyt7h728vyvMU221ge240gu8UjGfkyUmhMXsb3MsRIprFp9DUai3FEHX2O+v3yGEL0EQn5UkeJdvMW8yV+rxGc46842o/7tY7pCLVbTG0x0DVdwm5dY4BxW1laaeuulmV7el5PMX+odTnW05Kfy/Jc2vluXs83f75ZPvnkkxg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9LSv8EsfTprJCkT20AAAAASUVORK5CYII="/>
          <p:cNvPicPr>
            <a:picLocks noChangeAspect="1"/>
          </p:cNvPicPr>
          <p:nvPr/>
        </p:nvPicPr>
        <p:blipFill>
          <a:blip r:embed="rId3"/>
          <a:srcRect t="10853" b="11628"/>
          <a:stretch/>
        </p:blipFill>
        <p:spPr>
          <a:xfrm>
            <a:off x="5236203" y="1348651"/>
            <a:ext cx="3170226" cy="24461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719</Words>
  <Application>Microsoft Office PowerPoint</Application>
  <PresentationFormat>On-screen Show (16:9)</PresentationFormat>
  <Paragraphs>98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Marija</cp:lastModifiedBy>
  <cp:revision>35</cp:revision>
  <dcterms:created xsi:type="dcterms:W3CDTF">2024-05-20T12:18:59Z</dcterms:created>
  <dcterms:modified xsi:type="dcterms:W3CDTF">2024-06-04T22:05:30Z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61f1fd7-af7e-4e28-94fd-94525e867b24_Enabled">
    <vt:lpwstr>true</vt:lpwstr>
  </property>
  <property fmtid="{D5CDD505-2E9C-101B-9397-08002B2CF9AE}" pid="3" name="MSIP_Label_161f1fd7-af7e-4e28-94fd-94525e867b24_SetDate">
    <vt:lpwstr>2024-05-23T10:45:24Z</vt:lpwstr>
  </property>
  <property fmtid="{D5CDD505-2E9C-101B-9397-08002B2CF9AE}" pid="4" name="MSIP_Label_161f1fd7-af7e-4e28-94fd-94525e867b24_Method">
    <vt:lpwstr>Privileged</vt:lpwstr>
  </property>
  <property fmtid="{D5CDD505-2E9C-101B-9397-08002B2CF9AE}" pid="5" name="MSIP_Label_161f1fd7-af7e-4e28-94fd-94525e867b24_Name">
    <vt:lpwstr>Javno (Nevidljiva)</vt:lpwstr>
  </property>
  <property fmtid="{D5CDD505-2E9C-101B-9397-08002B2CF9AE}" pid="6" name="MSIP_Label_161f1fd7-af7e-4e28-94fd-94525e867b24_SiteId">
    <vt:lpwstr>9b2631c1-db61-4f64-899c-1897c5f78407</vt:lpwstr>
  </property>
  <property fmtid="{D5CDD505-2E9C-101B-9397-08002B2CF9AE}" pid="7" name="MSIP_Label_161f1fd7-af7e-4e28-94fd-94525e867b24_ActionId">
    <vt:lpwstr>a60a9d85-08fe-492a-ae6b-e6c090e7520a</vt:lpwstr>
  </property>
  <property fmtid="{D5CDD505-2E9C-101B-9397-08002B2CF9AE}" pid="8" name="MSIP_Label_161f1fd7-af7e-4e28-94fd-94525e867b24_ContentBits">
    <vt:lpwstr>0</vt:lpwstr>
  </property>
</Properties>
</file>