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28" r:id="rId3"/>
    <p:sldMasterId id="2147483747" r:id="rId4"/>
    <p:sldMasterId id="2147483702" r:id="rId5"/>
    <p:sldMasterId id="2147483722" r:id="rId6"/>
  </p:sldMasterIdLst>
  <p:notesMasterIdLst>
    <p:notesMasterId r:id="rId25"/>
  </p:notesMasterIdLst>
  <p:sldIdLst>
    <p:sldId id="279" r:id="rId7"/>
    <p:sldId id="293" r:id="rId8"/>
    <p:sldId id="296" r:id="rId9"/>
    <p:sldId id="299" r:id="rId10"/>
    <p:sldId id="300" r:id="rId11"/>
    <p:sldId id="301" r:id="rId12"/>
    <p:sldId id="302" r:id="rId13"/>
    <p:sldId id="305" r:id="rId14"/>
    <p:sldId id="307" r:id="rId15"/>
    <p:sldId id="306" r:id="rId16"/>
    <p:sldId id="308" r:id="rId17"/>
    <p:sldId id="309" r:id="rId18"/>
    <p:sldId id="310" r:id="rId19"/>
    <p:sldId id="311" r:id="rId20"/>
    <p:sldId id="312" r:id="rId21"/>
    <p:sldId id="313" r:id="rId22"/>
    <p:sldId id="314" r:id="rId23"/>
    <p:sldId id="290" r:id="rId24"/>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4A4A4"/>
    <a:srgbClr val="E20512"/>
    <a:srgbClr val="4D4D4C"/>
    <a:srgbClr val="8A8B8A"/>
    <a:srgbClr val="A2A2A2"/>
    <a:srgbClr val="8A8A8A"/>
    <a:srgbClr val="A3A3A3"/>
    <a:srgbClr val="6E6E6E"/>
    <a:srgbClr val="565656"/>
    <a:srgbClr val="901A1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6029"/>
  </p:normalViewPr>
  <p:slideViewPr>
    <p:cSldViewPr snapToGrid="0" snapToObjects="1">
      <p:cViewPr varScale="1">
        <p:scale>
          <a:sx n="41" d="100"/>
          <a:sy n="41" d="100"/>
        </p:scale>
        <p:origin x="-590" y="-110"/>
      </p:cViewPr>
      <p:guideLst>
        <p:guide orient="horz" pos="4320"/>
        <p:guide pos="7679"/>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C60A2-FB71-2A49-981F-3CBEC3D8B01C}" type="datetimeFigureOut">
              <a:rPr lang="x-none" smtClean="0"/>
              <a:pPr/>
              <a:t>6/4/2024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82326-4D12-D64D-B2D8-7F5F20E89437}" type="slidenum">
              <a:rPr lang="x-none" smtClean="0"/>
              <a:pPr/>
              <a:t>‹#›</a:t>
            </a:fld>
            <a:endParaRPr lang="x-none"/>
          </a:p>
        </p:txBody>
      </p:sp>
    </p:spTree>
    <p:extLst>
      <p:ext uri="{BB962C8B-B14F-4D97-AF65-F5344CB8AC3E}">
        <p14:creationId xmlns:p14="http://schemas.microsoft.com/office/powerpoint/2010/main" xmlns="" val="143885454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 krovna foto 01">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E1FC2C98-4A8A-EF43-8FCB-6A0DD8789BD2}"/>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3" name="Text Placeholder 8">
            <a:extLst>
              <a:ext uri="{FF2B5EF4-FFF2-40B4-BE49-F238E27FC236}">
                <a16:creationId xmlns:a16="http://schemas.microsoft.com/office/drawing/2014/main" xmlns="" id="{A2D45657-4FFF-F94F-A71D-3FA386314947}"/>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
        <p:nvSpPr>
          <p:cNvPr id="9" name="Text Placeholder 3">
            <a:extLst>
              <a:ext uri="{FF2B5EF4-FFF2-40B4-BE49-F238E27FC236}">
                <a16:creationId xmlns:a16="http://schemas.microsoft.com/office/drawing/2014/main" xmlns="" id="{BBC99863-55B8-8E4E-97B8-E097E50DEC39}"/>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Tree>
    <p:extLst>
      <p:ext uri="{BB962C8B-B14F-4D97-AF65-F5344CB8AC3E}">
        <p14:creationId xmlns:p14="http://schemas.microsoft.com/office/powerpoint/2010/main" xmlns="" val="455086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sebinski sklopi 03">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xmlns="" id="{38C4CE11-AE2D-3B4C-8616-0F7FEBFE0B43}"/>
              </a:ext>
            </a:extLst>
          </p:cNvPr>
          <p:cNvSpPr>
            <a:spLocks noGrp="1" noChangeAspect="1"/>
          </p:cNvSpPr>
          <p:nvPr>
            <p:ph sz="quarter" idx="17" hasCustomPrompt="1"/>
          </p:nvPr>
        </p:nvSpPr>
        <p:spPr>
          <a:xfrm>
            <a:off x="12191206" y="6856200"/>
            <a:ext cx="5335200" cy="5335200"/>
          </a:xfrm>
        </p:spPr>
        <p:txBody>
          <a:bodyPr lIns="360000" tIns="251999" rIns="360000" bIns="251999"/>
          <a:lstStyle>
            <a:lvl1pPr marL="0" indent="0">
              <a:buFontTx/>
              <a:buNone/>
              <a:defRPr/>
            </a:lvl1pPr>
          </a:lstStyle>
          <a:p>
            <a:pPr lvl="0"/>
            <a:r>
              <a:rPr lang="en-GB" dirty="0" err="1"/>
              <a:t>Dodaj</a:t>
            </a:r>
            <a:r>
              <a:rPr lang="en-GB" dirty="0"/>
              <a:t> </a:t>
            </a:r>
            <a:r>
              <a:rPr lang="en-GB" dirty="0" err="1"/>
              <a:t>vsebino</a:t>
            </a:r>
            <a:endParaRPr lang="x-none" dirty="0"/>
          </a:p>
        </p:txBody>
      </p:sp>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lvl1pPr algn="l">
              <a:defRPr/>
            </a:lvl1pPr>
          </a:lstStyle>
          <a:p>
            <a:r>
              <a:rPr lang="en-GB"/>
              <a:t>Nova PPT predloga, Oktober 2020</a:t>
            </a:r>
            <a:endParaRPr lang="x-none" dirty="0"/>
          </a:p>
        </p:txBody>
      </p:sp>
      <p:sp>
        <p:nvSpPr>
          <p:cNvPr id="8" name="Content Placeholder 5">
            <a:extLst>
              <a:ext uri="{FF2B5EF4-FFF2-40B4-BE49-F238E27FC236}">
                <a16:creationId xmlns:a16="http://schemas.microsoft.com/office/drawing/2014/main" xmlns="" id="{D077C509-683A-0C4F-B69E-1B518B03536B}"/>
              </a:ext>
            </a:extLst>
          </p:cNvPr>
          <p:cNvSpPr>
            <a:spLocks noGrp="1" noChangeAspect="1"/>
          </p:cNvSpPr>
          <p:nvPr>
            <p:ph sz="quarter" idx="14" hasCustomPrompt="1"/>
          </p:nvPr>
        </p:nvSpPr>
        <p:spPr>
          <a:xfrm>
            <a:off x="12191206" y="1524600"/>
            <a:ext cx="5335200" cy="5335200"/>
          </a:xfrm>
        </p:spPr>
        <p:txBody>
          <a:bodyPr lIns="360000" tIns="251999" rIns="360000" bIns="251999"/>
          <a:lstStyle>
            <a:lvl1pPr marL="0" indent="0">
              <a:buFontTx/>
              <a:buNone/>
              <a:defRPr/>
            </a:lvl1pPr>
          </a:lstStyle>
          <a:p>
            <a:pPr lvl="0"/>
            <a:r>
              <a:rPr lang="en-GB" dirty="0" err="1"/>
              <a:t>Dodaj</a:t>
            </a:r>
            <a:r>
              <a:rPr lang="en-GB" dirty="0"/>
              <a:t> </a:t>
            </a:r>
            <a:r>
              <a:rPr lang="en-GB" dirty="0" err="1"/>
              <a:t>vsebino</a:t>
            </a:r>
            <a:endParaRPr lang="x-none" dirty="0"/>
          </a:p>
        </p:txBody>
      </p:sp>
      <p:sp>
        <p:nvSpPr>
          <p:cNvPr id="9" name="Content Placeholder 5">
            <a:extLst>
              <a:ext uri="{FF2B5EF4-FFF2-40B4-BE49-F238E27FC236}">
                <a16:creationId xmlns:a16="http://schemas.microsoft.com/office/drawing/2014/main" xmlns="" id="{FEC1D11F-AD7D-0443-BDF3-D84AABF7E426}"/>
              </a:ext>
            </a:extLst>
          </p:cNvPr>
          <p:cNvSpPr>
            <a:spLocks noGrp="1" noChangeAspect="1"/>
          </p:cNvSpPr>
          <p:nvPr>
            <p:ph sz="quarter" idx="15" hasCustomPrompt="1"/>
          </p:nvPr>
        </p:nvSpPr>
        <p:spPr>
          <a:xfrm>
            <a:off x="17522806" y="1524600"/>
            <a:ext cx="5335200" cy="5335200"/>
          </a:xfrm>
        </p:spPr>
        <p:txBody>
          <a:bodyPr lIns="360000" tIns="251999" rIns="360000" bIns="251999"/>
          <a:lstStyle>
            <a:lvl1pPr marL="0" indent="0">
              <a:buFontTx/>
              <a:buNone/>
              <a:defRPr/>
            </a:lvl1pPr>
          </a:lstStyle>
          <a:p>
            <a:pPr lvl="0"/>
            <a:r>
              <a:rPr lang="en-GB" dirty="0" err="1"/>
              <a:t>Dodaj</a:t>
            </a:r>
            <a:r>
              <a:rPr lang="en-GB" dirty="0"/>
              <a:t> </a:t>
            </a:r>
            <a:r>
              <a:rPr lang="en-GB" dirty="0" err="1"/>
              <a:t>vsebino</a:t>
            </a:r>
            <a:endParaRPr lang="x-none" dirty="0"/>
          </a:p>
        </p:txBody>
      </p:sp>
      <p:sp>
        <p:nvSpPr>
          <p:cNvPr id="14" name="Content Placeholder 5">
            <a:extLst>
              <a:ext uri="{FF2B5EF4-FFF2-40B4-BE49-F238E27FC236}">
                <a16:creationId xmlns:a16="http://schemas.microsoft.com/office/drawing/2014/main" xmlns="" id="{B32F32DD-40CA-A949-8648-D2EE57AC72DB}"/>
              </a:ext>
            </a:extLst>
          </p:cNvPr>
          <p:cNvSpPr>
            <a:spLocks noGrp="1" noChangeAspect="1"/>
          </p:cNvSpPr>
          <p:nvPr>
            <p:ph sz="quarter" idx="18" hasCustomPrompt="1"/>
          </p:nvPr>
        </p:nvSpPr>
        <p:spPr>
          <a:xfrm>
            <a:off x="17522806" y="6856200"/>
            <a:ext cx="5335200" cy="5335200"/>
          </a:xfrm>
        </p:spPr>
        <p:txBody>
          <a:bodyPr lIns="360000" tIns="251999" rIns="360000" bIns="251999"/>
          <a:lstStyle>
            <a:lvl1pPr marL="0" indent="0">
              <a:buFontTx/>
              <a:buNone/>
              <a:defRPr/>
            </a:lvl1pPr>
          </a:lstStyle>
          <a:p>
            <a:pPr lvl="0"/>
            <a:r>
              <a:rPr lang="en-GB" dirty="0" err="1"/>
              <a:t>Dodaj</a:t>
            </a:r>
            <a:r>
              <a:rPr lang="en-GB" dirty="0"/>
              <a:t> </a:t>
            </a:r>
            <a:r>
              <a:rPr lang="en-GB" dirty="0" err="1"/>
              <a:t>vsebino</a:t>
            </a:r>
            <a:endParaRPr lang="x-none" dirty="0"/>
          </a:p>
        </p:txBody>
      </p:sp>
      <p:sp>
        <p:nvSpPr>
          <p:cNvPr id="15" name="Content Placeholder 5">
            <a:extLst>
              <a:ext uri="{FF2B5EF4-FFF2-40B4-BE49-F238E27FC236}">
                <a16:creationId xmlns:a16="http://schemas.microsoft.com/office/drawing/2014/main" xmlns="" id="{9A551934-EF63-A445-8633-50F04ECAC0D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6" name="Title 1">
            <a:extLst>
              <a:ext uri="{FF2B5EF4-FFF2-40B4-BE49-F238E27FC236}">
                <a16:creationId xmlns:a16="http://schemas.microsoft.com/office/drawing/2014/main" xmlns="" id="{B7525412-2F56-704B-9BE3-3554461B6B6C}"/>
              </a:ext>
            </a:extLst>
          </p:cNvPr>
          <p:cNvSpPr>
            <a:spLocks noGrp="1"/>
          </p:cNvSpPr>
          <p:nvPr>
            <p:ph type="title" hasCustomPrompt="1"/>
          </p:nvPr>
        </p:nvSpPr>
        <p:spPr>
          <a:xfrm>
            <a:off x="1533526" y="3827721"/>
            <a:ext cx="8354754"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38037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 vas / govorcu">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lvl1pPr algn="l">
              <a:defRPr/>
            </a:lvl1pPr>
          </a:lstStyle>
          <a:p>
            <a:r>
              <a:rPr lang="en-GB"/>
              <a:t>Nova PPT predloga, Oktober 2020</a:t>
            </a:r>
            <a:endParaRPr lang="x-none" dirty="0"/>
          </a:p>
        </p:txBody>
      </p:sp>
      <p:sp>
        <p:nvSpPr>
          <p:cNvPr id="11" name="Title 1">
            <a:extLst>
              <a:ext uri="{FF2B5EF4-FFF2-40B4-BE49-F238E27FC236}">
                <a16:creationId xmlns:a16="http://schemas.microsoft.com/office/drawing/2014/main" xmlns="" id="{1FA5CFEC-FEF1-B346-B160-75C8EF7A1690}"/>
              </a:ext>
            </a:extLst>
          </p:cNvPr>
          <p:cNvSpPr>
            <a:spLocks noGrp="1"/>
          </p:cNvSpPr>
          <p:nvPr>
            <p:ph type="title" hasCustomPrompt="1"/>
          </p:nvPr>
        </p:nvSpPr>
        <p:spPr>
          <a:xfrm>
            <a:off x="1533525" y="1550876"/>
            <a:ext cx="10247349"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5" name="Picture Placeholder 4">
            <a:extLst>
              <a:ext uri="{FF2B5EF4-FFF2-40B4-BE49-F238E27FC236}">
                <a16:creationId xmlns:a16="http://schemas.microsoft.com/office/drawing/2014/main" xmlns="" id="{902A9054-39CF-6B47-BA76-EC633D561BE6}"/>
              </a:ext>
            </a:extLst>
          </p:cNvPr>
          <p:cNvSpPr>
            <a:spLocks noGrp="1"/>
          </p:cNvSpPr>
          <p:nvPr>
            <p:ph type="pic" sz="quarter" idx="15" hasCustomPrompt="1"/>
          </p:nvPr>
        </p:nvSpPr>
        <p:spPr>
          <a:xfrm>
            <a:off x="1533525" y="3827462"/>
            <a:ext cx="7113600" cy="7113600"/>
          </a:xfrm>
        </p:spPr>
        <p:txBody>
          <a:bodyPr anchor="ctr" anchorCtr="1"/>
          <a:lstStyle>
            <a:lvl1pPr marL="0" indent="0">
              <a:buFontTx/>
              <a:buNone/>
              <a:defRPr/>
            </a:lvl1pPr>
          </a:lstStyle>
          <a:p>
            <a:r>
              <a:rPr lang="x-none" dirty="0"/>
              <a:t>Vstavi sliko</a:t>
            </a:r>
          </a:p>
        </p:txBody>
      </p:sp>
      <p:sp>
        <p:nvSpPr>
          <p:cNvPr id="9" name="Content Placeholder 5">
            <a:extLst>
              <a:ext uri="{FF2B5EF4-FFF2-40B4-BE49-F238E27FC236}">
                <a16:creationId xmlns:a16="http://schemas.microsoft.com/office/drawing/2014/main" xmlns="" id="{CF6CD563-92F9-D144-90E4-9ADE3FE88193}"/>
              </a:ext>
            </a:extLst>
          </p:cNvPr>
          <p:cNvSpPr>
            <a:spLocks noGrp="1"/>
          </p:cNvSpPr>
          <p:nvPr>
            <p:ph sz="quarter" idx="12" hasCustomPrompt="1"/>
          </p:nvPr>
        </p:nvSpPr>
        <p:spPr>
          <a:xfrm>
            <a:off x="8647125" y="3827721"/>
            <a:ext cx="14186478" cy="7113329"/>
          </a:xfrm>
          <a:gradFill>
            <a:gsLst>
              <a:gs pos="0">
                <a:srgbClr val="8A8B8A"/>
              </a:gs>
              <a:gs pos="100000">
                <a:srgbClr val="4D4D4C"/>
              </a:gs>
            </a:gsLst>
            <a:lin ang="2700000" scaled="0"/>
          </a:gradFill>
        </p:spPr>
        <p:txBody>
          <a:bodyPr lIns="720000" tIns="648000" rIns="720000" bIns="648000"/>
          <a:lstStyle>
            <a:lvl1pPr marL="571500" indent="-571500">
              <a:buFont typeface="Arial" panose="020B0604020202020204" pitchFamily="34" charset="0"/>
              <a:buChar char="•"/>
              <a:defRPr>
                <a:solidFill>
                  <a:schemeClr val="bg1"/>
                </a:solidFill>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9647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števanje">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xmlns="" id="{38C4CE11-AE2D-3B4C-8616-0F7FEBFE0B43}"/>
              </a:ext>
            </a:extLst>
          </p:cNvPr>
          <p:cNvSpPr>
            <a:spLocks noGrp="1" noChangeAspect="1"/>
          </p:cNvSpPr>
          <p:nvPr>
            <p:ph sz="quarter" idx="17" hasCustomPrompt="1"/>
          </p:nvPr>
        </p:nvSpPr>
        <p:spPr>
          <a:xfrm>
            <a:off x="1533680"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0" name="Content Placeholder 5">
            <a:extLst>
              <a:ext uri="{FF2B5EF4-FFF2-40B4-BE49-F238E27FC236}">
                <a16:creationId xmlns:a16="http://schemas.microsoft.com/office/drawing/2014/main" xmlns="" id="{099858E8-CEB7-0B4D-A548-55C366355137}"/>
              </a:ext>
            </a:extLst>
          </p:cNvPr>
          <p:cNvSpPr>
            <a:spLocks noGrp="1"/>
          </p:cNvSpPr>
          <p:nvPr>
            <p:ph sz="quarter" idx="13" hasCustomPrompt="1"/>
          </p:nvPr>
        </p:nvSpPr>
        <p:spPr>
          <a:xfrm>
            <a:off x="1533680"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15" name="Content Placeholder 5">
            <a:extLst>
              <a:ext uri="{FF2B5EF4-FFF2-40B4-BE49-F238E27FC236}">
                <a16:creationId xmlns:a16="http://schemas.microsoft.com/office/drawing/2014/main" xmlns="" id="{C91BB68C-8FA2-F946-BE89-B908AFF7E326}"/>
              </a:ext>
            </a:extLst>
          </p:cNvPr>
          <p:cNvSpPr>
            <a:spLocks noGrp="1" noChangeAspect="1"/>
          </p:cNvSpPr>
          <p:nvPr>
            <p:ph sz="quarter" idx="18" hasCustomPrompt="1"/>
          </p:nvPr>
        </p:nvSpPr>
        <p:spPr>
          <a:xfrm>
            <a:off x="8890006"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6" name="Content Placeholder 5">
            <a:extLst>
              <a:ext uri="{FF2B5EF4-FFF2-40B4-BE49-F238E27FC236}">
                <a16:creationId xmlns:a16="http://schemas.microsoft.com/office/drawing/2014/main" xmlns="" id="{94EC7037-450C-EA4F-A350-135FE2A984B9}"/>
              </a:ext>
            </a:extLst>
          </p:cNvPr>
          <p:cNvSpPr>
            <a:spLocks noGrp="1"/>
          </p:cNvSpPr>
          <p:nvPr>
            <p:ph sz="quarter" idx="19" hasCustomPrompt="1"/>
          </p:nvPr>
        </p:nvSpPr>
        <p:spPr>
          <a:xfrm>
            <a:off x="8890006"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17" name="Content Placeholder 5">
            <a:extLst>
              <a:ext uri="{FF2B5EF4-FFF2-40B4-BE49-F238E27FC236}">
                <a16:creationId xmlns:a16="http://schemas.microsoft.com/office/drawing/2014/main" xmlns="" id="{22B43403-7E0D-C84E-B6A0-D4FF4E8B7354}"/>
              </a:ext>
            </a:extLst>
          </p:cNvPr>
          <p:cNvSpPr>
            <a:spLocks noGrp="1" noChangeAspect="1"/>
          </p:cNvSpPr>
          <p:nvPr>
            <p:ph sz="quarter" idx="20" hasCustomPrompt="1"/>
          </p:nvPr>
        </p:nvSpPr>
        <p:spPr>
          <a:xfrm>
            <a:off x="16231203"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95112C6-205E-A442-9A39-432C1BE3AE5D}"/>
              </a:ext>
            </a:extLst>
          </p:cNvPr>
          <p:cNvSpPr>
            <a:spLocks noGrp="1"/>
          </p:cNvSpPr>
          <p:nvPr>
            <p:ph sz="quarter" idx="21" hasCustomPrompt="1"/>
          </p:nvPr>
        </p:nvSpPr>
        <p:spPr>
          <a:xfrm>
            <a:off x="16231203"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20" name="Title 1">
            <a:extLst>
              <a:ext uri="{FF2B5EF4-FFF2-40B4-BE49-F238E27FC236}">
                <a16:creationId xmlns:a16="http://schemas.microsoft.com/office/drawing/2014/main" xmlns="" id="{24AD5DB9-30EC-1843-A85D-9CD07973F0FC}"/>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2425073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števanje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4" name="Title 1">
            <a:extLst>
              <a:ext uri="{FF2B5EF4-FFF2-40B4-BE49-F238E27FC236}">
                <a16:creationId xmlns:a16="http://schemas.microsoft.com/office/drawing/2014/main" xmlns="" id="{3092BB85-1742-D144-890A-638A7A3FBF19}"/>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16" name="Content Placeholder 5">
            <a:extLst>
              <a:ext uri="{FF2B5EF4-FFF2-40B4-BE49-F238E27FC236}">
                <a16:creationId xmlns:a16="http://schemas.microsoft.com/office/drawing/2014/main" xmlns=""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9" name="Content Placeholder 5">
            <a:extLst>
              <a:ext uri="{FF2B5EF4-FFF2-40B4-BE49-F238E27FC236}">
                <a16:creationId xmlns:a16="http://schemas.microsoft.com/office/drawing/2014/main" xmlns=""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21" name="Content Placeholder 5">
            <a:extLst>
              <a:ext uri="{FF2B5EF4-FFF2-40B4-BE49-F238E27FC236}">
                <a16:creationId xmlns:a16="http://schemas.microsoft.com/office/drawing/2014/main" xmlns=""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23" name="Content Placeholder 5">
            <a:extLst>
              <a:ext uri="{FF2B5EF4-FFF2-40B4-BE49-F238E27FC236}">
                <a16:creationId xmlns:a16="http://schemas.microsoft.com/office/drawing/2014/main" xmlns=""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0" name="Content Placeholder 5">
            <a:extLst>
              <a:ext uri="{FF2B5EF4-FFF2-40B4-BE49-F238E27FC236}">
                <a16:creationId xmlns:a16="http://schemas.microsoft.com/office/drawing/2014/main" xmlns=""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2" name="Content Placeholder 5">
            <a:extLst>
              <a:ext uri="{FF2B5EF4-FFF2-40B4-BE49-F238E27FC236}">
                <a16:creationId xmlns:a16="http://schemas.microsoft.com/office/drawing/2014/main" xmlns=""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65692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števanje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4" name="Title 1">
            <a:extLst>
              <a:ext uri="{FF2B5EF4-FFF2-40B4-BE49-F238E27FC236}">
                <a16:creationId xmlns:a16="http://schemas.microsoft.com/office/drawing/2014/main" xmlns="" id="{3092BB85-1742-D144-890A-638A7A3FBF19}"/>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16" name="Content Placeholder 5">
            <a:extLst>
              <a:ext uri="{FF2B5EF4-FFF2-40B4-BE49-F238E27FC236}">
                <a16:creationId xmlns:a16="http://schemas.microsoft.com/office/drawing/2014/main" xmlns=""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9" name="Content Placeholder 5">
            <a:extLst>
              <a:ext uri="{FF2B5EF4-FFF2-40B4-BE49-F238E27FC236}">
                <a16:creationId xmlns:a16="http://schemas.microsoft.com/office/drawing/2014/main" xmlns=""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21" name="Content Placeholder 5">
            <a:extLst>
              <a:ext uri="{FF2B5EF4-FFF2-40B4-BE49-F238E27FC236}">
                <a16:creationId xmlns:a16="http://schemas.microsoft.com/office/drawing/2014/main" xmlns=""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23" name="Content Placeholder 5">
            <a:extLst>
              <a:ext uri="{FF2B5EF4-FFF2-40B4-BE49-F238E27FC236}">
                <a16:creationId xmlns:a16="http://schemas.microsoft.com/office/drawing/2014/main" xmlns=""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0" name="Content Placeholder 5">
            <a:extLst>
              <a:ext uri="{FF2B5EF4-FFF2-40B4-BE49-F238E27FC236}">
                <a16:creationId xmlns:a16="http://schemas.microsoft.com/office/drawing/2014/main" xmlns=""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2" name="Content Placeholder 5">
            <a:extLst>
              <a:ext uri="{FF2B5EF4-FFF2-40B4-BE49-F238E27FC236}">
                <a16:creationId xmlns:a16="http://schemas.microsoft.com/office/drawing/2014/main" xmlns=""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511399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oče besedi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77D47-F71C-1942-8B6D-988FC40FB4C3}"/>
              </a:ext>
            </a:extLst>
          </p:cNvPr>
          <p:cNvSpPr>
            <a:spLocks noGrp="1"/>
          </p:cNvSpPr>
          <p:nvPr>
            <p:ph type="title" hasCustomPrompt="1"/>
          </p:nvPr>
        </p:nvSpPr>
        <p:spPr>
          <a:xfrm>
            <a:off x="1533525" y="1551615"/>
            <a:ext cx="21300078"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p:cNvSpPr>
          <p:nvPr>
            <p:ph sz="quarter" idx="12" hasCustomPrompt="1"/>
          </p:nvPr>
        </p:nvSpPr>
        <p:spPr>
          <a:xfrm>
            <a:off x="1533525" y="3827721"/>
            <a:ext cx="21300078"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311987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oče besedilo - 2 stolp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77D47-F71C-1942-8B6D-988FC40FB4C3}"/>
              </a:ext>
            </a:extLst>
          </p:cNvPr>
          <p:cNvSpPr>
            <a:spLocks noGrp="1"/>
          </p:cNvSpPr>
          <p:nvPr>
            <p:ph type="title" hasCustomPrompt="1"/>
          </p:nvPr>
        </p:nvSpPr>
        <p:spPr>
          <a:xfrm>
            <a:off x="1533525" y="1551615"/>
            <a:ext cx="21300078"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p:cNvSpPr>
          <p:nvPr>
            <p:ph sz="quarter" idx="12" hasCustomPrompt="1"/>
          </p:nvPr>
        </p:nvSpPr>
        <p:spPr>
          <a:xfrm>
            <a:off x="1533525" y="3827721"/>
            <a:ext cx="10268615"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7" name="Content Placeholder 5">
            <a:extLst>
              <a:ext uri="{FF2B5EF4-FFF2-40B4-BE49-F238E27FC236}">
                <a16:creationId xmlns:a16="http://schemas.microsoft.com/office/drawing/2014/main" xmlns="" id="{D1660CEA-1DA8-B047-BFD3-5DAED61B5F94}"/>
              </a:ext>
            </a:extLst>
          </p:cNvPr>
          <p:cNvSpPr>
            <a:spLocks noGrp="1"/>
          </p:cNvSpPr>
          <p:nvPr>
            <p:ph sz="quarter" idx="13" hasCustomPrompt="1"/>
          </p:nvPr>
        </p:nvSpPr>
        <p:spPr>
          <a:xfrm>
            <a:off x="12586253" y="3827721"/>
            <a:ext cx="10268615"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206127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sedilo + slik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0550357-B42A-D445-A00C-7CF2695BD9CC}"/>
              </a:ext>
            </a:extLst>
          </p:cNvPr>
          <p:cNvSpPr>
            <a:spLocks noGrp="1" noChangeAspect="1"/>
          </p:cNvSpPr>
          <p:nvPr>
            <p:ph type="pic" sz="quarter" idx="12" hasCustomPrompt="1"/>
          </p:nvPr>
        </p:nvSpPr>
        <p:spPr>
          <a:xfrm>
            <a:off x="10666413" y="0"/>
            <a:ext cx="13716000" cy="13716000"/>
          </a:xfrm>
        </p:spPr>
        <p:txBody>
          <a:bodyPr anchor="ctr" anchorCtr="1"/>
          <a:lstStyle>
            <a:lvl1pPr marL="0" marR="0" indent="0" algn="ctr" defTabSz="914400" rtl="0" eaLnBrk="1" fontAlgn="auto" latinLnBrk="0" hangingPunct="1">
              <a:lnSpc>
                <a:spcPct val="100000"/>
              </a:lnSpc>
              <a:spcBef>
                <a:spcPts val="1000"/>
              </a:spcBef>
              <a:spcAft>
                <a:spcPts val="0"/>
              </a:spcAft>
              <a:buClrTx/>
              <a:buSzTx/>
              <a:buFontTx/>
              <a:buNone/>
              <a:tabLs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x-none" dirty="0"/>
              <a:t>Vstavi sliko</a:t>
            </a:r>
          </a:p>
        </p:txBody>
      </p:sp>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3" name="Content Placeholder 5">
            <a:extLst>
              <a:ext uri="{FF2B5EF4-FFF2-40B4-BE49-F238E27FC236}">
                <a16:creationId xmlns:a16="http://schemas.microsoft.com/office/drawing/2014/main" xmlns="" id="{C7FDFD7F-9893-F940-B70E-121B32E7C89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4" name="Title 1">
            <a:extLst>
              <a:ext uri="{FF2B5EF4-FFF2-40B4-BE49-F238E27FC236}">
                <a16:creationId xmlns:a16="http://schemas.microsoft.com/office/drawing/2014/main" xmlns="" id="{64350BC6-1B37-AB41-9A2C-95A9416CB547}"/>
              </a:ext>
            </a:extLst>
          </p:cNvPr>
          <p:cNvSpPr>
            <a:spLocks noGrp="1"/>
          </p:cNvSpPr>
          <p:nvPr>
            <p:ph type="title" hasCustomPrompt="1"/>
          </p:nvPr>
        </p:nvSpPr>
        <p:spPr>
          <a:xfrm>
            <a:off x="1533526" y="3827721"/>
            <a:ext cx="8354754"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3533538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sedilo + grafik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2191206" y="1524600"/>
            <a:ext cx="10666800" cy="106668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8" name="Content Placeholder 5">
            <a:extLst>
              <a:ext uri="{FF2B5EF4-FFF2-40B4-BE49-F238E27FC236}">
                <a16:creationId xmlns:a16="http://schemas.microsoft.com/office/drawing/2014/main" xmlns="" id="{62684C98-C5F6-5041-883B-C81188DB3DC7}"/>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9" name="Title 1">
            <a:extLst>
              <a:ext uri="{FF2B5EF4-FFF2-40B4-BE49-F238E27FC236}">
                <a16:creationId xmlns:a16="http://schemas.microsoft.com/office/drawing/2014/main" xmlns="" id="{54D6A104-19A7-8747-9EB5-CDB979742F4D}"/>
              </a:ext>
            </a:extLst>
          </p:cNvPr>
          <p:cNvSpPr>
            <a:spLocks noGrp="1"/>
          </p:cNvSpPr>
          <p:nvPr>
            <p:ph type="title" hasCustomPrompt="1"/>
          </p:nvPr>
        </p:nvSpPr>
        <p:spPr>
          <a:xfrm>
            <a:off x="1533526" y="3827721"/>
            <a:ext cx="8354754"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322736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zpostavljena vsebina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1" name="Title 1">
            <a:extLst>
              <a:ext uri="{FF2B5EF4-FFF2-40B4-BE49-F238E27FC236}">
                <a16:creationId xmlns:a16="http://schemas.microsoft.com/office/drawing/2014/main" xmlns="" id="{1FA5CFEC-FEF1-B346-B160-75C8EF7A1690}"/>
              </a:ext>
            </a:extLst>
          </p:cNvPr>
          <p:cNvSpPr>
            <a:spLocks noGrp="1"/>
          </p:cNvSpPr>
          <p:nvPr>
            <p:ph type="title" hasCustomPrompt="1"/>
          </p:nvPr>
        </p:nvSpPr>
        <p:spPr>
          <a:xfrm>
            <a:off x="1533525" y="1550876"/>
            <a:ext cx="10247349"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5" name="Picture Placeholder 4">
            <a:extLst>
              <a:ext uri="{FF2B5EF4-FFF2-40B4-BE49-F238E27FC236}">
                <a16:creationId xmlns:a16="http://schemas.microsoft.com/office/drawing/2014/main" xmlns=""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x-none" dirty="0"/>
              <a:t>Vstavi sliko</a:t>
            </a:r>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5720003" y="3827720"/>
            <a:ext cx="7113600" cy="7113600"/>
          </a:xfrm>
          <a:gradFill>
            <a:gsLst>
              <a:gs pos="0">
                <a:srgbClr val="E20613"/>
              </a:gs>
              <a:gs pos="100000">
                <a:srgbClr val="901A14"/>
              </a:gs>
            </a:gsLst>
            <a:lin ang="2700000" scaled="0"/>
          </a:gradFill>
        </p:spPr>
        <p:txBody>
          <a:bodyPr lIns="720000" tIns="612000" rIns="720000" bIns="612000"/>
          <a:lstStyle>
            <a:lvl1pPr marL="0" indent="0">
              <a:buFontTx/>
              <a:buNone/>
              <a:defRPr>
                <a:solidFill>
                  <a:schemeClr val="bg1"/>
                </a:solidFill>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43490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ica - krovna foto 02">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9463B9DF-3B32-0540-A997-645941D8C112}"/>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2" name="Title 1">
            <a:extLst>
              <a:ext uri="{FF2B5EF4-FFF2-40B4-BE49-F238E27FC236}">
                <a16:creationId xmlns:a16="http://schemas.microsoft.com/office/drawing/2014/main" xmlns="" id="{D1099651-8E04-F04F-8519-569998238A23}"/>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3" name="Text Placeholder 8">
            <a:extLst>
              <a:ext uri="{FF2B5EF4-FFF2-40B4-BE49-F238E27FC236}">
                <a16:creationId xmlns:a16="http://schemas.microsoft.com/office/drawing/2014/main" xmlns="" id="{0373AC9F-FDE6-EF43-A30E-89553C738CC1}"/>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739153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zpostavljena vsebina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1" name="Title 1">
            <a:extLst>
              <a:ext uri="{FF2B5EF4-FFF2-40B4-BE49-F238E27FC236}">
                <a16:creationId xmlns:a16="http://schemas.microsoft.com/office/drawing/2014/main" xmlns="" id="{1FA5CFEC-FEF1-B346-B160-75C8EF7A1690}"/>
              </a:ext>
            </a:extLst>
          </p:cNvPr>
          <p:cNvSpPr>
            <a:spLocks noGrp="1"/>
          </p:cNvSpPr>
          <p:nvPr>
            <p:ph type="title" hasCustomPrompt="1"/>
          </p:nvPr>
        </p:nvSpPr>
        <p:spPr>
          <a:xfrm>
            <a:off x="1533525" y="1550876"/>
            <a:ext cx="10247349"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5" name="Picture Placeholder 4">
            <a:extLst>
              <a:ext uri="{FF2B5EF4-FFF2-40B4-BE49-F238E27FC236}">
                <a16:creationId xmlns:a16="http://schemas.microsoft.com/office/drawing/2014/main" xmlns=""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x-none" dirty="0"/>
              <a:t>Vstavi sliko</a:t>
            </a:r>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5720003" y="3827720"/>
            <a:ext cx="7113600" cy="7113600"/>
          </a:xfrm>
          <a:gradFill>
            <a:gsLst>
              <a:gs pos="0">
                <a:srgbClr val="8A8B8A"/>
              </a:gs>
              <a:gs pos="100000">
                <a:srgbClr val="4D4D4C"/>
              </a:gs>
            </a:gsLst>
            <a:lin ang="2700000" scaled="0"/>
          </a:gradFill>
        </p:spPr>
        <p:txBody>
          <a:bodyPr lIns="720000" tIns="612000" rIns="720000" bIns="612000"/>
          <a:lstStyle>
            <a:lvl1pPr marL="0" indent="0">
              <a:buFontTx/>
              <a:buNone/>
              <a:defRPr>
                <a:solidFill>
                  <a:schemeClr val="bg1"/>
                </a:solidFill>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4626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števanje">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xmlns="" id="{38C4CE11-AE2D-3B4C-8616-0F7FEBFE0B43}"/>
              </a:ext>
            </a:extLst>
          </p:cNvPr>
          <p:cNvSpPr>
            <a:spLocks noGrp="1" noChangeAspect="1"/>
          </p:cNvSpPr>
          <p:nvPr>
            <p:ph sz="quarter" idx="17" hasCustomPrompt="1"/>
          </p:nvPr>
        </p:nvSpPr>
        <p:spPr>
          <a:xfrm>
            <a:off x="1533680"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p:txBody>
          <a:bodyPr/>
          <a:lstStyle/>
          <a:p>
            <a:r>
              <a:rPr lang="en-GB"/>
              <a:t>Nova PPT predloga, Oktober 2020</a:t>
            </a:r>
            <a:endParaRPr lang="x-none" dirty="0"/>
          </a:p>
        </p:txBody>
      </p:sp>
      <p:sp>
        <p:nvSpPr>
          <p:cNvPr id="10" name="Content Placeholder 5">
            <a:extLst>
              <a:ext uri="{FF2B5EF4-FFF2-40B4-BE49-F238E27FC236}">
                <a16:creationId xmlns:a16="http://schemas.microsoft.com/office/drawing/2014/main" xmlns="" id="{099858E8-CEB7-0B4D-A548-55C366355137}"/>
              </a:ext>
            </a:extLst>
          </p:cNvPr>
          <p:cNvSpPr>
            <a:spLocks noGrp="1"/>
          </p:cNvSpPr>
          <p:nvPr>
            <p:ph sz="quarter" idx="13" hasCustomPrompt="1"/>
          </p:nvPr>
        </p:nvSpPr>
        <p:spPr>
          <a:xfrm>
            <a:off x="1533680"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15" name="Content Placeholder 5">
            <a:extLst>
              <a:ext uri="{FF2B5EF4-FFF2-40B4-BE49-F238E27FC236}">
                <a16:creationId xmlns:a16="http://schemas.microsoft.com/office/drawing/2014/main" xmlns="" id="{C91BB68C-8FA2-F946-BE89-B908AFF7E326}"/>
              </a:ext>
            </a:extLst>
          </p:cNvPr>
          <p:cNvSpPr>
            <a:spLocks noGrp="1" noChangeAspect="1"/>
          </p:cNvSpPr>
          <p:nvPr>
            <p:ph sz="quarter" idx="18" hasCustomPrompt="1"/>
          </p:nvPr>
        </p:nvSpPr>
        <p:spPr>
          <a:xfrm>
            <a:off x="8890006"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6" name="Content Placeholder 5">
            <a:extLst>
              <a:ext uri="{FF2B5EF4-FFF2-40B4-BE49-F238E27FC236}">
                <a16:creationId xmlns:a16="http://schemas.microsoft.com/office/drawing/2014/main" xmlns="" id="{94EC7037-450C-EA4F-A350-135FE2A984B9}"/>
              </a:ext>
            </a:extLst>
          </p:cNvPr>
          <p:cNvSpPr>
            <a:spLocks noGrp="1"/>
          </p:cNvSpPr>
          <p:nvPr>
            <p:ph sz="quarter" idx="19" hasCustomPrompt="1"/>
          </p:nvPr>
        </p:nvSpPr>
        <p:spPr>
          <a:xfrm>
            <a:off x="8890006"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17" name="Content Placeholder 5">
            <a:extLst>
              <a:ext uri="{FF2B5EF4-FFF2-40B4-BE49-F238E27FC236}">
                <a16:creationId xmlns:a16="http://schemas.microsoft.com/office/drawing/2014/main" xmlns="" id="{22B43403-7E0D-C84E-B6A0-D4FF4E8B7354}"/>
              </a:ext>
            </a:extLst>
          </p:cNvPr>
          <p:cNvSpPr>
            <a:spLocks noGrp="1" noChangeAspect="1"/>
          </p:cNvSpPr>
          <p:nvPr>
            <p:ph sz="quarter" idx="20" hasCustomPrompt="1"/>
          </p:nvPr>
        </p:nvSpPr>
        <p:spPr>
          <a:xfrm>
            <a:off x="16231203" y="3824372"/>
            <a:ext cx="6602400" cy="66024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95112C6-205E-A442-9A39-432C1BE3AE5D}"/>
              </a:ext>
            </a:extLst>
          </p:cNvPr>
          <p:cNvSpPr>
            <a:spLocks noGrp="1"/>
          </p:cNvSpPr>
          <p:nvPr>
            <p:ph sz="quarter" idx="21" hasCustomPrompt="1"/>
          </p:nvPr>
        </p:nvSpPr>
        <p:spPr>
          <a:xfrm>
            <a:off x="16231203" y="10827459"/>
            <a:ext cx="6602400" cy="1363939"/>
          </a:xfrm>
        </p:spPr>
        <p:txBody>
          <a:bodyPr/>
          <a:lstStyle>
            <a:lvl1pPr marL="0" indent="0" algn="ctr">
              <a:buFontTx/>
              <a:buNone/>
              <a:defRPr/>
            </a:lvl1pPr>
          </a:lstStyle>
          <a:p>
            <a:pPr lvl="0"/>
            <a:r>
              <a:rPr lang="en-GB" dirty="0" err="1"/>
              <a:t>Dodaj</a:t>
            </a:r>
            <a:r>
              <a:rPr lang="en-GB" dirty="0"/>
              <a:t> </a:t>
            </a:r>
            <a:r>
              <a:rPr lang="en-GB" dirty="0" err="1"/>
              <a:t>vsebino</a:t>
            </a:r>
            <a:endParaRPr lang="x-none" dirty="0"/>
          </a:p>
        </p:txBody>
      </p:sp>
      <p:sp>
        <p:nvSpPr>
          <p:cNvPr id="20" name="Title 1">
            <a:extLst>
              <a:ext uri="{FF2B5EF4-FFF2-40B4-BE49-F238E27FC236}">
                <a16:creationId xmlns:a16="http://schemas.microsoft.com/office/drawing/2014/main" xmlns="" id="{24AD5DB9-30EC-1843-A85D-9CD07973F0FC}"/>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879940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števanje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p:txBody>
          <a:bodyPr/>
          <a:lstStyle/>
          <a:p>
            <a:r>
              <a:rPr lang="en-GB"/>
              <a:t>Nova PPT predloga, Oktober 2020</a:t>
            </a:r>
            <a:endParaRPr lang="x-none" dirty="0"/>
          </a:p>
        </p:txBody>
      </p:sp>
      <p:sp>
        <p:nvSpPr>
          <p:cNvPr id="14" name="Title 1">
            <a:extLst>
              <a:ext uri="{FF2B5EF4-FFF2-40B4-BE49-F238E27FC236}">
                <a16:creationId xmlns:a16="http://schemas.microsoft.com/office/drawing/2014/main" xmlns="" id="{3092BB85-1742-D144-890A-638A7A3FBF19}"/>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16" name="Content Placeholder 5">
            <a:extLst>
              <a:ext uri="{FF2B5EF4-FFF2-40B4-BE49-F238E27FC236}">
                <a16:creationId xmlns:a16="http://schemas.microsoft.com/office/drawing/2014/main" xmlns=""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19" name="Content Placeholder 5">
            <a:extLst>
              <a:ext uri="{FF2B5EF4-FFF2-40B4-BE49-F238E27FC236}">
                <a16:creationId xmlns:a16="http://schemas.microsoft.com/office/drawing/2014/main" xmlns=""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21" name="Content Placeholder 5">
            <a:extLst>
              <a:ext uri="{FF2B5EF4-FFF2-40B4-BE49-F238E27FC236}">
                <a16:creationId xmlns:a16="http://schemas.microsoft.com/office/drawing/2014/main" xmlns=""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23" name="Content Placeholder 5">
            <a:extLst>
              <a:ext uri="{FF2B5EF4-FFF2-40B4-BE49-F238E27FC236}">
                <a16:creationId xmlns:a16="http://schemas.microsoft.com/office/drawing/2014/main" xmlns=""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0" name="Content Placeholder 5">
            <a:extLst>
              <a:ext uri="{FF2B5EF4-FFF2-40B4-BE49-F238E27FC236}">
                <a16:creationId xmlns:a16="http://schemas.microsoft.com/office/drawing/2014/main" xmlns=""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2" name="Content Placeholder 5">
            <a:extLst>
              <a:ext uri="{FF2B5EF4-FFF2-40B4-BE49-F238E27FC236}">
                <a16:creationId xmlns:a16="http://schemas.microsoft.com/office/drawing/2014/main" xmlns=""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3985974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števanje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p:txBody>
          <a:bodyPr/>
          <a:lstStyle/>
          <a:p>
            <a:r>
              <a:rPr lang="en-GB"/>
              <a:t>Nova PPT predloga, Oktober 2020</a:t>
            </a:r>
            <a:endParaRPr lang="x-none" dirty="0"/>
          </a:p>
        </p:txBody>
      </p:sp>
      <p:sp>
        <p:nvSpPr>
          <p:cNvPr id="14" name="Title 1">
            <a:extLst>
              <a:ext uri="{FF2B5EF4-FFF2-40B4-BE49-F238E27FC236}">
                <a16:creationId xmlns:a16="http://schemas.microsoft.com/office/drawing/2014/main" xmlns="" id="{3092BB85-1742-D144-890A-638A7A3FBF19}"/>
              </a:ext>
            </a:extLst>
          </p:cNvPr>
          <p:cNvSpPr>
            <a:spLocks noGrp="1"/>
          </p:cNvSpPr>
          <p:nvPr>
            <p:ph type="title" hasCustomPrompt="1"/>
          </p:nvPr>
        </p:nvSpPr>
        <p:spPr>
          <a:xfrm>
            <a:off x="1533525" y="1551615"/>
            <a:ext cx="21300078" cy="1485571"/>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16" name="Content Placeholder 5">
            <a:extLst>
              <a:ext uri="{FF2B5EF4-FFF2-40B4-BE49-F238E27FC236}">
                <a16:creationId xmlns:a16="http://schemas.microsoft.com/office/drawing/2014/main" xmlns=""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19" name="Content Placeholder 5">
            <a:extLst>
              <a:ext uri="{FF2B5EF4-FFF2-40B4-BE49-F238E27FC236}">
                <a16:creationId xmlns:a16="http://schemas.microsoft.com/office/drawing/2014/main" xmlns=""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21" name="Content Placeholder 5">
            <a:extLst>
              <a:ext uri="{FF2B5EF4-FFF2-40B4-BE49-F238E27FC236}">
                <a16:creationId xmlns:a16="http://schemas.microsoft.com/office/drawing/2014/main" xmlns=""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23" name="Content Placeholder 5">
            <a:extLst>
              <a:ext uri="{FF2B5EF4-FFF2-40B4-BE49-F238E27FC236}">
                <a16:creationId xmlns:a16="http://schemas.microsoft.com/office/drawing/2014/main" xmlns=""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dirty="0" err="1"/>
              <a:t>Dodaj</a:t>
            </a:r>
            <a:r>
              <a:rPr lang="en-GB" dirty="0"/>
              <a:t> </a:t>
            </a:r>
            <a:r>
              <a:rPr lang="en-GB" dirty="0" err="1"/>
              <a:t>vsebino</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18" name="Content Placeholder 5">
            <a:extLst>
              <a:ext uri="{FF2B5EF4-FFF2-40B4-BE49-F238E27FC236}">
                <a16:creationId xmlns:a16="http://schemas.microsoft.com/office/drawing/2014/main" xmlns=""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0" name="Content Placeholder 5">
            <a:extLst>
              <a:ext uri="{FF2B5EF4-FFF2-40B4-BE49-F238E27FC236}">
                <a16:creationId xmlns:a16="http://schemas.microsoft.com/office/drawing/2014/main" xmlns=""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2" name="Content Placeholder 5">
            <a:extLst>
              <a:ext uri="{FF2B5EF4-FFF2-40B4-BE49-F238E27FC236}">
                <a16:creationId xmlns:a16="http://schemas.microsoft.com/office/drawing/2014/main" xmlns=""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18392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oče besedi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77D47-F71C-1942-8B6D-988FC40FB4C3}"/>
              </a:ext>
            </a:extLst>
          </p:cNvPr>
          <p:cNvSpPr>
            <a:spLocks noGrp="1"/>
          </p:cNvSpPr>
          <p:nvPr>
            <p:ph type="title" hasCustomPrompt="1"/>
          </p:nvPr>
        </p:nvSpPr>
        <p:spPr>
          <a:xfrm>
            <a:off x="1533525" y="1551615"/>
            <a:ext cx="21300078"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p:txBody>
          <a:bodyPr/>
          <a:lstStyle/>
          <a:p>
            <a:r>
              <a:rPr lang="en-GB"/>
              <a:t>Nova PPT predloga, Oktober 2020</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p:cNvSpPr>
          <p:nvPr>
            <p:ph sz="quarter" idx="12" hasCustomPrompt="1"/>
          </p:nvPr>
        </p:nvSpPr>
        <p:spPr>
          <a:xfrm>
            <a:off x="1533525" y="3827721"/>
            <a:ext cx="21300078"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408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oče besedilo - 2 stolp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77D47-F71C-1942-8B6D-988FC40FB4C3}"/>
              </a:ext>
            </a:extLst>
          </p:cNvPr>
          <p:cNvSpPr>
            <a:spLocks noGrp="1"/>
          </p:cNvSpPr>
          <p:nvPr>
            <p:ph type="title" hasCustomPrompt="1"/>
          </p:nvPr>
        </p:nvSpPr>
        <p:spPr>
          <a:xfrm>
            <a:off x="1533525" y="1551615"/>
            <a:ext cx="21300078"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3" name="Footer Placeholder 2">
            <a:extLst>
              <a:ext uri="{FF2B5EF4-FFF2-40B4-BE49-F238E27FC236}">
                <a16:creationId xmlns:a16="http://schemas.microsoft.com/office/drawing/2014/main" xmlns="" id="{0DBA7944-2BD0-9E45-999E-EE485454EAD2}"/>
              </a:ext>
            </a:extLst>
          </p:cNvPr>
          <p:cNvSpPr>
            <a:spLocks noGrp="1"/>
          </p:cNvSpPr>
          <p:nvPr>
            <p:ph type="ftr" sz="quarter" idx="10"/>
          </p:nvPr>
        </p:nvSpPr>
        <p:spPr/>
        <p:txBody>
          <a:bodyPr/>
          <a:lstStyle/>
          <a:p>
            <a:r>
              <a:rPr lang="en-GB"/>
              <a:t>Nova PPT predloga, Oktober 2020</a:t>
            </a:r>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p:cNvSpPr>
          <p:nvPr>
            <p:ph sz="quarter" idx="12" hasCustomPrompt="1"/>
          </p:nvPr>
        </p:nvSpPr>
        <p:spPr>
          <a:xfrm>
            <a:off x="1533525" y="3827721"/>
            <a:ext cx="10268615"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7" name="Content Placeholder 5">
            <a:extLst>
              <a:ext uri="{FF2B5EF4-FFF2-40B4-BE49-F238E27FC236}">
                <a16:creationId xmlns:a16="http://schemas.microsoft.com/office/drawing/2014/main" xmlns="" id="{D1660CEA-1DA8-B047-BFD3-5DAED61B5F94}"/>
              </a:ext>
            </a:extLst>
          </p:cNvPr>
          <p:cNvSpPr>
            <a:spLocks noGrp="1"/>
          </p:cNvSpPr>
          <p:nvPr>
            <p:ph sz="quarter" idx="13" hasCustomPrompt="1"/>
          </p:nvPr>
        </p:nvSpPr>
        <p:spPr>
          <a:xfrm>
            <a:off x="12586253" y="3827721"/>
            <a:ext cx="10268615" cy="8336664"/>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3279030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sedilo + slik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0550357-B42A-D445-A00C-7CF2695BD9CC}"/>
              </a:ext>
            </a:extLst>
          </p:cNvPr>
          <p:cNvSpPr>
            <a:spLocks noGrp="1" noChangeAspect="1"/>
          </p:cNvSpPr>
          <p:nvPr>
            <p:ph type="pic" sz="quarter" idx="12" hasCustomPrompt="1"/>
          </p:nvPr>
        </p:nvSpPr>
        <p:spPr>
          <a:xfrm>
            <a:off x="10666413" y="0"/>
            <a:ext cx="13716000" cy="13716000"/>
          </a:xfrm>
        </p:spPr>
        <p:txBody>
          <a:bodyPr anchor="ctr" anchorCtr="1"/>
          <a:lstStyle>
            <a:lvl1pPr marL="0" marR="0" indent="0" algn="ctr" defTabSz="914400" rtl="0" eaLnBrk="1" fontAlgn="auto" latinLnBrk="0" hangingPunct="1">
              <a:lnSpc>
                <a:spcPct val="100000"/>
              </a:lnSpc>
              <a:spcBef>
                <a:spcPts val="1000"/>
              </a:spcBef>
              <a:spcAft>
                <a:spcPts val="0"/>
              </a:spcAft>
              <a:buClrTx/>
              <a:buSzTx/>
              <a:buFontTx/>
              <a:buNone/>
              <a:tabLs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x-none" dirty="0"/>
              <a:t>Vstavi sliko</a:t>
            </a:r>
          </a:p>
        </p:txBody>
      </p:sp>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p:txBody>
          <a:bodyPr/>
          <a:lstStyle/>
          <a:p>
            <a:r>
              <a:rPr lang="en-GB"/>
              <a:t>Nova PPT predloga, Oktober 2020</a:t>
            </a:r>
            <a:endParaRPr lang="x-none" dirty="0"/>
          </a:p>
        </p:txBody>
      </p:sp>
      <p:sp>
        <p:nvSpPr>
          <p:cNvPr id="13" name="Content Placeholder 5">
            <a:extLst>
              <a:ext uri="{FF2B5EF4-FFF2-40B4-BE49-F238E27FC236}">
                <a16:creationId xmlns:a16="http://schemas.microsoft.com/office/drawing/2014/main" xmlns="" id="{C7FDFD7F-9893-F940-B70E-121B32E7C89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14" name="Title 1">
            <a:extLst>
              <a:ext uri="{FF2B5EF4-FFF2-40B4-BE49-F238E27FC236}">
                <a16:creationId xmlns:a16="http://schemas.microsoft.com/office/drawing/2014/main" xmlns="" id="{64350BC6-1B37-AB41-9A2C-95A9416CB547}"/>
              </a:ext>
            </a:extLst>
          </p:cNvPr>
          <p:cNvSpPr>
            <a:spLocks noGrp="1"/>
          </p:cNvSpPr>
          <p:nvPr>
            <p:ph type="title" hasCustomPrompt="1"/>
          </p:nvPr>
        </p:nvSpPr>
        <p:spPr>
          <a:xfrm>
            <a:off x="1533526" y="3827721"/>
            <a:ext cx="8354754"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231580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sedilo + grafik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p:txBody>
          <a:bodyPr/>
          <a:lstStyle/>
          <a:p>
            <a:r>
              <a:rPr lang="en-GB"/>
              <a:t>Nova PPT predloga, Oktober 2020</a:t>
            </a:r>
            <a:endParaRPr lang="x-none" dirty="0"/>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2191206" y="1524600"/>
            <a:ext cx="10666800" cy="10666800"/>
          </a:xfrm>
        </p:spPr>
        <p:txBody>
          <a:bodyPr lIns="720000" tIns="612000" rIns="720000" bIns="612000"/>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8" name="Content Placeholder 5">
            <a:extLst>
              <a:ext uri="{FF2B5EF4-FFF2-40B4-BE49-F238E27FC236}">
                <a16:creationId xmlns:a16="http://schemas.microsoft.com/office/drawing/2014/main" xmlns="" id="{62684C98-C5F6-5041-883B-C81188DB3DC7}"/>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
        <p:nvSpPr>
          <p:cNvPr id="9" name="Title 1">
            <a:extLst>
              <a:ext uri="{FF2B5EF4-FFF2-40B4-BE49-F238E27FC236}">
                <a16:creationId xmlns:a16="http://schemas.microsoft.com/office/drawing/2014/main" xmlns="" id="{54D6A104-19A7-8747-9EB5-CDB979742F4D}"/>
              </a:ext>
            </a:extLst>
          </p:cNvPr>
          <p:cNvSpPr>
            <a:spLocks noGrp="1"/>
          </p:cNvSpPr>
          <p:nvPr>
            <p:ph type="title" hasCustomPrompt="1"/>
          </p:nvPr>
        </p:nvSpPr>
        <p:spPr>
          <a:xfrm>
            <a:off x="1533526" y="3827721"/>
            <a:ext cx="8354754"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243021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zpostavljena vsebina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p:txBody>
          <a:bodyPr/>
          <a:lstStyle/>
          <a:p>
            <a:r>
              <a:rPr lang="en-GB"/>
              <a:t>Nova PPT predloga, Oktober 2020</a:t>
            </a:r>
            <a:endParaRPr lang="x-none" dirty="0"/>
          </a:p>
        </p:txBody>
      </p:sp>
      <p:sp>
        <p:nvSpPr>
          <p:cNvPr id="11" name="Title 1">
            <a:extLst>
              <a:ext uri="{FF2B5EF4-FFF2-40B4-BE49-F238E27FC236}">
                <a16:creationId xmlns:a16="http://schemas.microsoft.com/office/drawing/2014/main" xmlns="" id="{1FA5CFEC-FEF1-B346-B160-75C8EF7A1690}"/>
              </a:ext>
            </a:extLst>
          </p:cNvPr>
          <p:cNvSpPr>
            <a:spLocks noGrp="1"/>
          </p:cNvSpPr>
          <p:nvPr>
            <p:ph type="title" hasCustomPrompt="1"/>
          </p:nvPr>
        </p:nvSpPr>
        <p:spPr>
          <a:xfrm>
            <a:off x="1533525" y="1550876"/>
            <a:ext cx="10247349"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5" name="Picture Placeholder 4">
            <a:extLst>
              <a:ext uri="{FF2B5EF4-FFF2-40B4-BE49-F238E27FC236}">
                <a16:creationId xmlns:a16="http://schemas.microsoft.com/office/drawing/2014/main" xmlns=""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x-none" dirty="0"/>
              <a:t>Vstavi sliko</a:t>
            </a:r>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5720003" y="3827720"/>
            <a:ext cx="7113600" cy="7113600"/>
          </a:xfrm>
          <a:gradFill>
            <a:gsLst>
              <a:gs pos="0">
                <a:srgbClr val="E20613"/>
              </a:gs>
              <a:gs pos="100000">
                <a:srgbClr val="901A14"/>
              </a:gs>
            </a:gsLst>
            <a:lin ang="2700000" scaled="0"/>
          </a:gradFill>
        </p:spPr>
        <p:txBody>
          <a:bodyPr lIns="720000" tIns="612000" rIns="720000" bIns="612000"/>
          <a:lstStyle>
            <a:lvl1pPr marL="0" indent="0">
              <a:buFontTx/>
              <a:buNone/>
              <a:defRPr>
                <a:solidFill>
                  <a:schemeClr val="bg1"/>
                </a:solidFill>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399444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zpostavljena vsebina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E45B929-1EA4-9D41-BE77-5536B83A53C5}"/>
              </a:ext>
            </a:extLst>
          </p:cNvPr>
          <p:cNvSpPr>
            <a:spLocks noGrp="1"/>
          </p:cNvSpPr>
          <p:nvPr>
            <p:ph type="ftr" sz="quarter" idx="10"/>
          </p:nvPr>
        </p:nvSpPr>
        <p:spPr/>
        <p:txBody>
          <a:bodyPr/>
          <a:lstStyle/>
          <a:p>
            <a:r>
              <a:rPr lang="en-GB"/>
              <a:t>Nova PPT predloga, Oktober 2020</a:t>
            </a:r>
            <a:endParaRPr lang="x-none" dirty="0"/>
          </a:p>
        </p:txBody>
      </p:sp>
      <p:sp>
        <p:nvSpPr>
          <p:cNvPr id="11" name="Title 1">
            <a:extLst>
              <a:ext uri="{FF2B5EF4-FFF2-40B4-BE49-F238E27FC236}">
                <a16:creationId xmlns:a16="http://schemas.microsoft.com/office/drawing/2014/main" xmlns="" id="{1FA5CFEC-FEF1-B346-B160-75C8EF7A1690}"/>
              </a:ext>
            </a:extLst>
          </p:cNvPr>
          <p:cNvSpPr>
            <a:spLocks noGrp="1"/>
          </p:cNvSpPr>
          <p:nvPr>
            <p:ph type="title" hasCustomPrompt="1"/>
          </p:nvPr>
        </p:nvSpPr>
        <p:spPr>
          <a:xfrm>
            <a:off x="1533525" y="1550876"/>
            <a:ext cx="10247349" cy="1872069"/>
          </a:xfrm>
        </p:spPr>
        <p:txBody>
          <a:bodyPr/>
          <a:lstStyle/>
          <a:p>
            <a:r>
              <a:rPr lang="en-GB" dirty="0" err="1"/>
              <a:t>Klikni</a:t>
            </a:r>
            <a:r>
              <a:rPr lang="en-GB" dirty="0"/>
              <a:t> in </a:t>
            </a:r>
            <a:r>
              <a:rPr lang="en-GB" dirty="0" err="1"/>
              <a:t>dodaj</a:t>
            </a:r>
            <a:r>
              <a:rPr lang="en-GB" dirty="0"/>
              <a:t> </a:t>
            </a:r>
            <a:r>
              <a:rPr lang="en-GB" dirty="0" err="1"/>
              <a:t>naslov</a:t>
            </a:r>
            <a:endParaRPr lang="x-none" dirty="0"/>
          </a:p>
        </p:txBody>
      </p:sp>
      <p:sp>
        <p:nvSpPr>
          <p:cNvPr id="5" name="Picture Placeholder 4">
            <a:extLst>
              <a:ext uri="{FF2B5EF4-FFF2-40B4-BE49-F238E27FC236}">
                <a16:creationId xmlns:a16="http://schemas.microsoft.com/office/drawing/2014/main" xmlns=""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x-none" dirty="0"/>
              <a:t>Vstavi sliko</a:t>
            </a:r>
          </a:p>
        </p:txBody>
      </p:sp>
      <p:sp>
        <p:nvSpPr>
          <p:cNvPr id="7" name="Content Placeholder 5">
            <a:extLst>
              <a:ext uri="{FF2B5EF4-FFF2-40B4-BE49-F238E27FC236}">
                <a16:creationId xmlns:a16="http://schemas.microsoft.com/office/drawing/2014/main" xmlns="" id="{25C0DF19-2895-4D42-A263-4383870C1B89}"/>
              </a:ext>
            </a:extLst>
          </p:cNvPr>
          <p:cNvSpPr>
            <a:spLocks noGrp="1" noChangeAspect="1"/>
          </p:cNvSpPr>
          <p:nvPr>
            <p:ph sz="quarter" idx="14" hasCustomPrompt="1"/>
          </p:nvPr>
        </p:nvSpPr>
        <p:spPr>
          <a:xfrm>
            <a:off x="15720003" y="3827720"/>
            <a:ext cx="7113600" cy="7113600"/>
          </a:xfrm>
          <a:gradFill>
            <a:gsLst>
              <a:gs pos="0">
                <a:srgbClr val="8A8B8A"/>
              </a:gs>
              <a:gs pos="100000">
                <a:srgbClr val="4D4D4C"/>
              </a:gs>
            </a:gsLst>
            <a:lin ang="2700000" scaled="0"/>
          </a:gradFill>
        </p:spPr>
        <p:txBody>
          <a:bodyPr lIns="720000" tIns="612000" rIns="720000" bIns="612000"/>
          <a:lstStyle>
            <a:lvl1pPr marL="0" indent="0">
              <a:buFontTx/>
              <a:buNone/>
              <a:defRPr>
                <a:solidFill>
                  <a:schemeClr val="bg1"/>
                </a:solidFill>
              </a:defRPr>
            </a:lvl1pPr>
          </a:lstStyle>
          <a:p>
            <a:pPr lvl="0"/>
            <a:r>
              <a:rPr lang="en-GB" dirty="0" err="1"/>
              <a:t>Klikni</a:t>
            </a:r>
            <a:r>
              <a:rPr lang="en-GB" dirty="0"/>
              <a:t> in </a:t>
            </a:r>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282071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ica - krovna foto 03">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F8A864DA-0BA2-5F4A-9D98-AD2D8BEA55F8}"/>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2" name="Title 1">
            <a:extLst>
              <a:ext uri="{FF2B5EF4-FFF2-40B4-BE49-F238E27FC236}">
                <a16:creationId xmlns:a16="http://schemas.microsoft.com/office/drawing/2014/main" xmlns="" id="{CCABF229-30F8-324D-A494-207BE65AF3B7}"/>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3" name="Text Placeholder 8">
            <a:extLst>
              <a:ext uri="{FF2B5EF4-FFF2-40B4-BE49-F238E27FC236}">
                <a16:creationId xmlns:a16="http://schemas.microsoft.com/office/drawing/2014/main" xmlns="" id="{A977A745-5980-9D42-A876-4F6EB359D735}"/>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936528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vadratna slika + belo tekstovno polj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93AB3E0D-4670-6F44-9752-5471EAF7EBEB}"/>
              </a:ext>
            </a:extLst>
          </p:cNvPr>
          <p:cNvSpPr>
            <a:spLocks noGrp="1"/>
          </p:cNvSpPr>
          <p:nvPr>
            <p:ph sz="quarter" idx="17" hasCustomPrompt="1"/>
          </p:nvPr>
        </p:nvSpPr>
        <p:spPr>
          <a:xfrm>
            <a:off x="13716000" y="-48759"/>
            <a:ext cx="10666413" cy="13740379"/>
          </a:xfrm>
          <a:prstGeom prst="rect">
            <a:avLst/>
          </a:prstGeom>
          <a:noFill/>
        </p:spPr>
        <p:txBody>
          <a:bodyPr lIns="1260000" tIns="0" rIns="1260000" bIns="0" anchor="ctr"/>
          <a:lstStyle>
            <a:lvl1pPr marL="0" indent="0">
              <a:buFontTx/>
              <a:buNone/>
              <a:defRPr sz="7200" b="1">
                <a:solidFill>
                  <a:schemeClr val="tx1"/>
                </a:solidFill>
                <a:latin typeface="Triglav TheSans" panose="020B0500040303060204" pitchFamily="34" charset="77"/>
              </a:defRPr>
            </a:lvl1pPr>
          </a:lstStyle>
          <a:p>
            <a:pPr lvl="0"/>
            <a:r>
              <a:rPr lang="en-GB" dirty="0" err="1"/>
              <a:t>Klikni</a:t>
            </a:r>
            <a:r>
              <a:rPr lang="en-GB" dirty="0"/>
              <a:t> in </a:t>
            </a:r>
            <a:r>
              <a:rPr lang="en-GB" dirty="0" err="1"/>
              <a:t>dodaj</a:t>
            </a:r>
            <a:r>
              <a:rPr lang="en-GB" dirty="0"/>
              <a:t> </a:t>
            </a:r>
            <a:r>
              <a:rPr lang="en-GB" dirty="0" err="1"/>
              <a:t>poglavje</a:t>
            </a:r>
            <a:endParaRPr lang="x-none" dirty="0"/>
          </a:p>
        </p:txBody>
      </p:sp>
      <p:sp>
        <p:nvSpPr>
          <p:cNvPr id="13" name="Picture Placeholder 4">
            <a:extLst>
              <a:ext uri="{FF2B5EF4-FFF2-40B4-BE49-F238E27FC236}">
                <a16:creationId xmlns:a16="http://schemas.microsoft.com/office/drawing/2014/main" xmlns="" id="{7DC413EF-BB65-494F-B9D5-220C3ECE91CE}"/>
              </a:ext>
            </a:extLst>
          </p:cNvPr>
          <p:cNvSpPr>
            <a:spLocks noGrp="1"/>
          </p:cNvSpPr>
          <p:nvPr>
            <p:ph type="pic" sz="quarter" idx="19"/>
          </p:nvPr>
        </p:nvSpPr>
        <p:spPr>
          <a:xfrm>
            <a:off x="0" y="-24380"/>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x-none"/>
          </a:p>
        </p:txBody>
      </p:sp>
    </p:spTree>
    <p:extLst>
      <p:ext uri="{BB962C8B-B14F-4D97-AF65-F5344CB8AC3E}">
        <p14:creationId xmlns:p14="http://schemas.microsoft.com/office/powerpoint/2010/main" xmlns="" val="41250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vadratna slika + sivo tekstovno polj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CBF9928-EFB9-BD4A-A92F-EA57AFAFF977}"/>
              </a:ext>
            </a:extLst>
          </p:cNvPr>
          <p:cNvSpPr>
            <a:spLocks noGrp="1"/>
          </p:cNvSpPr>
          <p:nvPr>
            <p:ph type="sldNum" sz="quarter" idx="11"/>
          </p:nvPr>
        </p:nvSpPr>
        <p:spPr>
          <a:xfrm>
            <a:off x="17347203" y="12592087"/>
            <a:ext cx="5486400" cy="730250"/>
          </a:xfrm>
          <a:prstGeom prst="rect">
            <a:avLst/>
          </a:prstGeom>
        </p:spPr>
        <p:txBody>
          <a:bodyPr/>
          <a:lstStyle>
            <a:lvl1pPr>
              <a:defRPr>
                <a:latin typeface="Triglav TheSans" panose="020B0500040303060204" pitchFamily="34" charset="77"/>
              </a:defRPr>
            </a:lvl1pPr>
          </a:lstStyle>
          <a:p>
            <a:r>
              <a:rPr lang="x-none"/>
              <a:t>  www.triglav.eu    </a:t>
            </a:r>
            <a:fld id="{3B2C0FCB-BFBF-8843-9AF1-1B9D016160E6}" type="slidenum">
              <a:rPr lang="x-none" smtClean="0"/>
              <a:pPr/>
              <a:t>‹#›</a:t>
            </a:fld>
            <a:endParaRPr lang="x-none" dirty="0"/>
          </a:p>
        </p:txBody>
      </p:sp>
      <p:sp>
        <p:nvSpPr>
          <p:cNvPr id="6" name="Content Placeholder 5">
            <a:extLst>
              <a:ext uri="{FF2B5EF4-FFF2-40B4-BE49-F238E27FC236}">
                <a16:creationId xmlns:a16="http://schemas.microsoft.com/office/drawing/2014/main" xmlns="" id="{93AB3E0D-4670-6F44-9752-5471EAF7EBEB}"/>
              </a:ext>
            </a:extLst>
          </p:cNvPr>
          <p:cNvSpPr>
            <a:spLocks noGrp="1"/>
          </p:cNvSpPr>
          <p:nvPr>
            <p:ph sz="quarter" idx="17" hasCustomPrompt="1"/>
          </p:nvPr>
        </p:nvSpPr>
        <p:spPr>
          <a:xfrm>
            <a:off x="13716000" y="-24380"/>
            <a:ext cx="10666413" cy="13740379"/>
          </a:xfrm>
          <a:prstGeom prst="rect">
            <a:avLst/>
          </a:prstGeom>
          <a:gradFill>
            <a:gsLst>
              <a:gs pos="0">
                <a:srgbClr val="8A8B8A"/>
              </a:gs>
              <a:gs pos="100000">
                <a:srgbClr val="4D4D4C"/>
              </a:gs>
            </a:gsLst>
            <a:lin ang="2700000" scaled="0"/>
          </a:gradFill>
        </p:spPr>
        <p:txBody>
          <a:bodyPr lIns="1260000" tIns="0" rIns="1260000" bIns="0" anchor="ctr"/>
          <a:lstStyle>
            <a:lvl1pPr marL="0" indent="0">
              <a:buFontTx/>
              <a:buNone/>
              <a:defRPr sz="7200" b="1">
                <a:solidFill>
                  <a:schemeClr val="bg1"/>
                </a:solidFill>
                <a:latin typeface="Triglav TheSans" panose="020B0500040303060204" pitchFamily="34" charset="77"/>
              </a:defRPr>
            </a:lvl1pPr>
          </a:lstStyle>
          <a:p>
            <a:pPr lvl="0"/>
            <a:r>
              <a:rPr lang="en-GB" dirty="0" err="1"/>
              <a:t>Klikni</a:t>
            </a:r>
            <a:r>
              <a:rPr lang="en-GB" dirty="0"/>
              <a:t> in </a:t>
            </a:r>
            <a:r>
              <a:rPr lang="en-GB" dirty="0" err="1"/>
              <a:t>dodaj</a:t>
            </a:r>
            <a:r>
              <a:rPr lang="en-GB" dirty="0"/>
              <a:t> </a:t>
            </a:r>
            <a:r>
              <a:rPr lang="en-GB" dirty="0" err="1"/>
              <a:t>poglavje</a:t>
            </a:r>
            <a:endParaRPr lang="x-none" dirty="0"/>
          </a:p>
        </p:txBody>
      </p:sp>
      <p:sp>
        <p:nvSpPr>
          <p:cNvPr id="13" name="Picture Placeholder 4">
            <a:extLst>
              <a:ext uri="{FF2B5EF4-FFF2-40B4-BE49-F238E27FC236}">
                <a16:creationId xmlns:a16="http://schemas.microsoft.com/office/drawing/2014/main" xmlns="" id="{7DC413EF-BB65-494F-B9D5-220C3ECE91CE}"/>
              </a:ext>
            </a:extLst>
          </p:cNvPr>
          <p:cNvSpPr>
            <a:spLocks noGrp="1"/>
          </p:cNvSpPr>
          <p:nvPr>
            <p:ph type="pic" sz="quarter" idx="19"/>
          </p:nvPr>
        </p:nvSpPr>
        <p:spPr>
          <a:xfrm>
            <a:off x="0" y="3216"/>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x-none"/>
          </a:p>
        </p:txBody>
      </p:sp>
    </p:spTree>
    <p:extLst>
      <p:ext uri="{BB962C8B-B14F-4D97-AF65-F5344CB8AC3E}">
        <p14:creationId xmlns:p14="http://schemas.microsoft.com/office/powerpoint/2010/main" xmlns="" val="107565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vadratna slika + rdeče tekstovno polj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CBF9928-EFB9-BD4A-A92F-EA57AFAFF977}"/>
              </a:ext>
            </a:extLst>
          </p:cNvPr>
          <p:cNvSpPr>
            <a:spLocks noGrp="1"/>
          </p:cNvSpPr>
          <p:nvPr>
            <p:ph type="sldNum" sz="quarter" idx="11"/>
          </p:nvPr>
        </p:nvSpPr>
        <p:spPr>
          <a:xfrm>
            <a:off x="17347203" y="12592087"/>
            <a:ext cx="5486400" cy="730250"/>
          </a:xfrm>
          <a:prstGeom prst="rect">
            <a:avLst/>
          </a:prstGeom>
        </p:spPr>
        <p:txBody>
          <a:bodyPr/>
          <a:lstStyle>
            <a:lvl1pPr>
              <a:defRPr>
                <a:latin typeface="Triglav TheSans" panose="020B0500040303060204" pitchFamily="34" charset="77"/>
              </a:defRPr>
            </a:lvl1pPr>
          </a:lstStyle>
          <a:p>
            <a:r>
              <a:rPr lang="x-none"/>
              <a:t>  www.triglav.eu    </a:t>
            </a:r>
            <a:fld id="{3B2C0FCB-BFBF-8843-9AF1-1B9D016160E6}" type="slidenum">
              <a:rPr lang="x-none" smtClean="0"/>
              <a:pPr/>
              <a:t>‹#›</a:t>
            </a:fld>
            <a:endParaRPr lang="x-none" dirty="0"/>
          </a:p>
        </p:txBody>
      </p:sp>
      <p:sp>
        <p:nvSpPr>
          <p:cNvPr id="6" name="Content Placeholder 5">
            <a:extLst>
              <a:ext uri="{FF2B5EF4-FFF2-40B4-BE49-F238E27FC236}">
                <a16:creationId xmlns:a16="http://schemas.microsoft.com/office/drawing/2014/main" xmlns="" id="{93AB3E0D-4670-6F44-9752-5471EAF7EBEB}"/>
              </a:ext>
            </a:extLst>
          </p:cNvPr>
          <p:cNvSpPr>
            <a:spLocks noGrp="1"/>
          </p:cNvSpPr>
          <p:nvPr>
            <p:ph sz="quarter" idx="17" hasCustomPrompt="1"/>
          </p:nvPr>
        </p:nvSpPr>
        <p:spPr>
          <a:xfrm>
            <a:off x="13716000" y="-24380"/>
            <a:ext cx="10666413" cy="13740379"/>
          </a:xfrm>
          <a:prstGeom prst="rect">
            <a:avLst/>
          </a:prstGeom>
          <a:gradFill>
            <a:gsLst>
              <a:gs pos="0">
                <a:srgbClr val="E20613"/>
              </a:gs>
              <a:gs pos="99000">
                <a:srgbClr val="901A14"/>
              </a:gs>
            </a:gsLst>
            <a:lin ang="2700000" scaled="0"/>
          </a:gradFill>
        </p:spPr>
        <p:txBody>
          <a:bodyPr lIns="1260000" tIns="0" rIns="1260000" bIns="0" anchor="ctr"/>
          <a:lstStyle>
            <a:lvl1pPr marL="0" indent="0">
              <a:buFontTx/>
              <a:buNone/>
              <a:defRPr sz="7200" b="1">
                <a:solidFill>
                  <a:schemeClr val="bg1"/>
                </a:solidFill>
                <a:latin typeface="Triglav TheSans" panose="020B0500040303060204" pitchFamily="34" charset="77"/>
              </a:defRPr>
            </a:lvl1pPr>
          </a:lstStyle>
          <a:p>
            <a:pPr lvl="0"/>
            <a:r>
              <a:rPr lang="en-GB" dirty="0" err="1"/>
              <a:t>Klikni</a:t>
            </a:r>
            <a:r>
              <a:rPr lang="en-GB" dirty="0"/>
              <a:t> in </a:t>
            </a:r>
            <a:r>
              <a:rPr lang="en-GB" dirty="0" err="1"/>
              <a:t>dodaj</a:t>
            </a:r>
            <a:r>
              <a:rPr lang="en-GB" dirty="0"/>
              <a:t> </a:t>
            </a:r>
            <a:r>
              <a:rPr lang="en-GB" dirty="0" err="1"/>
              <a:t>poglavje</a:t>
            </a:r>
            <a:endParaRPr lang="x-none" dirty="0"/>
          </a:p>
        </p:txBody>
      </p:sp>
      <p:sp>
        <p:nvSpPr>
          <p:cNvPr id="13" name="Picture Placeholder 4">
            <a:extLst>
              <a:ext uri="{FF2B5EF4-FFF2-40B4-BE49-F238E27FC236}">
                <a16:creationId xmlns:a16="http://schemas.microsoft.com/office/drawing/2014/main" xmlns="" id="{7DC413EF-BB65-494F-B9D5-220C3ECE91CE}"/>
              </a:ext>
            </a:extLst>
          </p:cNvPr>
          <p:cNvSpPr>
            <a:spLocks noGrp="1"/>
          </p:cNvSpPr>
          <p:nvPr>
            <p:ph type="pic" sz="quarter" idx="19"/>
          </p:nvPr>
        </p:nvSpPr>
        <p:spPr>
          <a:xfrm>
            <a:off x="0" y="-1"/>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x-none"/>
          </a:p>
        </p:txBody>
      </p:sp>
    </p:spTree>
    <p:extLst>
      <p:ext uri="{BB962C8B-B14F-4D97-AF65-F5344CB8AC3E}">
        <p14:creationId xmlns:p14="http://schemas.microsoft.com/office/powerpoint/2010/main" xmlns="" val="180692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vzetek ali nadaljni koraki">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10" name="Text Placeholder 2">
            <a:extLst>
              <a:ext uri="{FF2B5EF4-FFF2-40B4-BE49-F238E27FC236}">
                <a16:creationId xmlns:a16="http://schemas.microsoft.com/office/drawing/2014/main" xmlns="" id="{CBF8130D-0E03-8348-8A72-B55FA56F12E0}"/>
              </a:ext>
            </a:extLst>
          </p:cNvPr>
          <p:cNvSpPr>
            <a:spLocks noGrp="1"/>
          </p:cNvSpPr>
          <p:nvPr>
            <p:ph idx="1"/>
          </p:nvPr>
        </p:nvSpPr>
        <p:spPr>
          <a:xfrm>
            <a:off x="1533525" y="3878329"/>
            <a:ext cx="21114166" cy="6654980"/>
          </a:xfrm>
          <a:prstGeom prst="rect">
            <a:avLst/>
          </a:prstGeom>
        </p:spPr>
        <p:txBody>
          <a:bodyPr vert="horz" lIns="0" tIns="0" rIns="0" bIns="0" rtlCol="0" anchor="t">
            <a:noAutofit/>
          </a:bodyPr>
          <a:lstStyle>
            <a:lvl1pPr marL="1143000" indent="-1143000">
              <a:buFont typeface="+mj-lt"/>
              <a:buAutoNum type="arabicPeriod"/>
              <a:defRPr sz="6000">
                <a:solidFill>
                  <a:schemeClr val="bg1"/>
                </a:solidFill>
                <a:latin typeface="Triglav TheSans" panose="020B0500040303060204" pitchFamily="34" charset="77"/>
              </a:defRPr>
            </a:lvl1pPr>
            <a:lvl2pPr marL="2057354" indent="-1143000">
              <a:buFont typeface="+mj-lt"/>
              <a:buAutoNum type="arabicPeriod"/>
              <a:defRPr sz="6000">
                <a:solidFill>
                  <a:schemeClr val="bg1"/>
                </a:solidFill>
                <a:latin typeface="Triglav TheSans" panose="020B0500040303060204" pitchFamily="34" charset="77"/>
              </a:defRPr>
            </a:lvl2pPr>
            <a:lvl3pPr marL="2971709" indent="-1143000">
              <a:buFont typeface="+mj-lt"/>
              <a:buAutoNum type="arabicPeriod"/>
              <a:defRPr sz="6000">
                <a:solidFill>
                  <a:schemeClr val="bg1"/>
                </a:solidFill>
                <a:latin typeface="Triglav TheSans" panose="020B0500040303060204" pitchFamily="34" charset="77"/>
              </a:defRPr>
            </a:lvl3pPr>
            <a:lvl4pPr marL="3886063" indent="-1143000">
              <a:buFont typeface="+mj-lt"/>
              <a:buAutoNum type="arabicPeriod"/>
              <a:defRPr sz="6000">
                <a:solidFill>
                  <a:schemeClr val="bg1"/>
                </a:solidFill>
                <a:latin typeface="Triglav TheSans" panose="020B0500040303060204" pitchFamily="34" charset="77"/>
              </a:defRPr>
            </a:lvl4pPr>
            <a:lvl5pPr marL="4800417" indent="-1143000">
              <a:buFont typeface="+mj-lt"/>
              <a:buAutoNum type="arabicPeriod"/>
              <a:defRPr sz="6000">
                <a:solidFill>
                  <a:schemeClr val="bg1"/>
                </a:solidFill>
                <a:latin typeface="Triglav TheSans" panose="020B050004030306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8" name="Text Placeholder 9">
            <a:extLst>
              <a:ext uri="{FF2B5EF4-FFF2-40B4-BE49-F238E27FC236}">
                <a16:creationId xmlns:a16="http://schemas.microsoft.com/office/drawing/2014/main" xmlns="" id="{D15F488B-C9EA-2042-A965-E406BF8DE990}"/>
              </a:ext>
            </a:extLst>
          </p:cNvPr>
          <p:cNvSpPr>
            <a:spLocks noGrp="1"/>
          </p:cNvSpPr>
          <p:nvPr>
            <p:ph type="body" sz="quarter" idx="14" hasCustomPrompt="1"/>
          </p:nvPr>
        </p:nvSpPr>
        <p:spPr>
          <a:xfrm>
            <a:off x="1533525" y="1588861"/>
            <a:ext cx="21114166" cy="1920017"/>
          </a:xfrm>
          <a:prstGeom prst="rect">
            <a:avLst/>
          </a:prstGeom>
        </p:spPr>
        <p:txBody>
          <a:bodyPr lIns="0" tIns="0" rIns="0" bIns="0"/>
          <a:lstStyle>
            <a:lvl1pPr marL="0" indent="0">
              <a:buNone/>
              <a:defRPr sz="6000" b="1">
                <a:solidFill>
                  <a:schemeClr val="bg1"/>
                </a:solidFill>
                <a:latin typeface="Triglav TheSans" panose="020B0500040303060204" pitchFamily="34" charset="77"/>
              </a:defRPr>
            </a:lvl1pPr>
          </a:lstStyle>
          <a:p>
            <a:pPr lvl="0"/>
            <a:r>
              <a:rPr lang="en-GB" dirty="0" err="1"/>
              <a:t>Klikni</a:t>
            </a:r>
            <a:r>
              <a:rPr lang="en-GB" dirty="0"/>
              <a:t> in </a:t>
            </a:r>
            <a:r>
              <a:rPr lang="en-GB" dirty="0" err="1"/>
              <a:t>dodaj</a:t>
            </a:r>
            <a:r>
              <a:rPr lang="en-GB" dirty="0"/>
              <a:t> </a:t>
            </a:r>
            <a:r>
              <a:rPr lang="en-GB" dirty="0" err="1"/>
              <a:t>povzetek</a:t>
            </a:r>
            <a:endParaRPr lang="x-none" dirty="0"/>
          </a:p>
        </p:txBody>
      </p:sp>
    </p:spTree>
    <p:extLst>
      <p:ext uri="{BB962C8B-B14F-4D97-AF65-F5344CB8AC3E}">
        <p14:creationId xmlns:p14="http://schemas.microsoft.com/office/powerpoint/2010/main" xmlns="" val="121235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ahval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6" name="Text Placeholder 8">
            <a:extLst>
              <a:ext uri="{FF2B5EF4-FFF2-40B4-BE49-F238E27FC236}">
                <a16:creationId xmlns:a16="http://schemas.microsoft.com/office/drawing/2014/main" xmlns="" id="{B0A18188-3BE4-C748-A13D-F7090CC5DEF0}"/>
              </a:ext>
            </a:extLst>
          </p:cNvPr>
          <p:cNvSpPr>
            <a:spLocks noGrp="1"/>
          </p:cNvSpPr>
          <p:nvPr>
            <p:ph type="body" sz="quarter" idx="12" hasCustomPrompt="1"/>
          </p:nvPr>
        </p:nvSpPr>
        <p:spPr>
          <a:xfrm>
            <a:off x="1533525"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
        <p:nvSpPr>
          <p:cNvPr id="10" name="Text Placeholder 9">
            <a:extLst>
              <a:ext uri="{FF2B5EF4-FFF2-40B4-BE49-F238E27FC236}">
                <a16:creationId xmlns:a16="http://schemas.microsoft.com/office/drawing/2014/main" xmlns="" id="{8D65C130-F35E-7E46-BE0B-A95863AC6A21}"/>
              </a:ext>
            </a:extLst>
          </p:cNvPr>
          <p:cNvSpPr>
            <a:spLocks noGrp="1"/>
          </p:cNvSpPr>
          <p:nvPr>
            <p:ph type="body" sz="quarter" idx="13" hasCustomPrompt="1"/>
          </p:nvPr>
        </p:nvSpPr>
        <p:spPr>
          <a:xfrm>
            <a:off x="1533525" y="3827721"/>
            <a:ext cx="16324262" cy="3382963"/>
          </a:xfrm>
          <a:prstGeom prst="rect">
            <a:avLst/>
          </a:prstGeom>
        </p:spPr>
        <p:txBody>
          <a:bodyPr lIns="0" tIns="0" rIns="0" bIns="0"/>
          <a:lstStyle>
            <a:lvl1pPr marL="0" indent="0">
              <a:buNone/>
              <a:defRPr sz="10000" b="1">
                <a:solidFill>
                  <a:schemeClr val="bg1"/>
                </a:solidFill>
                <a:latin typeface="Triglav TheSans" panose="020B0500040303060204" pitchFamily="34" charset="77"/>
              </a:defRPr>
            </a:lvl1pPr>
          </a:lstStyle>
          <a:p>
            <a:pPr lvl="0"/>
            <a:r>
              <a:rPr lang="en-GB" dirty="0" err="1"/>
              <a:t>Klikni</a:t>
            </a:r>
            <a:r>
              <a:rPr lang="en-GB" dirty="0"/>
              <a:t> in </a:t>
            </a:r>
            <a:r>
              <a:rPr lang="en-GB" dirty="0" err="1"/>
              <a:t>dodaj</a:t>
            </a:r>
            <a:r>
              <a:rPr lang="en-GB" dirty="0"/>
              <a:t> </a:t>
            </a:r>
            <a:r>
              <a:rPr lang="en-GB" dirty="0" err="1"/>
              <a:t>zahvalo</a:t>
            </a:r>
            <a:endParaRPr lang="x-none" dirty="0"/>
          </a:p>
        </p:txBody>
      </p:sp>
    </p:spTree>
    <p:extLst>
      <p:ext uri="{BB962C8B-B14F-4D97-AF65-F5344CB8AC3E}">
        <p14:creationId xmlns:p14="http://schemas.microsoft.com/office/powerpoint/2010/main" xmlns="" val="288436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vno obvestil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x-none" dirty="0"/>
          </a:p>
        </p:txBody>
      </p:sp>
      <p:sp>
        <p:nvSpPr>
          <p:cNvPr id="7" name="Content Placeholder 5">
            <a:extLst>
              <a:ext uri="{FF2B5EF4-FFF2-40B4-BE49-F238E27FC236}">
                <a16:creationId xmlns:a16="http://schemas.microsoft.com/office/drawing/2014/main" xmlns="" id="{65F3D8F8-A902-EF4A-A88C-3606AB68C31C}"/>
              </a:ext>
            </a:extLst>
          </p:cNvPr>
          <p:cNvSpPr>
            <a:spLocks noGrp="1"/>
          </p:cNvSpPr>
          <p:nvPr>
            <p:ph sz="quarter" idx="14" hasCustomPrompt="1"/>
          </p:nvPr>
        </p:nvSpPr>
        <p:spPr>
          <a:xfrm>
            <a:off x="1533525" y="6082562"/>
            <a:ext cx="13916246" cy="6102350"/>
          </a:xfrm>
          <a:prstGeom prst="rect">
            <a:avLst/>
          </a:prstGeom>
        </p:spPr>
        <p:txBody>
          <a:bodyPr lIns="0" tIns="0" rIns="0" bIns="0"/>
          <a:lstStyle>
            <a:lvl1pPr marL="0" indent="0" algn="l">
              <a:lnSpc>
                <a:spcPct val="100000"/>
              </a:lnSpc>
              <a:spcBef>
                <a:spcPts val="0"/>
              </a:spcBef>
              <a:spcAft>
                <a:spcPts val="2000"/>
              </a:spcAft>
              <a:buFontTx/>
              <a:buNone/>
              <a:defRPr sz="2400">
                <a:solidFill>
                  <a:srgbClr val="A2A2A2"/>
                </a:solidFill>
                <a:latin typeface="Triglav TheSans" panose="020B0500040303060204" pitchFamily="34" charset="77"/>
              </a:defRPr>
            </a:lvl1pPr>
          </a:lstStyle>
          <a:p>
            <a:pPr lvl="0"/>
            <a:r>
              <a:rPr lang="en-GB" dirty="0"/>
              <a:t>The information, statements or data contained herein has been prepared by </a:t>
            </a:r>
            <a:r>
              <a:rPr lang="en-GB" dirty="0" err="1"/>
              <a:t>Triglav</a:t>
            </a:r>
            <a:r>
              <a:rPr lang="en-GB" dirty="0"/>
              <a:t> Corporate officers. </a:t>
            </a:r>
            <a:r>
              <a:rPr lang="en-GB" dirty="0" err="1"/>
              <a:t>Zavarovalnica</a:t>
            </a:r>
            <a:r>
              <a:rPr lang="en-GB" dirty="0"/>
              <a:t> </a:t>
            </a:r>
            <a:r>
              <a:rPr lang="en-GB" dirty="0" err="1"/>
              <a:t>Triglav</a:t>
            </a:r>
            <a:r>
              <a:rPr lang="en-GB" dirty="0"/>
              <a:t>, </a:t>
            </a:r>
            <a:r>
              <a:rPr lang="en-GB" dirty="0" err="1"/>
              <a:t>d.d.</a:t>
            </a:r>
            <a:r>
              <a:rPr lang="en-GB" dirty="0"/>
              <a:t>, or any member of </a:t>
            </a:r>
            <a:r>
              <a:rPr lang="en-GB" dirty="0" err="1"/>
              <a:t>Triglav</a:t>
            </a:r>
            <a:r>
              <a:rPr lang="en-GB" dirty="0"/>
              <a:t> Group, or any </a:t>
            </a:r>
            <a:r>
              <a:rPr lang="en-GB" dirty="0" err="1"/>
              <a:t>Zavarovalnica</a:t>
            </a:r>
            <a:r>
              <a:rPr lang="en-GB" dirty="0"/>
              <a:t> </a:t>
            </a:r>
            <a:r>
              <a:rPr lang="en-GB" dirty="0" err="1"/>
              <a:t>Triglav</a:t>
            </a:r>
            <a:r>
              <a:rPr lang="en-GB" dirty="0"/>
              <a:t> employee or representative accepts no responsibility for the information, statements or data contained herein or omitted here from, and will not be liable to any third party for any reason whatsoever relating to the information, statements or data contained herein or omitted here from. Such information, statements or data may not be prepared according to the same standards and requirements than the information, statements or data included in </a:t>
            </a:r>
            <a:r>
              <a:rPr lang="en-GB" dirty="0" err="1"/>
              <a:t>Triglav’s</a:t>
            </a:r>
            <a:r>
              <a:rPr lang="en-GB" dirty="0"/>
              <a:t> own reports and press releases are prepared to, and accordingly the level of information and materiality and nature of the disclosures may be different. Undue reliance should not be placed on the information, statements or data contained herein because they are subject to known and unknown risks and uncertainties and can be affected by other factors that could cause actual results to differ materially from those expressed or implied in such information, statements or data. Moreover, the information, statements and data contained herein have not been, and will not be, updated or supplemented with new or additional information, statements or data.</a:t>
            </a:r>
            <a:endParaRPr lang="x-none" dirty="0"/>
          </a:p>
        </p:txBody>
      </p:sp>
      <p:sp>
        <p:nvSpPr>
          <p:cNvPr id="10" name="Text Placeholder 9">
            <a:extLst>
              <a:ext uri="{FF2B5EF4-FFF2-40B4-BE49-F238E27FC236}">
                <a16:creationId xmlns:a16="http://schemas.microsoft.com/office/drawing/2014/main" xmlns="" id="{A16F5901-1842-F94B-8448-B07562A61D6A}"/>
              </a:ext>
            </a:extLst>
          </p:cNvPr>
          <p:cNvSpPr>
            <a:spLocks noGrp="1"/>
          </p:cNvSpPr>
          <p:nvPr>
            <p:ph type="body" sz="quarter" idx="15" hasCustomPrompt="1"/>
          </p:nvPr>
        </p:nvSpPr>
        <p:spPr>
          <a:xfrm>
            <a:off x="1533525" y="3827721"/>
            <a:ext cx="14227492" cy="1676967"/>
          </a:xfrm>
          <a:prstGeom prst="rect">
            <a:avLst/>
          </a:prstGeom>
        </p:spPr>
        <p:txBody>
          <a:bodyPr lIns="0" tIns="0" rIns="0" bIns="0"/>
          <a:lstStyle>
            <a:lvl1pPr marL="0" indent="0">
              <a:buNone/>
              <a:defRPr sz="6000" b="1">
                <a:solidFill>
                  <a:srgbClr val="A2A2A2"/>
                </a:solidFill>
                <a:latin typeface="Triglav TheSans" panose="020B0500040303060204" pitchFamily="34" charset="77"/>
              </a:defRPr>
            </a:lvl1pPr>
            <a:lvl2pPr marL="914354" indent="0">
              <a:buNone/>
              <a:defRPr>
                <a:solidFill>
                  <a:srgbClr val="A2A2A2"/>
                </a:solidFill>
                <a:latin typeface="Triglav TheSans" panose="020B0500040303060204" pitchFamily="34" charset="77"/>
              </a:defRPr>
            </a:lvl2pPr>
            <a:lvl3pPr marL="1828709" indent="0">
              <a:buNone/>
              <a:defRPr>
                <a:solidFill>
                  <a:srgbClr val="A2A2A2"/>
                </a:solidFill>
                <a:latin typeface="Triglav TheSans" panose="020B0500040303060204" pitchFamily="34" charset="77"/>
              </a:defRPr>
            </a:lvl3pPr>
            <a:lvl4pPr marL="2743063" indent="0">
              <a:buNone/>
              <a:defRPr>
                <a:solidFill>
                  <a:srgbClr val="A2A2A2"/>
                </a:solidFill>
                <a:latin typeface="Triglav TheSans" panose="020B0500040303060204" pitchFamily="34" charset="77"/>
              </a:defRPr>
            </a:lvl4pPr>
            <a:lvl5pPr marL="3657417" indent="0">
              <a:buNone/>
              <a:defRPr>
                <a:solidFill>
                  <a:srgbClr val="A2A2A2"/>
                </a:solidFill>
                <a:latin typeface="Triglav TheSans" panose="020B0500040303060204" pitchFamily="34" charset="77"/>
              </a:defRPr>
            </a:lvl5pPr>
          </a:lstStyle>
          <a:p>
            <a:pPr lvl="0"/>
            <a:r>
              <a:rPr lang="en-GB" dirty="0" err="1"/>
              <a:t>Klikni</a:t>
            </a:r>
            <a:r>
              <a:rPr lang="en-GB" dirty="0"/>
              <a:t> in </a:t>
            </a:r>
            <a:r>
              <a:rPr lang="en-GB" dirty="0" err="1"/>
              <a:t>dodaj</a:t>
            </a:r>
            <a:r>
              <a:rPr lang="en-GB" dirty="0"/>
              <a:t> </a:t>
            </a:r>
            <a:r>
              <a:rPr lang="en-GB" dirty="0" err="1"/>
              <a:t>naslov</a:t>
            </a:r>
            <a:endParaRPr lang="x-none" dirty="0"/>
          </a:p>
        </p:txBody>
      </p:sp>
    </p:spTree>
    <p:extLst>
      <p:ext uri="{BB962C8B-B14F-4D97-AF65-F5344CB8AC3E}">
        <p14:creationId xmlns:p14="http://schemas.microsoft.com/office/powerpoint/2010/main" xmlns="" val="85749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slovnica - produktna foto 01">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xmlns="" id="{144496E2-3A02-6F4D-9C2A-E005D2519CB4}"/>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6" name="Title 1">
            <a:extLst>
              <a:ext uri="{FF2B5EF4-FFF2-40B4-BE49-F238E27FC236}">
                <a16:creationId xmlns:a16="http://schemas.microsoft.com/office/drawing/2014/main" xmlns="" id="{1C4E90D2-F0EA-5149-9D7B-C5A7A1A3C86D}"/>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9" name="Text Placeholder 8">
            <a:extLst>
              <a:ext uri="{FF2B5EF4-FFF2-40B4-BE49-F238E27FC236}">
                <a16:creationId xmlns:a16="http://schemas.microsoft.com/office/drawing/2014/main" xmlns="" id="{3982D6B9-7925-B846-919F-53504DD2D33B}"/>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91602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aslovnica - produktna foto 02">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D7F16E86-63C8-7944-BDA1-38D58B6DDBEC}"/>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2" name="Title 1">
            <a:extLst>
              <a:ext uri="{FF2B5EF4-FFF2-40B4-BE49-F238E27FC236}">
                <a16:creationId xmlns:a16="http://schemas.microsoft.com/office/drawing/2014/main" xmlns="" id="{CE730F1C-FB46-3C43-B606-6962F45309B5}"/>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3" name="Text Placeholder 8">
            <a:extLst>
              <a:ext uri="{FF2B5EF4-FFF2-40B4-BE49-F238E27FC236}">
                <a16:creationId xmlns:a16="http://schemas.microsoft.com/office/drawing/2014/main" xmlns="" id="{694CFAF4-5B70-6A49-BFCF-0DB8BB58DBFC}"/>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151387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slovnica - produktna foto 03">
    <p:bg>
      <p:bgPr>
        <a:blipFill dpi="0" rotWithShape="1">
          <a:blip r:embed="rId2">
            <a:extLst>
              <a:ext uri="{BEBA8EAE-BF5A-486C-A8C5-ECC9F3942E4B}">
                <a14:imgProps xmlns:a14="http://schemas.microsoft.com/office/drawing/2010/main" xmlns="">
                  <a14:imgLayer r:embed="rId3">
                    <a14:imgEffect>
                      <a14:sharpenSoften amount="-40000"/>
                    </a14:imgEffect>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D7F16E86-63C8-7944-BDA1-38D58B6DDBEC}"/>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2" name="Title 1">
            <a:extLst>
              <a:ext uri="{FF2B5EF4-FFF2-40B4-BE49-F238E27FC236}">
                <a16:creationId xmlns:a16="http://schemas.microsoft.com/office/drawing/2014/main" xmlns="" id="{CE730F1C-FB46-3C43-B606-6962F45309B5}"/>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3" name="Text Placeholder 8">
            <a:extLst>
              <a:ext uri="{FF2B5EF4-FFF2-40B4-BE49-F238E27FC236}">
                <a16:creationId xmlns:a16="http://schemas.microsoft.com/office/drawing/2014/main" xmlns="" id="{694CFAF4-5B70-6A49-BFCF-0DB8BB58DBFC}"/>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37386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slovnica - rdeča">
    <p:bg>
      <p:bgPr>
        <a:gradFill>
          <a:gsLst>
            <a:gs pos="0">
              <a:srgbClr val="E20512"/>
            </a:gs>
            <a:gs pos="100000">
              <a:srgbClr val="901A14"/>
            </a:gs>
          </a:gsLst>
          <a:lin ang="13500000" scaled="0"/>
        </a:gra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6E9CFA60-5EEF-5D4A-B194-9C844646C28D}"/>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0" name="Title 1">
            <a:extLst>
              <a:ext uri="{FF2B5EF4-FFF2-40B4-BE49-F238E27FC236}">
                <a16:creationId xmlns:a16="http://schemas.microsoft.com/office/drawing/2014/main" xmlns="" id="{8BB91FE4-A1B5-FD4E-80C6-C5FC323A203F}"/>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1" name="Text Placeholder 8">
            <a:extLst>
              <a:ext uri="{FF2B5EF4-FFF2-40B4-BE49-F238E27FC236}">
                <a16:creationId xmlns:a16="http://schemas.microsoft.com/office/drawing/2014/main" xmlns="" id="{1ADE6F50-F6A3-0A42-A98F-457BF94CC473}"/>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358005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nica - siva">
    <p:bg>
      <p:bgPr>
        <a:gradFill>
          <a:gsLst>
            <a:gs pos="0">
              <a:srgbClr val="8A8A8A"/>
            </a:gs>
            <a:gs pos="100000">
              <a:srgbClr val="4D4D4C"/>
            </a:gs>
          </a:gsLst>
          <a:lin ang="13500000" scaled="0"/>
        </a:gra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6E9CFA60-5EEF-5D4A-B194-9C844646C28D}"/>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dirty="0"/>
              <a:t>Ime </a:t>
            </a:r>
            <a:r>
              <a:rPr lang="en-GB" dirty="0" err="1"/>
              <a:t>dogodka</a:t>
            </a:r>
            <a:r>
              <a:rPr lang="en-GB" dirty="0"/>
              <a:t>, </a:t>
            </a:r>
            <a:r>
              <a:rPr lang="en-GB" dirty="0" err="1"/>
              <a:t>mesec</a:t>
            </a:r>
            <a:r>
              <a:rPr lang="en-GB" dirty="0"/>
              <a:t> 2020</a:t>
            </a:r>
            <a:endParaRPr lang="x-none" dirty="0"/>
          </a:p>
        </p:txBody>
      </p:sp>
      <p:sp>
        <p:nvSpPr>
          <p:cNvPr id="10" name="Title 1">
            <a:extLst>
              <a:ext uri="{FF2B5EF4-FFF2-40B4-BE49-F238E27FC236}">
                <a16:creationId xmlns:a16="http://schemas.microsoft.com/office/drawing/2014/main" xmlns="" id="{8BB91FE4-A1B5-FD4E-80C6-C5FC323A203F}"/>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dirty="0" err="1"/>
              <a:t>Naslov</a:t>
            </a:r>
            <a:r>
              <a:rPr lang="en-GB" dirty="0"/>
              <a:t> </a:t>
            </a:r>
            <a:br>
              <a:rPr lang="en-GB" dirty="0"/>
            </a:br>
            <a:r>
              <a:rPr lang="en-GB" dirty="0" err="1"/>
              <a:t>prezentacije</a:t>
            </a:r>
            <a:endParaRPr lang="x-none" dirty="0"/>
          </a:p>
        </p:txBody>
      </p:sp>
      <p:sp>
        <p:nvSpPr>
          <p:cNvPr id="11" name="Text Placeholder 8">
            <a:extLst>
              <a:ext uri="{FF2B5EF4-FFF2-40B4-BE49-F238E27FC236}">
                <a16:creationId xmlns:a16="http://schemas.microsoft.com/office/drawing/2014/main" xmlns="" id="{1ADE6F50-F6A3-0A42-A98F-457BF94CC473}"/>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dirty="0"/>
              <a:t>Ime </a:t>
            </a:r>
            <a:r>
              <a:rPr lang="en-GB" dirty="0" err="1"/>
              <a:t>Priimek</a:t>
            </a:r>
            <a:r>
              <a:rPr lang="en-GB" dirty="0"/>
              <a:t/>
            </a:r>
            <a:br>
              <a:rPr lang="en-GB" dirty="0"/>
            </a:br>
            <a:r>
              <a:rPr lang="en-GB" dirty="0" err="1"/>
              <a:t>Ime.priimek@eurel.si</a:t>
            </a:r>
            <a:endParaRPr lang="x-none" dirty="0"/>
          </a:p>
        </p:txBody>
      </p:sp>
    </p:spTree>
    <p:extLst>
      <p:ext uri="{BB962C8B-B14F-4D97-AF65-F5344CB8AC3E}">
        <p14:creationId xmlns:p14="http://schemas.microsoft.com/office/powerpoint/2010/main" xmlns="" val="290434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sebinski sklopi 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B5EED9C-5B1C-8444-911B-721DEC6ACC63}"/>
              </a:ext>
            </a:extLst>
          </p:cNvPr>
          <p:cNvSpPr>
            <a:spLocks noGrp="1"/>
          </p:cNvSpPr>
          <p:nvPr>
            <p:ph type="pic" sz="quarter" idx="19"/>
          </p:nvPr>
        </p:nvSpPr>
        <p:spPr>
          <a:xfrm>
            <a:off x="0" y="0"/>
            <a:ext cx="24382413" cy="13716000"/>
          </a:xfrm>
        </p:spPr>
        <p:txBody>
          <a:bodyPr tIns="612000" anchor="t" anchorCtr="1"/>
          <a:lstStyle>
            <a:lvl1pPr marL="0" indent="0">
              <a:buFontTx/>
              <a:buNone/>
              <a:defRPr/>
            </a:lvl1pPr>
          </a:lstStyle>
          <a:p>
            <a:endParaRPr lang="x-none" dirty="0"/>
          </a:p>
        </p:txBody>
      </p:sp>
      <p:sp>
        <p:nvSpPr>
          <p:cNvPr id="6" name="Content Placeholder 5">
            <a:extLst>
              <a:ext uri="{FF2B5EF4-FFF2-40B4-BE49-F238E27FC236}">
                <a16:creationId xmlns:a16="http://schemas.microsoft.com/office/drawing/2014/main" xmlns="" id="{BA587A06-6444-8947-8CB7-70263E9A4997}"/>
              </a:ext>
            </a:extLst>
          </p:cNvPr>
          <p:cNvSpPr>
            <a:spLocks noGrp="1" noChangeAspect="1"/>
          </p:cNvSpPr>
          <p:nvPr>
            <p:ph sz="quarter" idx="12" hasCustomPrompt="1"/>
          </p:nvPr>
        </p:nvSpPr>
        <p:spPr>
          <a:xfrm>
            <a:off x="1533525"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14" name="Title 1">
            <a:extLst>
              <a:ext uri="{FF2B5EF4-FFF2-40B4-BE49-F238E27FC236}">
                <a16:creationId xmlns:a16="http://schemas.microsoft.com/office/drawing/2014/main" xmlns="" id="{3092BB85-1742-D144-890A-638A7A3FBF19}"/>
              </a:ext>
            </a:extLst>
          </p:cNvPr>
          <p:cNvSpPr>
            <a:spLocks noGrp="1"/>
          </p:cNvSpPr>
          <p:nvPr>
            <p:ph type="title" hasCustomPrompt="1"/>
          </p:nvPr>
        </p:nvSpPr>
        <p:spPr>
          <a:xfrm>
            <a:off x="1533525" y="3062596"/>
            <a:ext cx="21300078" cy="1485571"/>
          </a:xfrm>
        </p:spPr>
        <p:txBody>
          <a:bodyPr/>
          <a:lstStyle>
            <a:lvl1pPr algn="ctr">
              <a:defRPr/>
            </a:lvl1pPr>
          </a:lstStyle>
          <a:p>
            <a:r>
              <a:rPr lang="en-GB" dirty="0" err="1"/>
              <a:t>Klikni</a:t>
            </a:r>
            <a:r>
              <a:rPr lang="en-GB" dirty="0"/>
              <a:t> in </a:t>
            </a:r>
            <a:r>
              <a:rPr lang="en-GB" dirty="0" err="1"/>
              <a:t>dodaj</a:t>
            </a:r>
            <a:r>
              <a:rPr lang="en-GB" dirty="0"/>
              <a:t> </a:t>
            </a:r>
            <a:r>
              <a:rPr lang="en-GB" dirty="0" err="1"/>
              <a:t>naslov</a:t>
            </a:r>
            <a:endParaRPr lang="x-none" dirty="0"/>
          </a:p>
        </p:txBody>
      </p:sp>
      <p:sp>
        <p:nvSpPr>
          <p:cNvPr id="18" name="Content Placeholder 5">
            <a:extLst>
              <a:ext uri="{FF2B5EF4-FFF2-40B4-BE49-F238E27FC236}">
                <a16:creationId xmlns:a16="http://schemas.microsoft.com/office/drawing/2014/main" xmlns="" id="{8D5BFF86-793F-F943-88BE-8293ACAC978F}"/>
              </a:ext>
            </a:extLst>
          </p:cNvPr>
          <p:cNvSpPr>
            <a:spLocks noGrp="1" noChangeAspect="1"/>
          </p:cNvSpPr>
          <p:nvPr>
            <p:ph sz="quarter" idx="14" hasCustomPrompt="1"/>
          </p:nvPr>
        </p:nvSpPr>
        <p:spPr>
          <a:xfrm>
            <a:off x="7058587"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0" name="Content Placeholder 5">
            <a:extLst>
              <a:ext uri="{FF2B5EF4-FFF2-40B4-BE49-F238E27FC236}">
                <a16:creationId xmlns:a16="http://schemas.microsoft.com/office/drawing/2014/main" xmlns="" id="{BE1D6193-B5BF-2C4E-A7CF-1758CED60E6B}"/>
              </a:ext>
            </a:extLst>
          </p:cNvPr>
          <p:cNvSpPr>
            <a:spLocks noGrp="1" noChangeAspect="1"/>
          </p:cNvSpPr>
          <p:nvPr>
            <p:ph sz="quarter" idx="16" hasCustomPrompt="1"/>
          </p:nvPr>
        </p:nvSpPr>
        <p:spPr>
          <a:xfrm>
            <a:off x="12566252"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
        <p:nvSpPr>
          <p:cNvPr id="22" name="Content Placeholder 5">
            <a:extLst>
              <a:ext uri="{FF2B5EF4-FFF2-40B4-BE49-F238E27FC236}">
                <a16:creationId xmlns:a16="http://schemas.microsoft.com/office/drawing/2014/main" xmlns="" id="{77E2DE7F-3C5A-7541-A1D8-39BC5E34105D}"/>
              </a:ext>
            </a:extLst>
          </p:cNvPr>
          <p:cNvSpPr>
            <a:spLocks noGrp="1" noChangeAspect="1"/>
          </p:cNvSpPr>
          <p:nvPr>
            <p:ph sz="quarter" idx="18" hasCustomPrompt="1"/>
          </p:nvPr>
        </p:nvSpPr>
        <p:spPr>
          <a:xfrm>
            <a:off x="18095183"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dirty="0" err="1"/>
              <a:t>Dodaj</a:t>
            </a:r>
            <a:r>
              <a:rPr lang="en-GB" dirty="0"/>
              <a:t> </a:t>
            </a:r>
            <a:r>
              <a:rPr lang="en-GB" dirty="0" err="1"/>
              <a:t>vsebino</a:t>
            </a:r>
            <a:endParaRPr lang="x-none" dirty="0"/>
          </a:p>
        </p:txBody>
      </p:sp>
    </p:spTree>
    <p:extLst>
      <p:ext uri="{BB962C8B-B14F-4D97-AF65-F5344CB8AC3E}">
        <p14:creationId xmlns:p14="http://schemas.microsoft.com/office/powerpoint/2010/main" xmlns="" val="249178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8.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8.emf"/><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8.emf"/><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8.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8.emf"/><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224BFA-200A-A64C-B2EF-851FEE0C598E}"/>
              </a:ext>
            </a:extLst>
          </p:cNvPr>
          <p:cNvPicPr>
            <a:picLocks noChangeAspect="1"/>
          </p:cNvPicPr>
          <p:nvPr userDrawn="1"/>
        </p:nvPicPr>
        <p:blipFill>
          <a:blip r:embed="rId10"/>
          <a:srcRect/>
          <a:stretch/>
        </p:blipFill>
        <p:spPr>
          <a:xfrm>
            <a:off x="0" y="0"/>
            <a:ext cx="24382413" cy="1523900"/>
          </a:xfrm>
          <a:prstGeom prst="rect">
            <a:avLst/>
          </a:prstGeom>
        </p:spPr>
      </p:pic>
      <p:sp>
        <p:nvSpPr>
          <p:cNvPr id="5" name="Text Placeholder 7">
            <a:extLst>
              <a:ext uri="{FF2B5EF4-FFF2-40B4-BE49-F238E27FC236}">
                <a16:creationId xmlns:a16="http://schemas.microsoft.com/office/drawing/2014/main" xmlns="" id="{582A2888-3451-B74A-998B-BE2C5C360230}"/>
              </a:ext>
            </a:extLst>
          </p:cNvPr>
          <p:cNvSpPr txBox="1">
            <a:spLocks/>
          </p:cNvSpPr>
          <p:nvPr userDrawn="1"/>
        </p:nvSpPr>
        <p:spPr>
          <a:xfrm>
            <a:off x="14289715" y="353427"/>
            <a:ext cx="8591550" cy="808037"/>
          </a:xfrm>
          <a:prstGeom prst="rect">
            <a:avLst/>
          </a:prstGeom>
        </p:spPr>
        <p:txBody>
          <a:bodyPr lIns="0" tIns="0" rIns="0" bIns="0" anchor="ctr"/>
          <a:lstStyle>
            <a:lvl1pPr marL="0" indent="0" algn="r" defTabSz="1828709" rtl="0" eaLnBrk="1" latinLnBrk="0" hangingPunct="1">
              <a:lnSpc>
                <a:spcPct val="90000"/>
              </a:lnSpc>
              <a:spcBef>
                <a:spcPts val="2000"/>
              </a:spcBef>
              <a:buFontTx/>
              <a:buNone/>
              <a:defRPr sz="2400" b="0" kern="1200">
                <a:solidFill>
                  <a:srgbClr val="E20512"/>
                </a:solidFill>
                <a:latin typeface="Triglav TheSans" panose="020B0500040303060204" pitchFamily="34"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x-none" dirty="0"/>
              <a:t>www.triglav.si</a:t>
            </a:r>
          </a:p>
        </p:txBody>
      </p:sp>
      <p:sp>
        <p:nvSpPr>
          <p:cNvPr id="7" name="Text Placeholder 3">
            <a:extLst>
              <a:ext uri="{FF2B5EF4-FFF2-40B4-BE49-F238E27FC236}">
                <a16:creationId xmlns:a16="http://schemas.microsoft.com/office/drawing/2014/main" xmlns="" id="{816633CD-E8E7-CD4A-93D1-CE46DCBFD6B6}"/>
              </a:ext>
            </a:extLst>
          </p:cNvPr>
          <p:cNvSpPr txBox="1">
            <a:spLocks/>
          </p:cNvSpPr>
          <p:nvPr userDrawn="1"/>
        </p:nvSpPr>
        <p:spPr>
          <a:xfrm>
            <a:off x="1973004" y="415925"/>
            <a:ext cx="9525000" cy="748800"/>
          </a:xfrm>
          <a:prstGeom prst="rect">
            <a:avLst/>
          </a:prstGeom>
        </p:spPr>
        <p:txBody>
          <a:bodyPr lIns="0" tIns="0" rIns="0" bIns="0" anchor="ctr" anchorCtr="0"/>
          <a:lstStyle>
            <a:lvl1pPr marL="457177" indent="-457177" algn="l" defTabSz="1828709" rtl="0" eaLnBrk="1" latinLnBrk="0" hangingPunct="1">
              <a:lnSpc>
                <a:spcPct val="90000"/>
              </a:lnSpc>
              <a:spcBef>
                <a:spcPts val="2000"/>
              </a:spcBef>
              <a:buFontTx/>
              <a:buNone/>
              <a:defRPr sz="2400" b="1" kern="1200">
                <a:solidFill>
                  <a:schemeClr val="tx1"/>
                </a:solidFill>
                <a:latin typeface="Triglav TheSans" panose="020B0500040303060204" pitchFamily="34" charset="77"/>
                <a:ea typeface="+mn-ea"/>
                <a:cs typeface="+mn-cs"/>
              </a:defRPr>
            </a:lvl1pPr>
            <a:lvl2pPr marL="1371531"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2pPr>
            <a:lvl3pPr marL="2285886"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3pPr>
            <a:lvl4pPr marL="3200240"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4pPr>
            <a:lvl5pPr marL="4114594"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err="1"/>
              <a:t>Zavarovalnica</a:t>
            </a:r>
            <a:r>
              <a:rPr lang="en-GB" dirty="0"/>
              <a:t> </a:t>
            </a:r>
            <a:r>
              <a:rPr lang="en-GB" dirty="0" err="1"/>
              <a:t>Triglav</a:t>
            </a:r>
            <a:endParaRPr lang="x-none" dirty="0"/>
          </a:p>
        </p:txBody>
      </p:sp>
    </p:spTree>
    <p:extLst>
      <p:ext uri="{BB962C8B-B14F-4D97-AF65-F5344CB8AC3E}">
        <p14:creationId xmlns:p14="http://schemas.microsoft.com/office/powerpoint/2010/main" xmlns="" val="1177563868"/>
      </p:ext>
    </p:extLst>
  </p:cSld>
  <p:clrMap bg1="lt1" tx1="dk1" bg2="lt2" tx2="dk2" accent1="accent1" accent2="accent2" accent3="accent3" accent4="accent4" accent5="accent5" accent6="accent6" hlink="hlink" folHlink="folHlink"/>
  <p:sldLayoutIdLst>
    <p:sldLayoutId id="2147483674" r:id="rId1"/>
    <p:sldLayoutId id="2147483710" r:id="rId2"/>
    <p:sldLayoutId id="2147483711" r:id="rId3"/>
    <p:sldLayoutId id="2147483717" r:id="rId4"/>
    <p:sldLayoutId id="2147483757" r:id="rId5"/>
    <p:sldLayoutId id="2147483718" r:id="rId6"/>
    <p:sldLayoutId id="2147483719" r:id="rId7"/>
    <p:sldLayoutId id="2147483727" r:id="rId8"/>
  </p:sldLayoutIdLst>
  <p:hf sldNum="0" hdr="0" dt="0"/>
  <p:txStyles>
    <p:titleStyle>
      <a:lvl1pPr algn="l" defTabSz="1828709" rtl="0" eaLnBrk="1" latinLnBrk="0" hangingPunct="1">
        <a:lnSpc>
          <a:spcPct val="90000"/>
        </a:lnSpc>
        <a:spcBef>
          <a:spcPct val="0"/>
        </a:spcBef>
        <a:buNone/>
        <a:defRPr sz="10800" b="1" kern="1200">
          <a:solidFill>
            <a:schemeClr val="bg1"/>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dirty="0"/>
              <a:t>Click to edit </a:t>
            </a:r>
            <a:br>
              <a:rPr lang="en-GB" dirty="0"/>
            </a:br>
            <a:r>
              <a:rPr lang="en-GB" dirty="0"/>
              <a:t>Master title style</a:t>
            </a:r>
            <a:endParaRPr lang="x-none" dirty="0"/>
          </a:p>
        </p:txBody>
      </p:sp>
      <p:sp>
        <p:nvSpPr>
          <p:cNvPr id="3" name="Text Placeholder 2">
            <a:extLst>
              <a:ext uri="{FF2B5EF4-FFF2-40B4-BE49-F238E27FC236}">
                <a16:creationId xmlns:a16="http://schemas.microsoft.com/office/drawing/2014/main" xmlns=""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8" name="Picture 7">
            <a:extLst>
              <a:ext uri="{FF2B5EF4-FFF2-40B4-BE49-F238E27FC236}">
                <a16:creationId xmlns:a16="http://schemas.microsoft.com/office/drawing/2014/main" xmlns="" id="{DE9B3456-215B-FF4A-85BC-1DEF2A0F9358}"/>
              </a:ext>
            </a:extLst>
          </p:cNvPr>
          <p:cNvPicPr>
            <a:picLocks noChangeAspect="1"/>
          </p:cNvPicPr>
          <p:nvPr userDrawn="1"/>
        </p:nvPicPr>
        <p:blipFill>
          <a:blip r:embed="rId5"/>
          <a:stretch>
            <a:fillRect/>
          </a:stretch>
        </p:blipFill>
        <p:spPr>
          <a:xfrm>
            <a:off x="1523999" y="12761950"/>
            <a:ext cx="390525" cy="390525"/>
          </a:xfrm>
          <a:prstGeom prst="rect">
            <a:avLst/>
          </a:prstGeom>
        </p:spPr>
      </p:pic>
      <p:sp>
        <p:nvSpPr>
          <p:cNvPr id="11" name="Footer Placeholder 4">
            <a:extLst>
              <a:ext uri="{FF2B5EF4-FFF2-40B4-BE49-F238E27FC236}">
                <a16:creationId xmlns:a16="http://schemas.microsoft.com/office/drawing/2014/main" xmlns="" id="{EEBC7DC7-D069-F34C-AFEA-97F9A6A370DD}"/>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x-none" dirty="0"/>
          </a:p>
        </p:txBody>
      </p:sp>
    </p:spTree>
    <p:extLst>
      <p:ext uri="{BB962C8B-B14F-4D97-AF65-F5344CB8AC3E}">
        <p14:creationId xmlns:p14="http://schemas.microsoft.com/office/powerpoint/2010/main" xmlns="" val="287178521"/>
      </p:ext>
    </p:extLst>
  </p:cSld>
  <p:clrMap bg1="lt1" tx1="dk1" bg2="lt2" tx2="dk2" accent1="accent1" accent2="accent2" accent3="accent3" accent4="accent4" accent5="accent5" accent6="accent6" hlink="hlink" folHlink="folHlink"/>
  <p:sldLayoutIdLst>
    <p:sldLayoutId id="2147483708" r:id="rId1"/>
    <p:sldLayoutId id="2147483696" r:id="rId2"/>
    <p:sldLayoutId id="2147483701" r:id="rId3"/>
  </p:sldLayoutIdLst>
  <p:hf sldNum="0" hdr="0" dt="0"/>
  <p:txStyles>
    <p:titleStyle>
      <a:lvl1pPr algn="l" defTabSz="914400" rtl="0" eaLnBrk="1" latinLnBrk="0" hangingPunct="1">
        <a:lnSpc>
          <a:spcPct val="90000"/>
        </a:lnSpc>
        <a:spcBef>
          <a:spcPct val="0"/>
        </a:spcBef>
        <a:buNone/>
        <a:defRPr sz="6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dirty="0"/>
              <a:t>Click to edit </a:t>
            </a:r>
            <a:br>
              <a:rPr lang="en-GB" dirty="0"/>
            </a:br>
            <a:r>
              <a:rPr lang="en-GB" dirty="0"/>
              <a:t>Master title style</a:t>
            </a:r>
            <a:endParaRPr lang="x-none" dirty="0"/>
          </a:p>
        </p:txBody>
      </p:sp>
      <p:sp>
        <p:nvSpPr>
          <p:cNvPr id="3" name="Text Placeholder 2">
            <a:extLst>
              <a:ext uri="{FF2B5EF4-FFF2-40B4-BE49-F238E27FC236}">
                <a16:creationId xmlns:a16="http://schemas.microsoft.com/office/drawing/2014/main" xmlns=""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pic>
        <p:nvPicPr>
          <p:cNvPr id="8" name="Picture 7">
            <a:extLst>
              <a:ext uri="{FF2B5EF4-FFF2-40B4-BE49-F238E27FC236}">
                <a16:creationId xmlns:a16="http://schemas.microsoft.com/office/drawing/2014/main" xmlns="" id="{DE9B3456-215B-FF4A-85BC-1DEF2A0F9358}"/>
              </a:ext>
            </a:extLst>
          </p:cNvPr>
          <p:cNvPicPr>
            <a:picLocks noChangeAspect="1"/>
          </p:cNvPicPr>
          <p:nvPr userDrawn="1"/>
        </p:nvPicPr>
        <p:blipFill>
          <a:blip r:embed="rId11"/>
          <a:stretch>
            <a:fillRect/>
          </a:stretch>
        </p:blipFill>
        <p:spPr>
          <a:xfrm>
            <a:off x="1523999" y="12761950"/>
            <a:ext cx="390525" cy="390525"/>
          </a:xfrm>
          <a:prstGeom prst="rect">
            <a:avLst/>
          </a:prstGeom>
        </p:spPr>
      </p:pic>
      <p:sp>
        <p:nvSpPr>
          <p:cNvPr id="10" name="Footer Placeholder 4">
            <a:extLst>
              <a:ext uri="{FF2B5EF4-FFF2-40B4-BE49-F238E27FC236}">
                <a16:creationId xmlns:a16="http://schemas.microsoft.com/office/drawing/2014/main" xmlns="" id="{6C0580D0-FCC0-724D-9632-DF04620498FD}"/>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x-none" dirty="0"/>
          </a:p>
        </p:txBody>
      </p:sp>
    </p:spTree>
    <p:extLst>
      <p:ext uri="{BB962C8B-B14F-4D97-AF65-F5344CB8AC3E}">
        <p14:creationId xmlns:p14="http://schemas.microsoft.com/office/powerpoint/2010/main" xmlns="" val="3932719288"/>
      </p:ext>
    </p:extLst>
  </p:cSld>
  <p:clrMap bg1="lt1" tx1="dk1" bg2="lt2" tx2="dk2" accent1="accent1" accent2="accent2" accent3="accent3" accent4="accent4" accent5="accent5" accent6="accent6" hlink="hlink" folHlink="folHlink"/>
  <p:sldLayoutIdLst>
    <p:sldLayoutId id="2147483734" r:id="rId1"/>
    <p:sldLayoutId id="2147483731" r:id="rId2"/>
    <p:sldLayoutId id="2147483732" r:id="rId3"/>
    <p:sldLayoutId id="2147483735" r:id="rId4"/>
    <p:sldLayoutId id="2147483736" r:id="rId5"/>
    <p:sldLayoutId id="2147483737" r:id="rId6"/>
    <p:sldLayoutId id="2147483738" r:id="rId7"/>
    <p:sldLayoutId id="2147483740" r:id="rId8"/>
    <p:sldLayoutId id="2147483741" r:id="rId9"/>
  </p:sldLayoutIdLst>
  <p:hf sldNum="0" hdr="0" dt="0"/>
  <p:txStyles>
    <p:titleStyle>
      <a:lvl1pPr algn="l" defTabSz="914400" rtl="0" eaLnBrk="1" latinLnBrk="0" hangingPunct="1">
        <a:lnSpc>
          <a:spcPct val="90000"/>
        </a:lnSpc>
        <a:spcBef>
          <a:spcPct val="0"/>
        </a:spcBef>
        <a:buNone/>
        <a:defRPr sz="6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D4D4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dirty="0"/>
              <a:t>Click to edit </a:t>
            </a:r>
            <a:br>
              <a:rPr lang="en-GB" dirty="0"/>
            </a:br>
            <a:r>
              <a:rPr lang="en-GB" dirty="0"/>
              <a:t>Master title style</a:t>
            </a:r>
            <a:endParaRPr lang="x-none" dirty="0"/>
          </a:p>
        </p:txBody>
      </p:sp>
      <p:sp>
        <p:nvSpPr>
          <p:cNvPr id="3" name="Text Placeholder 2">
            <a:extLst>
              <a:ext uri="{FF2B5EF4-FFF2-40B4-BE49-F238E27FC236}">
                <a16:creationId xmlns:a16="http://schemas.microsoft.com/office/drawing/2014/main" xmlns=""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Footer Placeholder 4">
            <a:extLst>
              <a:ext uri="{FF2B5EF4-FFF2-40B4-BE49-F238E27FC236}">
                <a16:creationId xmlns:a16="http://schemas.microsoft.com/office/drawing/2014/main" xmlns="" id="{DA534A4F-BB1C-F74A-8999-69084DBE0A60}"/>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x-none" dirty="0"/>
          </a:p>
        </p:txBody>
      </p:sp>
      <p:pic>
        <p:nvPicPr>
          <p:cNvPr id="8" name="Picture 7">
            <a:extLst>
              <a:ext uri="{FF2B5EF4-FFF2-40B4-BE49-F238E27FC236}">
                <a16:creationId xmlns:a16="http://schemas.microsoft.com/office/drawing/2014/main" xmlns="" id="{DE9B3456-215B-FF4A-85BC-1DEF2A0F9358}"/>
              </a:ext>
            </a:extLst>
          </p:cNvPr>
          <p:cNvPicPr>
            <a:picLocks noChangeAspect="1"/>
          </p:cNvPicPr>
          <p:nvPr userDrawn="1"/>
        </p:nvPicPr>
        <p:blipFill>
          <a:blip r:embed="rId11"/>
          <a:stretch>
            <a:fillRect/>
          </a:stretch>
        </p:blipFill>
        <p:spPr>
          <a:xfrm>
            <a:off x="1523999" y="12761950"/>
            <a:ext cx="390525" cy="390525"/>
          </a:xfrm>
          <a:prstGeom prst="rect">
            <a:avLst/>
          </a:prstGeom>
        </p:spPr>
      </p:pic>
    </p:spTree>
    <p:extLst>
      <p:ext uri="{BB962C8B-B14F-4D97-AF65-F5344CB8AC3E}">
        <p14:creationId xmlns:p14="http://schemas.microsoft.com/office/powerpoint/2010/main" xmlns="" val="36903917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sldNum="0" hdr="0" dt="0"/>
  <p:txStyles>
    <p:titleStyle>
      <a:lvl1pPr algn="l" defTabSz="914400" rtl="0" eaLnBrk="1" latinLnBrk="0" hangingPunct="1">
        <a:lnSpc>
          <a:spcPct val="90000"/>
        </a:lnSpc>
        <a:spcBef>
          <a:spcPct val="0"/>
        </a:spcBef>
        <a:buNone/>
        <a:defRPr sz="6000" b="1" kern="1200">
          <a:solidFill>
            <a:schemeClr val="bg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E9B3456-215B-FF4A-85BC-1DEF2A0F9358}"/>
              </a:ext>
            </a:extLst>
          </p:cNvPr>
          <p:cNvPicPr>
            <a:picLocks noChangeAspect="1"/>
          </p:cNvPicPr>
          <p:nvPr userDrawn="1"/>
        </p:nvPicPr>
        <p:blipFill>
          <a:blip r:embed="rId5"/>
          <a:stretch>
            <a:fillRect/>
          </a:stretch>
        </p:blipFill>
        <p:spPr>
          <a:xfrm>
            <a:off x="1523999" y="12761950"/>
            <a:ext cx="390525" cy="390525"/>
          </a:xfrm>
          <a:prstGeom prst="rect">
            <a:avLst/>
          </a:prstGeom>
        </p:spPr>
      </p:pic>
      <p:sp>
        <p:nvSpPr>
          <p:cNvPr id="2" name="Title Placeholder 1">
            <a:extLst>
              <a:ext uri="{FF2B5EF4-FFF2-40B4-BE49-F238E27FC236}">
                <a16:creationId xmlns:a16="http://schemas.microsoft.com/office/drawing/2014/main" xmlns="" id="{BE3F7AB2-BB72-B242-90DD-38551D81D0E7}"/>
              </a:ext>
            </a:extLst>
          </p:cNvPr>
          <p:cNvSpPr>
            <a:spLocks noGrp="1"/>
          </p:cNvSpPr>
          <p:nvPr>
            <p:ph type="title"/>
          </p:nvPr>
        </p:nvSpPr>
        <p:spPr>
          <a:xfrm>
            <a:off x="1548810" y="1539432"/>
            <a:ext cx="21284793" cy="3032567"/>
          </a:xfrm>
          <a:prstGeom prst="rect">
            <a:avLst/>
          </a:prstGeom>
        </p:spPr>
        <p:txBody>
          <a:bodyPr vert="horz" lIns="0" tIns="0" rIns="0" bIns="0" rtlCol="0" anchor="t">
            <a:noAutofit/>
          </a:bodyPr>
          <a:lstStyle/>
          <a:p>
            <a:r>
              <a:rPr lang="en-GB" dirty="0"/>
              <a:t>Click to edit </a:t>
            </a:r>
            <a:br>
              <a:rPr lang="en-GB" dirty="0"/>
            </a:br>
            <a:r>
              <a:rPr lang="en-GB" dirty="0"/>
              <a:t>Master title style</a:t>
            </a:r>
            <a:endParaRPr lang="x-none" dirty="0"/>
          </a:p>
        </p:txBody>
      </p:sp>
    </p:spTree>
    <p:extLst>
      <p:ext uri="{BB962C8B-B14F-4D97-AF65-F5344CB8AC3E}">
        <p14:creationId xmlns:p14="http://schemas.microsoft.com/office/powerpoint/2010/main" xmlns="" val="3657145424"/>
      </p:ext>
    </p:extLst>
  </p:cSld>
  <p:clrMap bg1="lt1" tx1="dk1" bg2="lt2" tx2="dk2" accent1="accent1" accent2="accent2" accent3="accent3" accent4="accent4" accent5="accent5" accent6="accent6" hlink="hlink" folHlink="folHlink"/>
  <p:sldLayoutIdLst>
    <p:sldLayoutId id="2147483712" r:id="rId1"/>
    <p:sldLayoutId id="2147483720" r:id="rId2"/>
    <p:sldLayoutId id="2147483713" r:id="rId3"/>
  </p:sldLayoutIdLst>
  <p:hf sldNum="0" hdr="0" dt="0"/>
  <p:txStyles>
    <p:titleStyle>
      <a:lvl1pPr algn="l" defTabSz="914400" rtl="0" eaLnBrk="1" latinLnBrk="0" hangingPunct="1">
        <a:lnSpc>
          <a:spcPct val="90000"/>
        </a:lnSpc>
        <a:spcBef>
          <a:spcPct val="0"/>
        </a:spcBef>
        <a:buNone/>
        <a:defRPr sz="8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D4D4C"/>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xmlns="" id="{A5D01843-9593-D84B-8C62-4A0644448DD0}"/>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x-none" dirty="0"/>
          </a:p>
        </p:txBody>
      </p:sp>
      <p:pic>
        <p:nvPicPr>
          <p:cNvPr id="6" name="Picture 5">
            <a:extLst>
              <a:ext uri="{FF2B5EF4-FFF2-40B4-BE49-F238E27FC236}">
                <a16:creationId xmlns:a16="http://schemas.microsoft.com/office/drawing/2014/main" xmlns="" id="{0BD87B29-AF27-4A47-9C54-9941C0EF5230}"/>
              </a:ext>
            </a:extLst>
          </p:cNvPr>
          <p:cNvPicPr>
            <a:picLocks noChangeAspect="1"/>
          </p:cNvPicPr>
          <p:nvPr userDrawn="1"/>
        </p:nvPicPr>
        <p:blipFill>
          <a:blip r:embed="rId5"/>
          <a:stretch>
            <a:fillRect/>
          </a:stretch>
        </p:blipFill>
        <p:spPr>
          <a:xfrm>
            <a:off x="1523999" y="12761950"/>
            <a:ext cx="390525" cy="390525"/>
          </a:xfrm>
          <a:prstGeom prst="rect">
            <a:avLst/>
          </a:prstGeom>
        </p:spPr>
      </p:pic>
    </p:spTree>
    <p:extLst>
      <p:ext uri="{BB962C8B-B14F-4D97-AF65-F5344CB8AC3E}">
        <p14:creationId xmlns:p14="http://schemas.microsoft.com/office/powerpoint/2010/main" xmlns="" val="4011192327"/>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46" r:id="rId3"/>
  </p:sldLayoutIdLst>
  <p:hf sldNum="0" hdr="0" dt="0"/>
  <p:txStyles>
    <p:titleStyle>
      <a:lvl1pPr algn="l" defTabSz="1828709" rtl="0" eaLnBrk="1" latinLnBrk="0" hangingPunct="1">
        <a:lnSpc>
          <a:spcPct val="90000"/>
        </a:lnSpc>
        <a:spcBef>
          <a:spcPct val="0"/>
        </a:spcBef>
        <a:buNone/>
        <a:defRPr sz="10800" b="1" kern="1200">
          <a:solidFill>
            <a:schemeClr val="bg1"/>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BE89AF6-3CEB-CB4E-BC0D-FD9D086B3F9D}"/>
              </a:ext>
            </a:extLst>
          </p:cNvPr>
          <p:cNvSpPr>
            <a:spLocks noGrp="1"/>
          </p:cNvSpPr>
          <p:nvPr>
            <p:ph type="ctrTitle"/>
          </p:nvPr>
        </p:nvSpPr>
        <p:spPr/>
        <p:txBody>
          <a:bodyPr/>
          <a:lstStyle/>
          <a:p>
            <a:r>
              <a:rPr lang="sl-SI" dirty="0"/>
              <a:t>PAA </a:t>
            </a:r>
            <a:r>
              <a:rPr lang="sl-SI" dirty="0" err="1"/>
              <a:t>Eligibility</a:t>
            </a:r>
            <a:r>
              <a:rPr lang="sl-SI" dirty="0"/>
              <a:t> Test</a:t>
            </a:r>
            <a:endParaRPr lang="en-GB" dirty="0"/>
          </a:p>
        </p:txBody>
      </p:sp>
      <p:sp>
        <p:nvSpPr>
          <p:cNvPr id="5" name="Text Placeholder 4">
            <a:extLst>
              <a:ext uri="{FF2B5EF4-FFF2-40B4-BE49-F238E27FC236}">
                <a16:creationId xmlns:a16="http://schemas.microsoft.com/office/drawing/2014/main" xmlns="" id="{F696841F-A622-5548-BA97-CD6AEF47630C}"/>
              </a:ext>
            </a:extLst>
          </p:cNvPr>
          <p:cNvSpPr>
            <a:spLocks noGrp="1"/>
          </p:cNvSpPr>
          <p:nvPr>
            <p:ph type="body" sz="quarter" idx="10"/>
          </p:nvPr>
        </p:nvSpPr>
        <p:spPr/>
        <p:txBody>
          <a:bodyPr/>
          <a:lstStyle/>
          <a:p>
            <a:r>
              <a:rPr lang="sl-SI" dirty="0"/>
              <a:t>Rudi Lipovec</a:t>
            </a:r>
            <a:endParaRPr lang="x-none" dirty="0"/>
          </a:p>
          <a:p>
            <a:r>
              <a:rPr lang="sl-SI" dirty="0"/>
              <a:t>Rudi.lipovec@triglav.si</a:t>
            </a:r>
            <a:endParaRPr lang="x-none" dirty="0"/>
          </a:p>
        </p:txBody>
      </p:sp>
      <p:sp>
        <p:nvSpPr>
          <p:cNvPr id="6" name="Označba mesta besedila 5">
            <a:extLst>
              <a:ext uri="{FF2B5EF4-FFF2-40B4-BE49-F238E27FC236}">
                <a16:creationId xmlns:a16="http://schemas.microsoft.com/office/drawing/2014/main" xmlns="" id="{C50B152E-6F4B-CB20-4167-40602EDC0276}"/>
              </a:ext>
            </a:extLst>
          </p:cNvPr>
          <p:cNvSpPr>
            <a:spLocks noGrp="1"/>
          </p:cNvSpPr>
          <p:nvPr>
            <p:ph type="body" sz="quarter" idx="12"/>
          </p:nvPr>
        </p:nvSpPr>
        <p:spPr/>
        <p:txBody>
          <a:bodyPr/>
          <a:lstStyle/>
          <a:p>
            <a:r>
              <a:rPr lang="sl-SI" dirty="0"/>
              <a:t>XXII </a:t>
            </a:r>
            <a:r>
              <a:rPr lang="sl-SI" dirty="0" err="1"/>
              <a:t>Međunarodni</a:t>
            </a:r>
            <a:r>
              <a:rPr lang="sl-SI" dirty="0"/>
              <a:t> </a:t>
            </a:r>
            <a:r>
              <a:rPr lang="sl-SI" dirty="0" err="1"/>
              <a:t>simpozijum</a:t>
            </a:r>
            <a:r>
              <a:rPr lang="sl-SI" dirty="0"/>
              <a:t>, </a:t>
            </a:r>
            <a:r>
              <a:rPr lang="sl-SI" dirty="0" err="1"/>
              <a:t>Aranđelovac</a:t>
            </a:r>
            <a:r>
              <a:rPr lang="sl-SI" dirty="0"/>
              <a:t> </a:t>
            </a:r>
            <a:r>
              <a:rPr lang="sl-SI" dirty="0" err="1"/>
              <a:t>Jun</a:t>
            </a:r>
            <a:r>
              <a:rPr lang="sl-SI" dirty="0"/>
              <a:t> 2024</a:t>
            </a:r>
          </a:p>
        </p:txBody>
      </p:sp>
    </p:spTree>
    <p:extLst>
      <p:ext uri="{BB962C8B-B14F-4D97-AF65-F5344CB8AC3E}">
        <p14:creationId xmlns:p14="http://schemas.microsoft.com/office/powerpoint/2010/main" xmlns="" val="332257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5" y="2220980"/>
            <a:ext cx="21315363" cy="10486689"/>
          </a:xfrm>
        </p:spPr>
        <p:txBody>
          <a:bodyPr/>
          <a:lstStyle/>
          <a:p>
            <a:pPr marL="0" indent="0">
              <a:buNone/>
            </a:pPr>
            <a:r>
              <a:rPr lang="sl-SI" dirty="0" err="1"/>
              <a:t>Algoritam</a:t>
            </a:r>
            <a:r>
              <a:rPr lang="sl-SI" dirty="0"/>
              <a:t> </a:t>
            </a:r>
            <a:r>
              <a:rPr lang="sl-SI" dirty="0" err="1"/>
              <a:t>odlučivanja</a:t>
            </a:r>
            <a:endParaRPr lang="sl-SI" dirty="0"/>
          </a:p>
          <a:p>
            <a:pPr marL="0" indent="0">
              <a:buNone/>
            </a:pPr>
            <a:r>
              <a:rPr lang="sl-SI" dirty="0"/>
              <a:t>Variabilnost portfelja je </a:t>
            </a:r>
            <a:r>
              <a:rPr lang="sl-SI" dirty="0" err="1"/>
              <a:t>veoma</a:t>
            </a:r>
            <a:r>
              <a:rPr lang="sl-SI" dirty="0"/>
              <a:t> </a:t>
            </a:r>
            <a:r>
              <a:rPr lang="sl-SI" dirty="0" err="1"/>
              <a:t>važan</a:t>
            </a:r>
            <a:r>
              <a:rPr lang="sl-SI" dirty="0"/>
              <a:t> faktor u </a:t>
            </a:r>
            <a:r>
              <a:rPr lang="sl-SI" dirty="0" err="1"/>
              <a:t>postupku</a:t>
            </a:r>
            <a:r>
              <a:rPr lang="sl-SI" dirty="0"/>
              <a:t> </a:t>
            </a:r>
            <a:r>
              <a:rPr lang="sl-SI" dirty="0" err="1"/>
              <a:t>sprovođenja</a:t>
            </a:r>
            <a:r>
              <a:rPr lang="sl-SI" dirty="0"/>
              <a:t> testa.</a:t>
            </a:r>
          </a:p>
          <a:p>
            <a:pPr marL="0" indent="0">
              <a:buNone/>
            </a:pPr>
            <a:r>
              <a:rPr lang="sl-SI" dirty="0"/>
              <a:t>Test mora biti </a:t>
            </a:r>
            <a:r>
              <a:rPr lang="sl-SI" dirty="0" err="1"/>
              <a:t>sprovođen</a:t>
            </a:r>
            <a:r>
              <a:rPr lang="sl-SI" dirty="0"/>
              <a:t> u </a:t>
            </a:r>
            <a:r>
              <a:rPr lang="sl-SI" dirty="0" err="1"/>
              <a:t>scenarijima</a:t>
            </a:r>
            <a:r>
              <a:rPr lang="sl-SI" dirty="0"/>
              <a:t> </a:t>
            </a:r>
            <a:r>
              <a:rPr lang="sl-SI" dirty="0" err="1"/>
              <a:t>koji</a:t>
            </a:r>
            <a:r>
              <a:rPr lang="sl-SI" dirty="0"/>
              <a:t> se </a:t>
            </a:r>
            <a:r>
              <a:rPr lang="sl-SI" dirty="0" err="1"/>
              <a:t>mogu</a:t>
            </a:r>
            <a:r>
              <a:rPr lang="sl-SI" dirty="0"/>
              <a:t> realno </a:t>
            </a:r>
            <a:r>
              <a:rPr lang="sl-SI" dirty="0" err="1"/>
              <a:t>očekivati</a:t>
            </a:r>
            <a:r>
              <a:rPr lang="sl-SI" dirty="0"/>
              <a:t>. Scenariji </a:t>
            </a:r>
            <a:r>
              <a:rPr lang="sl-SI" dirty="0">
                <a:solidFill>
                  <a:srgbClr val="FF0000"/>
                </a:solidFill>
              </a:rPr>
              <a:t>NISU </a:t>
            </a:r>
            <a:r>
              <a:rPr lang="sl-SI" dirty="0" err="1"/>
              <a:t>stress</a:t>
            </a:r>
            <a:r>
              <a:rPr lang="sl-SI" dirty="0"/>
              <a:t>-test, </a:t>
            </a:r>
            <a:r>
              <a:rPr lang="sl-SI" dirty="0" err="1"/>
              <a:t>već</a:t>
            </a:r>
            <a:r>
              <a:rPr lang="sl-SI" dirty="0"/>
              <a:t> realne variante </a:t>
            </a:r>
            <a:r>
              <a:rPr lang="sl-SI" dirty="0" err="1"/>
              <a:t>koje</a:t>
            </a:r>
            <a:r>
              <a:rPr lang="sl-SI" dirty="0"/>
              <a:t> se </a:t>
            </a:r>
            <a:r>
              <a:rPr lang="sl-SI" dirty="0" err="1"/>
              <a:t>mogu</a:t>
            </a:r>
            <a:r>
              <a:rPr lang="sl-SI" dirty="0"/>
              <a:t> dogoditi </a:t>
            </a: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IFRS 17 i PAA</a:t>
            </a:r>
            <a:endParaRPr lang="x-none" dirty="0"/>
          </a:p>
        </p:txBody>
      </p:sp>
      <p:sp>
        <p:nvSpPr>
          <p:cNvPr id="3" name="Označba mesta besedila 5">
            <a:extLst>
              <a:ext uri="{FF2B5EF4-FFF2-40B4-BE49-F238E27FC236}">
                <a16:creationId xmlns:a16="http://schemas.microsoft.com/office/drawing/2014/main" xmlns="" id="{3701E56E-BBBE-7A78-458E-D168FBEDFF0C}"/>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1371058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4" y="3009111"/>
            <a:ext cx="21315363" cy="10486689"/>
          </a:xfrm>
        </p:spPr>
        <p:txBody>
          <a:bodyPr/>
          <a:lstStyle/>
          <a:p>
            <a:pPr marL="0" indent="0">
              <a:buNone/>
            </a:pPr>
            <a:r>
              <a:rPr lang="sl-SI" dirty="0"/>
              <a:t>Tokom trajanje ugovora, može se </a:t>
            </a:r>
            <a:r>
              <a:rPr lang="sl-SI" dirty="0" err="1"/>
              <a:t>promeniti</a:t>
            </a:r>
            <a:r>
              <a:rPr lang="sl-SI" dirty="0"/>
              <a:t> </a:t>
            </a:r>
            <a:r>
              <a:rPr lang="sl-SI" dirty="0" err="1"/>
              <a:t>profitabilnost</a:t>
            </a:r>
            <a:endParaRPr lang="sl-SI" dirty="0"/>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err="1"/>
              <a:t>Razlozi</a:t>
            </a:r>
            <a:r>
              <a:rPr lang="sl-SI" dirty="0"/>
              <a:t> za razlike </a:t>
            </a:r>
            <a:r>
              <a:rPr lang="sl-SI" dirty="0" err="1"/>
              <a:t>između</a:t>
            </a:r>
            <a:r>
              <a:rPr lang="sl-SI" dirty="0"/>
              <a:t> PAA i BBA metodologije</a:t>
            </a:r>
            <a:endParaRPr lang="x-none" dirty="0"/>
          </a:p>
        </p:txBody>
      </p:sp>
      <p:pic>
        <p:nvPicPr>
          <p:cNvPr id="4" name="Slika 3">
            <a:extLst>
              <a:ext uri="{FF2B5EF4-FFF2-40B4-BE49-F238E27FC236}">
                <a16:creationId xmlns:a16="http://schemas.microsoft.com/office/drawing/2014/main" xmlns="" id="{DC3AA211-014C-4F6F-71EB-500D11A88AC2}"/>
              </a:ext>
            </a:extLst>
          </p:cNvPr>
          <p:cNvPicPr>
            <a:picLocks noChangeAspect="1"/>
          </p:cNvPicPr>
          <p:nvPr/>
        </p:nvPicPr>
        <p:blipFill>
          <a:blip r:embed="rId2"/>
          <a:stretch>
            <a:fillRect/>
          </a:stretch>
        </p:blipFill>
        <p:spPr>
          <a:xfrm>
            <a:off x="6405731" y="5009892"/>
            <a:ext cx="10914403" cy="6485128"/>
          </a:xfrm>
          <a:prstGeom prst="rect">
            <a:avLst/>
          </a:prstGeom>
        </p:spPr>
      </p:pic>
      <p:sp>
        <p:nvSpPr>
          <p:cNvPr id="3" name="Označba mesta besedila 5">
            <a:extLst>
              <a:ext uri="{FF2B5EF4-FFF2-40B4-BE49-F238E27FC236}">
                <a16:creationId xmlns:a16="http://schemas.microsoft.com/office/drawing/2014/main" xmlns="" id="{A5CA66FA-A331-ACA7-C231-F96B1BF53C7C}"/>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207018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4" y="3009111"/>
            <a:ext cx="21315363" cy="10486689"/>
          </a:xfrm>
        </p:spPr>
        <p:txBody>
          <a:bodyPr/>
          <a:lstStyle/>
          <a:p>
            <a:pPr marL="0" indent="0">
              <a:buNone/>
            </a:pPr>
            <a:r>
              <a:rPr lang="sl-SI" dirty="0" err="1"/>
              <a:t>Promena</a:t>
            </a:r>
            <a:r>
              <a:rPr lang="sl-SI" dirty="0"/>
              <a:t> krive </a:t>
            </a:r>
            <a:r>
              <a:rPr lang="sl-SI" dirty="0" err="1"/>
              <a:t>kamatne</a:t>
            </a:r>
            <a:r>
              <a:rPr lang="sl-SI" dirty="0"/>
              <a:t> stope</a:t>
            </a: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err="1"/>
              <a:t>Razlozi</a:t>
            </a:r>
            <a:r>
              <a:rPr lang="sl-SI" dirty="0"/>
              <a:t> za razlike </a:t>
            </a:r>
            <a:r>
              <a:rPr lang="sl-SI" dirty="0" err="1"/>
              <a:t>između</a:t>
            </a:r>
            <a:r>
              <a:rPr lang="sl-SI" dirty="0"/>
              <a:t> PAA i BBA metodologije</a:t>
            </a:r>
            <a:endParaRPr lang="x-none" dirty="0"/>
          </a:p>
        </p:txBody>
      </p:sp>
      <p:pic>
        <p:nvPicPr>
          <p:cNvPr id="5" name="Slika 4">
            <a:extLst>
              <a:ext uri="{FF2B5EF4-FFF2-40B4-BE49-F238E27FC236}">
                <a16:creationId xmlns:a16="http://schemas.microsoft.com/office/drawing/2014/main" xmlns="" id="{46C67C27-11AC-C056-E225-FEBE010E1BC0}"/>
              </a:ext>
            </a:extLst>
          </p:cNvPr>
          <p:cNvPicPr>
            <a:picLocks noChangeAspect="1"/>
          </p:cNvPicPr>
          <p:nvPr/>
        </p:nvPicPr>
        <p:blipFill>
          <a:blip r:embed="rId2"/>
          <a:stretch>
            <a:fillRect/>
          </a:stretch>
        </p:blipFill>
        <p:spPr>
          <a:xfrm>
            <a:off x="7310561" y="4427086"/>
            <a:ext cx="11284900" cy="6279803"/>
          </a:xfrm>
          <a:prstGeom prst="rect">
            <a:avLst/>
          </a:prstGeom>
        </p:spPr>
      </p:pic>
      <p:sp>
        <p:nvSpPr>
          <p:cNvPr id="3" name="Označba mesta besedila 5">
            <a:extLst>
              <a:ext uri="{FF2B5EF4-FFF2-40B4-BE49-F238E27FC236}">
                <a16:creationId xmlns:a16="http://schemas.microsoft.com/office/drawing/2014/main" xmlns="" id="{F2960B7B-DB83-0B83-FEAD-1411609DF23C}"/>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94980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4" y="3009111"/>
            <a:ext cx="21315363" cy="10486689"/>
          </a:xfrm>
        </p:spPr>
        <p:txBody>
          <a:bodyPr/>
          <a:lstStyle/>
          <a:p>
            <a:pPr marL="0" indent="0">
              <a:buNone/>
            </a:pPr>
            <a:r>
              <a:rPr lang="sl-SI" dirty="0" err="1"/>
              <a:t>Neuniforman</a:t>
            </a:r>
            <a:r>
              <a:rPr lang="sl-SI" dirty="0"/>
              <a:t> </a:t>
            </a:r>
            <a:r>
              <a:rPr lang="sl-SI" dirty="0" err="1"/>
              <a:t>uzorak</a:t>
            </a:r>
            <a:r>
              <a:rPr lang="sl-SI" dirty="0"/>
              <a:t> </a:t>
            </a:r>
            <a:r>
              <a:rPr lang="sl-SI" dirty="0" err="1"/>
              <a:t>zarađivanja</a:t>
            </a:r>
            <a:endParaRPr lang="sl-SI" dirty="0"/>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err="1"/>
              <a:t>Razlozi</a:t>
            </a:r>
            <a:r>
              <a:rPr lang="sl-SI" dirty="0"/>
              <a:t> za razlike </a:t>
            </a:r>
            <a:r>
              <a:rPr lang="sl-SI" dirty="0" err="1"/>
              <a:t>između</a:t>
            </a:r>
            <a:r>
              <a:rPr lang="sl-SI" dirty="0"/>
              <a:t> PAA i BBA metodologije</a:t>
            </a:r>
            <a:endParaRPr lang="x-none" dirty="0"/>
          </a:p>
        </p:txBody>
      </p:sp>
      <p:pic>
        <p:nvPicPr>
          <p:cNvPr id="4" name="Slika 3">
            <a:extLst>
              <a:ext uri="{FF2B5EF4-FFF2-40B4-BE49-F238E27FC236}">
                <a16:creationId xmlns:a16="http://schemas.microsoft.com/office/drawing/2014/main" xmlns="" id="{CD303BC5-8FF4-00CE-D79A-6F1E4BA464A0}"/>
              </a:ext>
            </a:extLst>
          </p:cNvPr>
          <p:cNvPicPr>
            <a:picLocks noChangeAspect="1"/>
          </p:cNvPicPr>
          <p:nvPr/>
        </p:nvPicPr>
        <p:blipFill>
          <a:blip r:embed="rId2"/>
          <a:stretch>
            <a:fillRect/>
          </a:stretch>
        </p:blipFill>
        <p:spPr>
          <a:xfrm>
            <a:off x="7071654" y="5037168"/>
            <a:ext cx="12068590" cy="5893460"/>
          </a:xfrm>
          <a:prstGeom prst="rect">
            <a:avLst/>
          </a:prstGeom>
        </p:spPr>
      </p:pic>
      <p:sp>
        <p:nvSpPr>
          <p:cNvPr id="3" name="Označba mesta besedila 5">
            <a:extLst>
              <a:ext uri="{FF2B5EF4-FFF2-40B4-BE49-F238E27FC236}">
                <a16:creationId xmlns:a16="http://schemas.microsoft.com/office/drawing/2014/main" xmlns="" id="{2FA73DB2-3418-B4E6-6368-ECC86243775E}"/>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44981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4" y="3009111"/>
            <a:ext cx="19919707" cy="1920017"/>
          </a:xfrm>
        </p:spPr>
        <p:txBody>
          <a:bodyPr/>
          <a:lstStyle/>
          <a:p>
            <a:pPr marL="0" indent="0">
              <a:buNone/>
            </a:pPr>
            <a:r>
              <a:rPr lang="sl-SI" dirty="0" err="1"/>
              <a:t>Zašto</a:t>
            </a:r>
            <a:r>
              <a:rPr lang="sl-SI" dirty="0"/>
              <a:t> bi </a:t>
            </a:r>
            <a:r>
              <a:rPr lang="sl-SI" dirty="0" err="1"/>
              <a:t>radili</a:t>
            </a:r>
            <a:r>
              <a:rPr lang="sl-SI" dirty="0"/>
              <a:t> po PAA kad moramo, da </a:t>
            </a:r>
            <a:r>
              <a:rPr lang="sl-SI" dirty="0" err="1"/>
              <a:t>proverimo</a:t>
            </a:r>
            <a:r>
              <a:rPr lang="sl-SI" dirty="0"/>
              <a:t> </a:t>
            </a:r>
            <a:r>
              <a:rPr lang="sl-SI" dirty="0" err="1"/>
              <a:t>sa</a:t>
            </a:r>
            <a:r>
              <a:rPr lang="sl-SI" dirty="0"/>
              <a:t> izračunom pa GMM?</a:t>
            </a: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Problemi </a:t>
            </a:r>
            <a:r>
              <a:rPr lang="sl-SI" dirty="0" err="1"/>
              <a:t>sprovođenja</a:t>
            </a:r>
            <a:r>
              <a:rPr lang="sl-SI" dirty="0"/>
              <a:t> PAA-</a:t>
            </a:r>
            <a:r>
              <a:rPr lang="sl-SI" dirty="0" err="1"/>
              <a:t>Eligibility</a:t>
            </a:r>
            <a:r>
              <a:rPr lang="sl-SI" dirty="0"/>
              <a:t> testa</a:t>
            </a:r>
            <a:endParaRPr lang="x-none" dirty="0"/>
          </a:p>
        </p:txBody>
      </p:sp>
      <p:sp>
        <p:nvSpPr>
          <p:cNvPr id="3" name="Označba mesta besedila 5">
            <a:extLst>
              <a:ext uri="{FF2B5EF4-FFF2-40B4-BE49-F238E27FC236}">
                <a16:creationId xmlns:a16="http://schemas.microsoft.com/office/drawing/2014/main" xmlns="" id="{2FA73DB2-3418-B4E6-6368-ECC86243775E}"/>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
        <p:nvSpPr>
          <p:cNvPr id="2" name="Content Placeholder 6">
            <a:extLst>
              <a:ext uri="{FF2B5EF4-FFF2-40B4-BE49-F238E27FC236}">
                <a16:creationId xmlns:a16="http://schemas.microsoft.com/office/drawing/2014/main" xmlns="" id="{94C27344-30D3-DA11-4F3D-5B04524EAADB}"/>
              </a:ext>
            </a:extLst>
          </p:cNvPr>
          <p:cNvSpPr txBox="1">
            <a:spLocks/>
          </p:cNvSpPr>
          <p:nvPr/>
        </p:nvSpPr>
        <p:spPr>
          <a:xfrm>
            <a:off x="1533523" y="5218911"/>
            <a:ext cx="19919707" cy="1920017"/>
          </a:xfrm>
          <a:prstGeom prst="rect">
            <a:avLst/>
          </a:prstGeom>
        </p:spPr>
        <p:txBody>
          <a:bodyPr vert="horz" lIns="0" tIns="0" rIns="0" bIns="0" rtlCol="0" anchor="t">
            <a:noAutofit/>
          </a:bodyPr>
          <a:lstStyle>
            <a:lvl1pPr marL="1143000" indent="-1143000" algn="l" defTabSz="1828709" rtl="0" eaLnBrk="1" latinLnBrk="0" hangingPunct="1">
              <a:lnSpc>
                <a:spcPct val="90000"/>
              </a:lnSpc>
              <a:spcBef>
                <a:spcPts val="2000"/>
              </a:spcBef>
              <a:buFont typeface="+mj-lt"/>
              <a:buAutoNum type="arabicPeriod"/>
              <a:defRPr sz="6000" kern="1200">
                <a:solidFill>
                  <a:schemeClr val="bg1"/>
                </a:solidFill>
                <a:latin typeface="Triglav TheSans" panose="020B0500040303060204" pitchFamily="34" charset="77"/>
                <a:ea typeface="+mn-ea"/>
                <a:cs typeface="+mn-cs"/>
              </a:defRPr>
            </a:lvl1pPr>
            <a:lvl2pPr marL="2057354"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2pPr>
            <a:lvl3pPr marL="2971709"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3pPr>
            <a:lvl4pPr marL="3886063"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4pPr>
            <a:lvl5pPr marL="4800417"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mj-lt"/>
              <a:buNone/>
            </a:pPr>
            <a:r>
              <a:rPr lang="sl-SI" dirty="0">
                <a:solidFill>
                  <a:srgbClr val="FFFF00"/>
                </a:solidFill>
              </a:rPr>
              <a:t>Kompliciran izračun ali relativno malo </a:t>
            </a:r>
            <a:r>
              <a:rPr lang="sl-SI" dirty="0" err="1">
                <a:solidFill>
                  <a:srgbClr val="FFFF00"/>
                </a:solidFill>
              </a:rPr>
              <a:t>unosnih</a:t>
            </a:r>
            <a:r>
              <a:rPr lang="sl-SI" dirty="0">
                <a:solidFill>
                  <a:srgbClr val="FFFF00"/>
                </a:solidFill>
              </a:rPr>
              <a:t> parametra!</a:t>
            </a:r>
          </a:p>
          <a:p>
            <a:pPr marL="0" indent="0">
              <a:buFont typeface="+mj-lt"/>
              <a:buNone/>
            </a:pPr>
            <a:endParaRPr lang="sl-SI" dirty="0">
              <a:solidFill>
                <a:srgbClr val="FFFF00"/>
              </a:solidFill>
            </a:endParaRPr>
          </a:p>
          <a:p>
            <a:pPr marL="0" indent="0">
              <a:buFont typeface="+mj-lt"/>
              <a:buNone/>
            </a:pPr>
            <a:endParaRPr lang="sl-SI" dirty="0">
              <a:solidFill>
                <a:srgbClr val="FFFF00"/>
              </a:solidFill>
            </a:endParaRP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5" name="Content Placeholder 6">
            <a:extLst>
              <a:ext uri="{FF2B5EF4-FFF2-40B4-BE49-F238E27FC236}">
                <a16:creationId xmlns:a16="http://schemas.microsoft.com/office/drawing/2014/main" xmlns="" id="{6CBC5BF3-7CC0-6E30-3782-EE9DB944A77E}"/>
              </a:ext>
            </a:extLst>
          </p:cNvPr>
          <p:cNvSpPr txBox="1">
            <a:spLocks/>
          </p:cNvSpPr>
          <p:nvPr/>
        </p:nvSpPr>
        <p:spPr>
          <a:xfrm>
            <a:off x="1685924" y="6858001"/>
            <a:ext cx="3835645" cy="1266092"/>
          </a:xfrm>
          <a:prstGeom prst="rect">
            <a:avLst/>
          </a:prstGeom>
        </p:spPr>
        <p:txBody>
          <a:bodyPr vert="horz" lIns="0" tIns="0" rIns="0" bIns="0" rtlCol="0" anchor="t">
            <a:noAutofit/>
          </a:bodyPr>
          <a:lstStyle>
            <a:lvl1pPr marL="1143000" indent="-1143000" algn="l" defTabSz="1828709" rtl="0" eaLnBrk="1" latinLnBrk="0" hangingPunct="1">
              <a:lnSpc>
                <a:spcPct val="90000"/>
              </a:lnSpc>
              <a:spcBef>
                <a:spcPts val="2000"/>
              </a:spcBef>
              <a:buFont typeface="+mj-lt"/>
              <a:buAutoNum type="arabicPeriod"/>
              <a:defRPr sz="6000" kern="1200">
                <a:solidFill>
                  <a:schemeClr val="bg1"/>
                </a:solidFill>
                <a:latin typeface="Triglav TheSans" panose="020B0500040303060204" pitchFamily="34" charset="77"/>
                <a:ea typeface="+mn-ea"/>
                <a:cs typeface="+mn-cs"/>
              </a:defRPr>
            </a:lvl1pPr>
            <a:lvl2pPr marL="2057354"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2pPr>
            <a:lvl3pPr marL="2971709"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3pPr>
            <a:lvl4pPr marL="3886063"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4pPr>
            <a:lvl5pPr marL="4800417"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mj-lt"/>
              <a:buNone/>
            </a:pPr>
            <a:r>
              <a:rPr lang="sl-SI" dirty="0"/>
              <a:t>Excel?</a:t>
            </a: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Tree>
    <p:extLst>
      <p:ext uri="{BB962C8B-B14F-4D97-AF65-F5344CB8AC3E}">
        <p14:creationId xmlns:p14="http://schemas.microsoft.com/office/powerpoint/2010/main" xmlns="" val="27222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Problemi </a:t>
            </a:r>
            <a:r>
              <a:rPr lang="sl-SI" dirty="0" err="1"/>
              <a:t>sprovođenja</a:t>
            </a:r>
            <a:r>
              <a:rPr lang="sl-SI" dirty="0"/>
              <a:t> PAA-</a:t>
            </a:r>
            <a:r>
              <a:rPr lang="sl-SI" dirty="0" err="1"/>
              <a:t>Eligibility</a:t>
            </a:r>
            <a:r>
              <a:rPr lang="sl-SI" dirty="0"/>
              <a:t> testa</a:t>
            </a:r>
            <a:endParaRPr lang="x-none" dirty="0"/>
          </a:p>
        </p:txBody>
      </p:sp>
      <p:sp>
        <p:nvSpPr>
          <p:cNvPr id="3" name="Označba mesta besedila 5">
            <a:extLst>
              <a:ext uri="{FF2B5EF4-FFF2-40B4-BE49-F238E27FC236}">
                <a16:creationId xmlns:a16="http://schemas.microsoft.com/office/drawing/2014/main" xmlns="" id="{2FA73DB2-3418-B4E6-6368-ECC86243775E}"/>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pic>
        <p:nvPicPr>
          <p:cNvPr id="12" name="Slika 11">
            <a:extLst>
              <a:ext uri="{FF2B5EF4-FFF2-40B4-BE49-F238E27FC236}">
                <a16:creationId xmlns:a16="http://schemas.microsoft.com/office/drawing/2014/main" xmlns="" id="{DE1FA096-6997-69FD-9A76-01E01E9E1380}"/>
              </a:ext>
            </a:extLst>
          </p:cNvPr>
          <p:cNvPicPr>
            <a:picLocks noChangeAspect="1"/>
          </p:cNvPicPr>
          <p:nvPr/>
        </p:nvPicPr>
        <p:blipFill>
          <a:blip r:embed="rId2"/>
          <a:stretch>
            <a:fillRect/>
          </a:stretch>
        </p:blipFill>
        <p:spPr>
          <a:xfrm>
            <a:off x="2675582" y="2070340"/>
            <a:ext cx="19751349" cy="9937630"/>
          </a:xfrm>
          <a:prstGeom prst="rect">
            <a:avLst/>
          </a:prstGeom>
        </p:spPr>
      </p:pic>
    </p:spTree>
    <p:extLst>
      <p:ext uri="{BB962C8B-B14F-4D97-AF65-F5344CB8AC3E}">
        <p14:creationId xmlns:p14="http://schemas.microsoft.com/office/powerpoint/2010/main" xmlns="" val="334912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Problemi </a:t>
            </a:r>
            <a:r>
              <a:rPr lang="sl-SI" dirty="0" err="1"/>
              <a:t>sprovođenja</a:t>
            </a:r>
            <a:r>
              <a:rPr lang="sl-SI" dirty="0"/>
              <a:t> PAA-</a:t>
            </a:r>
            <a:r>
              <a:rPr lang="sl-SI" dirty="0" err="1"/>
              <a:t>Eligibility</a:t>
            </a:r>
            <a:r>
              <a:rPr lang="sl-SI" dirty="0"/>
              <a:t> testa</a:t>
            </a:r>
            <a:endParaRPr lang="x-none" dirty="0"/>
          </a:p>
        </p:txBody>
      </p:sp>
      <p:sp>
        <p:nvSpPr>
          <p:cNvPr id="3" name="Označba mesta besedila 5">
            <a:extLst>
              <a:ext uri="{FF2B5EF4-FFF2-40B4-BE49-F238E27FC236}">
                <a16:creationId xmlns:a16="http://schemas.microsoft.com/office/drawing/2014/main" xmlns="" id="{2FA73DB2-3418-B4E6-6368-ECC86243775E}"/>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pic>
        <p:nvPicPr>
          <p:cNvPr id="4" name="Slika 3">
            <a:extLst>
              <a:ext uri="{FF2B5EF4-FFF2-40B4-BE49-F238E27FC236}">
                <a16:creationId xmlns:a16="http://schemas.microsoft.com/office/drawing/2014/main" xmlns="" id="{51C8622C-85A7-7E49-F318-99B0A84DF1B4}"/>
              </a:ext>
            </a:extLst>
          </p:cNvPr>
          <p:cNvPicPr>
            <a:picLocks noChangeAspect="1"/>
          </p:cNvPicPr>
          <p:nvPr/>
        </p:nvPicPr>
        <p:blipFill>
          <a:blip r:embed="rId2"/>
          <a:stretch>
            <a:fillRect/>
          </a:stretch>
        </p:blipFill>
        <p:spPr>
          <a:xfrm>
            <a:off x="2121244" y="2220686"/>
            <a:ext cx="21161106" cy="9744891"/>
          </a:xfrm>
          <a:prstGeom prst="rect">
            <a:avLst/>
          </a:prstGeom>
        </p:spPr>
      </p:pic>
    </p:spTree>
    <p:extLst>
      <p:ext uri="{BB962C8B-B14F-4D97-AF65-F5344CB8AC3E}">
        <p14:creationId xmlns:p14="http://schemas.microsoft.com/office/powerpoint/2010/main" xmlns="" val="31331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Problemi </a:t>
            </a:r>
            <a:r>
              <a:rPr lang="sl-SI" dirty="0" err="1"/>
              <a:t>sprovođenja</a:t>
            </a:r>
            <a:r>
              <a:rPr lang="sl-SI" dirty="0"/>
              <a:t> PAA-</a:t>
            </a:r>
            <a:r>
              <a:rPr lang="sl-SI" dirty="0" err="1"/>
              <a:t>Eligibility</a:t>
            </a:r>
            <a:r>
              <a:rPr lang="sl-SI" dirty="0"/>
              <a:t> testa</a:t>
            </a:r>
            <a:endParaRPr lang="x-none" dirty="0"/>
          </a:p>
        </p:txBody>
      </p:sp>
      <p:sp>
        <p:nvSpPr>
          <p:cNvPr id="3" name="Označba mesta besedila 5">
            <a:extLst>
              <a:ext uri="{FF2B5EF4-FFF2-40B4-BE49-F238E27FC236}">
                <a16:creationId xmlns:a16="http://schemas.microsoft.com/office/drawing/2014/main" xmlns="" id="{2FA73DB2-3418-B4E6-6368-ECC86243775E}"/>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pic>
        <p:nvPicPr>
          <p:cNvPr id="8" name="Slika 7">
            <a:extLst>
              <a:ext uri="{FF2B5EF4-FFF2-40B4-BE49-F238E27FC236}">
                <a16:creationId xmlns:a16="http://schemas.microsoft.com/office/drawing/2014/main" xmlns="" id="{35C17764-F599-2B4A-F20A-3F1F68750E15}"/>
              </a:ext>
            </a:extLst>
          </p:cNvPr>
          <p:cNvPicPr>
            <a:picLocks noChangeAspect="1"/>
          </p:cNvPicPr>
          <p:nvPr/>
        </p:nvPicPr>
        <p:blipFill>
          <a:blip r:embed="rId2"/>
          <a:stretch>
            <a:fillRect/>
          </a:stretch>
        </p:blipFill>
        <p:spPr>
          <a:xfrm>
            <a:off x="4066099" y="4105600"/>
            <a:ext cx="8125107" cy="6142581"/>
          </a:xfrm>
          <a:prstGeom prst="rect">
            <a:avLst/>
          </a:prstGeom>
        </p:spPr>
      </p:pic>
      <p:pic>
        <p:nvPicPr>
          <p:cNvPr id="11" name="Slika 10">
            <a:extLst>
              <a:ext uri="{FF2B5EF4-FFF2-40B4-BE49-F238E27FC236}">
                <a16:creationId xmlns:a16="http://schemas.microsoft.com/office/drawing/2014/main" xmlns="" id="{993FFBE1-608B-B39E-2574-A0A2346B092C}"/>
              </a:ext>
            </a:extLst>
          </p:cNvPr>
          <p:cNvPicPr>
            <a:picLocks noChangeAspect="1"/>
          </p:cNvPicPr>
          <p:nvPr/>
        </p:nvPicPr>
        <p:blipFill>
          <a:blip r:embed="rId3"/>
          <a:stretch>
            <a:fillRect/>
          </a:stretch>
        </p:blipFill>
        <p:spPr>
          <a:xfrm>
            <a:off x="12604237" y="4105600"/>
            <a:ext cx="7698751" cy="6117077"/>
          </a:xfrm>
          <a:prstGeom prst="rect">
            <a:avLst/>
          </a:prstGeom>
        </p:spPr>
      </p:pic>
      <p:sp>
        <p:nvSpPr>
          <p:cNvPr id="12" name="Content Placeholder 6">
            <a:extLst>
              <a:ext uri="{FF2B5EF4-FFF2-40B4-BE49-F238E27FC236}">
                <a16:creationId xmlns:a16="http://schemas.microsoft.com/office/drawing/2014/main" xmlns="" id="{8394CEFB-9ECB-374E-FCF3-4ED8617F06B8}"/>
              </a:ext>
            </a:extLst>
          </p:cNvPr>
          <p:cNvSpPr txBox="1">
            <a:spLocks/>
          </p:cNvSpPr>
          <p:nvPr/>
        </p:nvSpPr>
        <p:spPr>
          <a:xfrm>
            <a:off x="1764374" y="2665563"/>
            <a:ext cx="3835645" cy="1266092"/>
          </a:xfrm>
          <a:prstGeom prst="rect">
            <a:avLst/>
          </a:prstGeom>
        </p:spPr>
        <p:txBody>
          <a:bodyPr vert="horz" lIns="0" tIns="0" rIns="0" bIns="0" rtlCol="0" anchor="t">
            <a:noAutofit/>
          </a:bodyPr>
          <a:lstStyle>
            <a:lvl1pPr marL="1143000" indent="-1143000" algn="l" defTabSz="1828709" rtl="0" eaLnBrk="1" latinLnBrk="0" hangingPunct="1">
              <a:lnSpc>
                <a:spcPct val="90000"/>
              </a:lnSpc>
              <a:spcBef>
                <a:spcPts val="2000"/>
              </a:spcBef>
              <a:buFont typeface="+mj-lt"/>
              <a:buAutoNum type="arabicPeriod"/>
              <a:defRPr sz="6000" kern="1200">
                <a:solidFill>
                  <a:schemeClr val="bg1"/>
                </a:solidFill>
                <a:latin typeface="Triglav TheSans" panose="020B0500040303060204" pitchFamily="34" charset="77"/>
                <a:ea typeface="+mn-ea"/>
                <a:cs typeface="+mn-cs"/>
              </a:defRPr>
            </a:lvl1pPr>
            <a:lvl2pPr marL="2057354"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2pPr>
            <a:lvl3pPr marL="2971709"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3pPr>
            <a:lvl4pPr marL="3886063"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4pPr>
            <a:lvl5pPr marL="4800417" indent="-1143000" algn="l" defTabSz="1828709" rtl="0" eaLnBrk="1" latinLnBrk="0" hangingPunct="1">
              <a:lnSpc>
                <a:spcPct val="90000"/>
              </a:lnSpc>
              <a:spcBef>
                <a:spcPts val="1000"/>
              </a:spcBef>
              <a:buFont typeface="+mj-lt"/>
              <a:buAutoNum type="arabicPeriod"/>
              <a:defRPr sz="6000" kern="1200">
                <a:solidFill>
                  <a:schemeClr val="bg1"/>
                </a:solidFill>
                <a:latin typeface="Triglav TheSans" panose="020B050004030306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mj-lt"/>
              <a:buNone/>
            </a:pPr>
            <a:r>
              <a:rPr lang="sl-SI" dirty="0" err="1"/>
              <a:t>Kalkulatori</a:t>
            </a:r>
            <a:endParaRPr lang="sl-SI" dirty="0"/>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Tree>
    <p:extLst>
      <p:ext uri="{BB962C8B-B14F-4D97-AF65-F5344CB8AC3E}">
        <p14:creationId xmlns:p14="http://schemas.microsoft.com/office/powerpoint/2010/main" xmlns="" val="208271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8A681621-DBBA-294B-B0D0-5C240942A0C6}"/>
              </a:ext>
            </a:extLst>
          </p:cNvPr>
          <p:cNvSpPr>
            <a:spLocks noGrp="1"/>
          </p:cNvSpPr>
          <p:nvPr>
            <p:ph type="body" sz="quarter" idx="13"/>
          </p:nvPr>
        </p:nvSpPr>
        <p:spPr>
          <a:prstGeom prst="rect">
            <a:avLst/>
          </a:prstGeom>
        </p:spPr>
        <p:txBody>
          <a:bodyPr/>
          <a:lstStyle/>
          <a:p>
            <a:r>
              <a:rPr lang="x-none" dirty="0"/>
              <a:t>Hvala </a:t>
            </a:r>
            <a:r>
              <a:rPr lang="sl-SI" dirty="0"/>
              <a:t>n</a:t>
            </a:r>
            <a:r>
              <a:rPr lang="x-none" dirty="0"/>
              <a:t>a p</a:t>
            </a:r>
            <a:r>
              <a:rPr lang="sl-SI" dirty="0" err="1"/>
              <a:t>ažnji</a:t>
            </a:r>
            <a:endParaRPr lang="x-none" dirty="0"/>
          </a:p>
        </p:txBody>
      </p:sp>
      <p:sp>
        <p:nvSpPr>
          <p:cNvPr id="3" name="Označba mesta besedila 2">
            <a:extLst>
              <a:ext uri="{FF2B5EF4-FFF2-40B4-BE49-F238E27FC236}">
                <a16:creationId xmlns:a16="http://schemas.microsoft.com/office/drawing/2014/main" xmlns="" id="{D9D127D2-B6C2-2C3E-7534-15F6CDD8ADBD}"/>
              </a:ext>
            </a:extLst>
          </p:cNvPr>
          <p:cNvSpPr>
            <a:spLocks noGrp="1"/>
          </p:cNvSpPr>
          <p:nvPr>
            <p:ph type="body" sz="quarter" idx="12"/>
          </p:nvPr>
        </p:nvSpPr>
        <p:spPr/>
        <p:txBody>
          <a:bodyPr/>
          <a:lstStyle/>
          <a:p>
            <a:endParaRPr lang="sl-SI"/>
          </a:p>
        </p:txBody>
      </p:sp>
      <p:sp>
        <p:nvSpPr>
          <p:cNvPr id="2" name="Označba mesta besedila 5">
            <a:extLst>
              <a:ext uri="{FF2B5EF4-FFF2-40B4-BE49-F238E27FC236}">
                <a16:creationId xmlns:a16="http://schemas.microsoft.com/office/drawing/2014/main" xmlns="" id="{9EE99DE2-8424-8FDE-6523-002C2CB0AE3D}"/>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365072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door, sitting, table, kitchen&#10;&#10;Description automatically generated">
            <a:extLst>
              <a:ext uri="{FF2B5EF4-FFF2-40B4-BE49-F238E27FC236}">
                <a16:creationId xmlns:a16="http://schemas.microsoft.com/office/drawing/2014/main" xmlns="" id="{1BF5D73D-5E4C-714A-A920-7EC0FDD3BFFB}"/>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xmlns=""/>
              </a:ext>
            </a:extLst>
          </a:blip>
          <a:srcRect/>
          <a:stretch>
            <a:fillRect/>
          </a:stretch>
        </p:blipFill>
        <p:spPr/>
      </p:pic>
      <p:sp>
        <p:nvSpPr>
          <p:cNvPr id="9" name="Content Placeholder 8">
            <a:extLst>
              <a:ext uri="{FF2B5EF4-FFF2-40B4-BE49-F238E27FC236}">
                <a16:creationId xmlns:a16="http://schemas.microsoft.com/office/drawing/2014/main" xmlns="" id="{0A4A98F3-7B1C-5348-8FDC-D5375B76F041}"/>
              </a:ext>
            </a:extLst>
          </p:cNvPr>
          <p:cNvSpPr>
            <a:spLocks noGrp="1"/>
          </p:cNvSpPr>
          <p:nvPr>
            <p:ph sz="quarter" idx="17"/>
          </p:nvPr>
        </p:nvSpPr>
        <p:spPr/>
        <p:txBody>
          <a:bodyPr/>
          <a:lstStyle/>
          <a:p>
            <a:r>
              <a:rPr lang="sl-SI" dirty="0"/>
              <a:t>PAA </a:t>
            </a:r>
            <a:r>
              <a:rPr lang="sl-SI" dirty="0" err="1"/>
              <a:t>Eligibility</a:t>
            </a:r>
            <a:r>
              <a:rPr lang="sl-SI" dirty="0"/>
              <a:t> Test</a:t>
            </a:r>
            <a:endParaRPr lang="x-none" dirty="0"/>
          </a:p>
        </p:txBody>
      </p:sp>
    </p:spTree>
    <p:extLst>
      <p:ext uri="{BB962C8B-B14F-4D97-AF65-F5344CB8AC3E}">
        <p14:creationId xmlns:p14="http://schemas.microsoft.com/office/powerpoint/2010/main" xmlns="" val="173606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222974" y="3508877"/>
            <a:ext cx="20739879" cy="6698245"/>
          </a:xfrm>
        </p:spPr>
        <p:txBody>
          <a:bodyPr/>
          <a:lstStyle/>
          <a:p>
            <a:pPr marL="0" indent="0">
              <a:buNone/>
            </a:pPr>
            <a:r>
              <a:rPr lang="sl-SI" dirty="0"/>
              <a:t>IFRS 17 je računovodski standard </a:t>
            </a:r>
            <a:r>
              <a:rPr lang="sl-SI" dirty="0" err="1"/>
              <a:t>koji</a:t>
            </a:r>
            <a:r>
              <a:rPr lang="sl-SI" dirty="0"/>
              <a:t> na novi način opredeljuje </a:t>
            </a:r>
            <a:r>
              <a:rPr lang="sl-SI" dirty="0" err="1"/>
              <a:t>merenje</a:t>
            </a:r>
            <a:r>
              <a:rPr lang="sl-SI" dirty="0"/>
              <a:t> </a:t>
            </a:r>
            <a:r>
              <a:rPr lang="sl-SI" dirty="0" err="1"/>
              <a:t>osiguravajučih</a:t>
            </a:r>
            <a:r>
              <a:rPr lang="sl-SI" dirty="0"/>
              <a:t> ugovora.</a:t>
            </a:r>
          </a:p>
          <a:p>
            <a:pPr marL="0" indent="0">
              <a:buNone/>
            </a:pPr>
            <a:r>
              <a:rPr lang="sl-SI" dirty="0" err="1"/>
              <a:t>Obaveze</a:t>
            </a:r>
            <a:r>
              <a:rPr lang="sl-SI" dirty="0"/>
              <a:t> </a:t>
            </a:r>
            <a:r>
              <a:rPr lang="sl-SI" dirty="0" err="1"/>
              <a:t>koje</a:t>
            </a:r>
            <a:r>
              <a:rPr lang="sl-SI" dirty="0"/>
              <a:t> se mere po </a:t>
            </a:r>
            <a:r>
              <a:rPr lang="sl-SI" dirty="0" err="1"/>
              <a:t>novom</a:t>
            </a:r>
            <a:r>
              <a:rPr lang="sl-SI" dirty="0"/>
              <a:t> standardu:</a:t>
            </a:r>
          </a:p>
          <a:p>
            <a:pPr marL="857250" indent="-857250">
              <a:buFont typeface="Arial" panose="020B0604020202020204" pitchFamily="34" charset="0"/>
              <a:buChar char="•"/>
            </a:pPr>
            <a:r>
              <a:rPr lang="sl-SI" dirty="0"/>
              <a:t>Štete </a:t>
            </a:r>
            <a:r>
              <a:rPr lang="sl-SI" dirty="0" err="1"/>
              <a:t>koje</a:t>
            </a:r>
            <a:r>
              <a:rPr lang="sl-SI" dirty="0"/>
              <a:t> su </a:t>
            </a:r>
            <a:r>
              <a:rPr lang="sl-SI" dirty="0" err="1"/>
              <a:t>već</a:t>
            </a:r>
            <a:r>
              <a:rPr lang="sl-SI" dirty="0"/>
              <a:t> nastale (LIC, </a:t>
            </a:r>
            <a:r>
              <a:rPr lang="sl-SI" dirty="0" err="1"/>
              <a:t>Liabilities</a:t>
            </a:r>
            <a:r>
              <a:rPr lang="sl-SI" dirty="0"/>
              <a:t> </a:t>
            </a:r>
            <a:r>
              <a:rPr lang="sl-SI" dirty="0" err="1"/>
              <a:t>for</a:t>
            </a:r>
            <a:r>
              <a:rPr lang="sl-SI" dirty="0"/>
              <a:t> </a:t>
            </a:r>
            <a:r>
              <a:rPr lang="sl-SI" dirty="0" err="1"/>
              <a:t>Incurred</a:t>
            </a:r>
            <a:r>
              <a:rPr lang="sl-SI" dirty="0"/>
              <a:t> </a:t>
            </a:r>
            <a:r>
              <a:rPr lang="sl-SI" dirty="0" err="1"/>
              <a:t>Claims</a:t>
            </a:r>
            <a:r>
              <a:rPr lang="sl-SI" dirty="0"/>
              <a:t>) i</a:t>
            </a:r>
          </a:p>
          <a:p>
            <a:pPr marL="857250" indent="-857250">
              <a:buFont typeface="Arial" panose="020B0604020202020204" pitchFamily="34" charset="0"/>
              <a:buChar char="•"/>
            </a:pPr>
            <a:r>
              <a:rPr lang="sl-SI" dirty="0"/>
              <a:t>Štete iz </a:t>
            </a:r>
            <a:r>
              <a:rPr lang="sl-SI" dirty="0" err="1"/>
              <a:t>budućih</a:t>
            </a:r>
            <a:r>
              <a:rPr lang="sl-SI" dirty="0"/>
              <a:t> </a:t>
            </a:r>
            <a:r>
              <a:rPr lang="sl-SI" dirty="0" err="1"/>
              <a:t>obaveza</a:t>
            </a:r>
            <a:r>
              <a:rPr lang="sl-SI" dirty="0"/>
              <a:t> (LRC, </a:t>
            </a:r>
            <a:r>
              <a:rPr lang="sl-SI" dirty="0" err="1"/>
              <a:t>Liabilities</a:t>
            </a:r>
            <a:r>
              <a:rPr lang="sl-SI" dirty="0"/>
              <a:t> </a:t>
            </a:r>
            <a:r>
              <a:rPr lang="sl-SI" dirty="0" err="1"/>
              <a:t>for</a:t>
            </a:r>
            <a:r>
              <a:rPr lang="sl-SI" dirty="0"/>
              <a:t> </a:t>
            </a:r>
            <a:r>
              <a:rPr lang="sl-SI" dirty="0" err="1"/>
              <a:t>Remaining</a:t>
            </a:r>
            <a:r>
              <a:rPr lang="sl-SI" dirty="0"/>
              <a:t> </a:t>
            </a:r>
            <a:r>
              <a:rPr lang="sl-SI" dirty="0" err="1"/>
              <a:t>Coverages</a:t>
            </a:r>
            <a:r>
              <a:rPr lang="sl-SI" dirty="0"/>
              <a:t>)</a:t>
            </a:r>
            <a:endParaRPr lang="x-none"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p:txBody>
          <a:bodyPr/>
          <a:lstStyle/>
          <a:p>
            <a:r>
              <a:rPr lang="sl-SI" dirty="0"/>
              <a:t>IFRS 17 i PAA</a:t>
            </a:r>
            <a:endParaRPr lang="x-none" dirty="0"/>
          </a:p>
        </p:txBody>
      </p:sp>
      <p:sp>
        <p:nvSpPr>
          <p:cNvPr id="2" name="Označba mesta besedila 5">
            <a:extLst>
              <a:ext uri="{FF2B5EF4-FFF2-40B4-BE49-F238E27FC236}">
                <a16:creationId xmlns:a16="http://schemas.microsoft.com/office/drawing/2014/main" xmlns="" id="{4A258F83-BE11-5550-4049-3F639FE10042}"/>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278645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222974" y="3508877"/>
            <a:ext cx="20739879" cy="6698245"/>
          </a:xfrm>
        </p:spPr>
        <p:txBody>
          <a:bodyPr/>
          <a:lstStyle/>
          <a:p>
            <a:pPr marL="0" indent="0">
              <a:buNone/>
            </a:pPr>
            <a:r>
              <a:rPr lang="sl-SI" dirty="0" err="1"/>
              <a:t>Obaveze</a:t>
            </a:r>
            <a:r>
              <a:rPr lang="sl-SI" dirty="0"/>
              <a:t> iz nastalih šteta (LIC) mere se samo na </a:t>
            </a:r>
            <a:r>
              <a:rPr lang="sl-SI" dirty="0" err="1"/>
              <a:t>jedan</a:t>
            </a:r>
            <a:r>
              <a:rPr lang="sl-SI" dirty="0"/>
              <a:t> način, nema razlike </a:t>
            </a:r>
            <a:r>
              <a:rPr lang="sl-SI" dirty="0" err="1"/>
              <a:t>među</a:t>
            </a:r>
            <a:r>
              <a:rPr lang="sl-SI" dirty="0"/>
              <a:t> </a:t>
            </a:r>
            <a:r>
              <a:rPr lang="sl-SI" dirty="0" err="1"/>
              <a:t>rizicima</a:t>
            </a:r>
            <a:r>
              <a:rPr lang="sl-SI" dirty="0"/>
              <a:t>.</a:t>
            </a:r>
          </a:p>
          <a:p>
            <a:pPr marL="0" indent="0">
              <a:buNone/>
            </a:pPr>
            <a:r>
              <a:rPr lang="sl-SI" dirty="0" err="1"/>
              <a:t>Obaveze</a:t>
            </a:r>
            <a:r>
              <a:rPr lang="sl-SI" dirty="0"/>
              <a:t> za preostala </a:t>
            </a:r>
            <a:r>
              <a:rPr lang="sl-SI" dirty="0" err="1"/>
              <a:t>pokrića</a:t>
            </a:r>
            <a:r>
              <a:rPr lang="sl-SI" dirty="0"/>
              <a:t> (LRC) </a:t>
            </a:r>
            <a:r>
              <a:rPr lang="sl-SI" dirty="0" err="1"/>
              <a:t>mogu</a:t>
            </a:r>
            <a:r>
              <a:rPr lang="sl-SI" dirty="0"/>
              <a:t> se meriti na tri načine:</a:t>
            </a:r>
          </a:p>
          <a:p>
            <a:pPr marL="857250" indent="-857250">
              <a:buFont typeface="Arial" panose="020B0604020202020204" pitchFamily="34" charset="0"/>
              <a:buChar char="•"/>
            </a:pPr>
            <a:r>
              <a:rPr lang="sl-SI" dirty="0"/>
              <a:t>GMM ili BBA je </a:t>
            </a:r>
            <a:r>
              <a:rPr lang="sl-SI" dirty="0" err="1"/>
              <a:t>opšta</a:t>
            </a:r>
            <a:r>
              <a:rPr lang="sl-SI" dirty="0"/>
              <a:t> metoda, </a:t>
            </a:r>
            <a:r>
              <a:rPr lang="sl-SI" dirty="0" err="1"/>
              <a:t>koja</a:t>
            </a:r>
            <a:r>
              <a:rPr lang="sl-SI" dirty="0"/>
              <a:t> se </a:t>
            </a:r>
            <a:r>
              <a:rPr lang="sl-SI" dirty="0" err="1"/>
              <a:t>primenjuje</a:t>
            </a:r>
            <a:r>
              <a:rPr lang="sl-SI" dirty="0"/>
              <a:t> </a:t>
            </a:r>
            <a:r>
              <a:rPr lang="sl-SI" dirty="0" err="1"/>
              <a:t>uobičajno</a:t>
            </a:r>
            <a:endParaRPr lang="sl-SI" dirty="0"/>
          </a:p>
          <a:p>
            <a:pPr marL="857250" indent="-857250">
              <a:buFont typeface="Arial" panose="020B0604020202020204" pitchFamily="34" charset="0"/>
              <a:buChar char="•"/>
            </a:pPr>
            <a:r>
              <a:rPr lang="sl-SI" dirty="0"/>
              <a:t>PAA i</a:t>
            </a:r>
          </a:p>
          <a:p>
            <a:pPr marL="857250" indent="-857250">
              <a:buFont typeface="Arial" panose="020B0604020202020204" pitchFamily="34" charset="0"/>
              <a:buChar char="•"/>
            </a:pPr>
            <a:r>
              <a:rPr lang="sl-SI" dirty="0"/>
              <a:t>VFA</a:t>
            </a:r>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p:txBody>
          <a:bodyPr/>
          <a:lstStyle/>
          <a:p>
            <a:r>
              <a:rPr lang="sl-SI" dirty="0"/>
              <a:t>IFRS 17 i PAA</a:t>
            </a:r>
            <a:endParaRPr lang="x-none" dirty="0"/>
          </a:p>
        </p:txBody>
      </p:sp>
      <p:sp>
        <p:nvSpPr>
          <p:cNvPr id="3" name="Označba mesta besedila 5">
            <a:extLst>
              <a:ext uri="{FF2B5EF4-FFF2-40B4-BE49-F238E27FC236}">
                <a16:creationId xmlns:a16="http://schemas.microsoft.com/office/drawing/2014/main" xmlns="" id="{BA503FC0-5F57-CA08-279C-413AA2EBC76D}"/>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382043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222974" y="3508877"/>
            <a:ext cx="20739879" cy="6698245"/>
          </a:xfrm>
        </p:spPr>
        <p:txBody>
          <a:bodyPr/>
          <a:lstStyle/>
          <a:p>
            <a:pPr marL="0" indent="0">
              <a:buNone/>
            </a:pPr>
            <a:r>
              <a:rPr lang="sl-SI" dirty="0"/>
              <a:t>GMM i VFA metode životnih </a:t>
            </a:r>
            <a:r>
              <a:rPr lang="sl-SI" dirty="0" err="1"/>
              <a:t>osiguranja</a:t>
            </a:r>
            <a:endParaRPr lang="sl-SI" dirty="0"/>
          </a:p>
          <a:p>
            <a:pPr marL="0" indent="0">
              <a:buNone/>
            </a:pPr>
            <a:r>
              <a:rPr lang="sl-SI" dirty="0"/>
              <a:t>PAA je privilegij </a:t>
            </a:r>
            <a:r>
              <a:rPr lang="sl-SI" dirty="0" err="1"/>
              <a:t>Neživotnih</a:t>
            </a:r>
            <a:r>
              <a:rPr lang="sl-SI" dirty="0"/>
              <a:t> </a:t>
            </a:r>
            <a:r>
              <a:rPr lang="sl-SI" dirty="0" err="1"/>
              <a:t>osiguranja</a:t>
            </a:r>
            <a:r>
              <a:rPr lang="sl-SI" dirty="0"/>
              <a:t>:</a:t>
            </a:r>
          </a:p>
          <a:p>
            <a:pPr marL="857250" indent="-857250">
              <a:buFont typeface="Arial" panose="020B0604020202020204" pitchFamily="34" charset="0"/>
              <a:buChar char="•"/>
            </a:pPr>
            <a:r>
              <a:rPr lang="sl-SI" dirty="0" err="1"/>
              <a:t>Puno</a:t>
            </a:r>
            <a:r>
              <a:rPr lang="sl-SI" dirty="0"/>
              <a:t> </a:t>
            </a:r>
            <a:r>
              <a:rPr lang="sl-SI" dirty="0" err="1"/>
              <a:t>jednostavnija</a:t>
            </a:r>
            <a:r>
              <a:rPr lang="sl-SI" dirty="0"/>
              <a:t> metoda</a:t>
            </a:r>
          </a:p>
          <a:p>
            <a:pPr marL="857250" indent="-857250">
              <a:buFont typeface="Arial" panose="020B0604020202020204" pitchFamily="34" charset="0"/>
              <a:buChar char="•"/>
            </a:pPr>
            <a:r>
              <a:rPr lang="sl-SI" dirty="0"/>
              <a:t>Bliža metodama po IFRS4 i</a:t>
            </a:r>
          </a:p>
          <a:p>
            <a:pPr marL="857250" indent="-857250">
              <a:buFont typeface="Arial" panose="020B0604020202020204" pitchFamily="34" charset="0"/>
              <a:buChar char="•"/>
            </a:pPr>
            <a:r>
              <a:rPr lang="sl-SI" dirty="0"/>
              <a:t>Manji zahtevi  po </a:t>
            </a:r>
            <a:r>
              <a:rPr lang="sl-SI" dirty="0" err="1"/>
              <a:t>obelodanjivanju</a:t>
            </a:r>
            <a:endParaRPr lang="sl-SI" dirty="0"/>
          </a:p>
          <a:p>
            <a:pPr marL="0" indent="0">
              <a:buNone/>
            </a:pPr>
            <a:endParaRPr lang="sl-SI" dirty="0"/>
          </a:p>
          <a:p>
            <a:pPr marL="0" indent="0">
              <a:buNone/>
            </a:pPr>
            <a:r>
              <a:rPr lang="sl-SI" sz="7200" dirty="0">
                <a:solidFill>
                  <a:srgbClr val="FF0000"/>
                </a:solidFill>
              </a:rPr>
              <a:t>ALI….</a:t>
            </a:r>
          </a:p>
          <a:p>
            <a:pPr marL="0" indent="0">
              <a:buNone/>
            </a:pPr>
            <a:r>
              <a:rPr lang="sl-SI" dirty="0"/>
              <a:t>Segment </a:t>
            </a:r>
            <a:r>
              <a:rPr lang="sl-SI" dirty="0" err="1"/>
              <a:t>merenja</a:t>
            </a:r>
            <a:r>
              <a:rPr lang="sl-SI" dirty="0"/>
              <a:t> mora </a:t>
            </a:r>
            <a:r>
              <a:rPr lang="sl-SI" dirty="0" err="1"/>
              <a:t>ispunjavati</a:t>
            </a:r>
            <a:r>
              <a:rPr lang="sl-SI" dirty="0"/>
              <a:t> </a:t>
            </a:r>
            <a:r>
              <a:rPr lang="sl-SI" dirty="0" err="1"/>
              <a:t>određene</a:t>
            </a:r>
            <a:r>
              <a:rPr lang="sl-SI" dirty="0"/>
              <a:t> </a:t>
            </a:r>
            <a:r>
              <a:rPr lang="sl-SI" dirty="0" err="1"/>
              <a:t>kriterijume</a:t>
            </a: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p:txBody>
          <a:bodyPr/>
          <a:lstStyle/>
          <a:p>
            <a:r>
              <a:rPr lang="sl-SI" dirty="0"/>
              <a:t>IFRS 17 i PAA</a:t>
            </a:r>
            <a:endParaRPr lang="x-none" dirty="0"/>
          </a:p>
        </p:txBody>
      </p:sp>
      <p:sp>
        <p:nvSpPr>
          <p:cNvPr id="3" name="Označba mesta besedila 5">
            <a:extLst>
              <a:ext uri="{FF2B5EF4-FFF2-40B4-BE49-F238E27FC236}">
                <a16:creationId xmlns:a16="http://schemas.microsoft.com/office/drawing/2014/main" xmlns="" id="{8A59588E-2D2F-DC75-4E82-CB3DA0AA5C4A}"/>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203316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222974" y="3508877"/>
            <a:ext cx="20739879" cy="6698245"/>
          </a:xfrm>
        </p:spPr>
        <p:txBody>
          <a:bodyPr/>
          <a:lstStyle/>
          <a:p>
            <a:pPr marL="0" indent="0">
              <a:buNone/>
            </a:pPr>
            <a:r>
              <a:rPr lang="sl-SI" dirty="0"/>
              <a:t>Izračun PAA </a:t>
            </a:r>
            <a:r>
              <a:rPr lang="sl-SI" dirty="0" err="1"/>
              <a:t>temeljina</a:t>
            </a:r>
            <a:r>
              <a:rPr lang="sl-SI" dirty="0"/>
              <a:t>:</a:t>
            </a:r>
          </a:p>
          <a:p>
            <a:pPr marL="857250" indent="-857250">
              <a:buFont typeface="Arial" panose="020B0604020202020204" pitchFamily="34" charset="0"/>
              <a:buChar char="•"/>
            </a:pPr>
            <a:r>
              <a:rPr lang="sl-SI" dirty="0"/>
              <a:t>„</a:t>
            </a:r>
            <a:r>
              <a:rPr lang="sl-SI" dirty="0" err="1"/>
              <a:t>Razgraničavanju</a:t>
            </a:r>
            <a:r>
              <a:rPr lang="sl-SI" dirty="0"/>
              <a:t> premije“ (prenosna premija)</a:t>
            </a:r>
          </a:p>
          <a:p>
            <a:pPr marL="857250" indent="-857250">
              <a:buFont typeface="Arial" panose="020B0604020202020204" pitchFamily="34" charset="0"/>
              <a:buChar char="•"/>
            </a:pPr>
            <a:r>
              <a:rPr lang="sl-SI" dirty="0"/>
              <a:t>DAC</a:t>
            </a:r>
          </a:p>
          <a:p>
            <a:pPr marL="857250" indent="-857250">
              <a:buFont typeface="Arial" panose="020B0604020202020204" pitchFamily="34" charset="0"/>
              <a:buChar char="•"/>
            </a:pPr>
            <a:r>
              <a:rPr lang="sl-SI" dirty="0" err="1"/>
              <a:t>Potraživanja</a:t>
            </a:r>
            <a:endParaRPr lang="sl-SI" dirty="0"/>
          </a:p>
          <a:p>
            <a:pPr marL="857250" indent="-857250">
              <a:buFont typeface="Arial" panose="020B0604020202020204" pitchFamily="34" charset="0"/>
              <a:buChar char="•"/>
            </a:pPr>
            <a:r>
              <a:rPr lang="sl-SI" dirty="0" err="1"/>
              <a:t>Loss</a:t>
            </a:r>
            <a:r>
              <a:rPr lang="sl-SI" dirty="0"/>
              <a:t> </a:t>
            </a:r>
            <a:r>
              <a:rPr lang="sl-SI" dirty="0" err="1"/>
              <a:t>component</a:t>
            </a:r>
            <a:r>
              <a:rPr lang="sl-SI" dirty="0"/>
              <a:t> (bivši URR)</a:t>
            </a:r>
          </a:p>
          <a:p>
            <a:pPr marL="0" indent="0">
              <a:buNone/>
            </a:pPr>
            <a:r>
              <a:rPr lang="sl-SI" dirty="0"/>
              <a:t>Osnova su </a:t>
            </a:r>
            <a:r>
              <a:rPr lang="sl-SI" dirty="0" err="1"/>
              <a:t>novčani</a:t>
            </a:r>
            <a:r>
              <a:rPr lang="sl-SI" dirty="0"/>
              <a:t> tokovi.</a:t>
            </a:r>
          </a:p>
          <a:p>
            <a:pPr marL="0" indent="0">
              <a:buNone/>
            </a:pPr>
            <a:r>
              <a:rPr lang="sl-SI" dirty="0"/>
              <a:t>Društva za </a:t>
            </a:r>
            <a:r>
              <a:rPr lang="sl-SI" dirty="0" err="1"/>
              <a:t>osiguranje</a:t>
            </a:r>
            <a:r>
              <a:rPr lang="sl-SI" dirty="0"/>
              <a:t> </a:t>
            </a:r>
            <a:r>
              <a:rPr lang="sl-SI" dirty="0" err="1"/>
              <a:t>neživota</a:t>
            </a:r>
            <a:r>
              <a:rPr lang="sl-SI" dirty="0"/>
              <a:t> </a:t>
            </a:r>
            <a:r>
              <a:rPr lang="sl-SI" dirty="0" err="1"/>
              <a:t>imaju</a:t>
            </a:r>
            <a:r>
              <a:rPr lang="sl-SI" dirty="0"/>
              <a:t> interes po </a:t>
            </a:r>
            <a:r>
              <a:rPr lang="sl-SI" dirty="0" err="1"/>
              <a:t>što</a:t>
            </a:r>
            <a:r>
              <a:rPr lang="sl-SI" dirty="0"/>
              <a:t> </a:t>
            </a:r>
            <a:r>
              <a:rPr lang="sl-SI" dirty="0" err="1"/>
              <a:t>veći</a:t>
            </a:r>
            <a:r>
              <a:rPr lang="sl-SI" dirty="0"/>
              <a:t> </a:t>
            </a:r>
            <a:r>
              <a:rPr lang="sl-SI" dirty="0" err="1"/>
              <a:t>primeni</a:t>
            </a:r>
            <a:r>
              <a:rPr lang="sl-SI" dirty="0"/>
              <a:t> PAA metode. </a:t>
            </a:r>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p:txBody>
          <a:bodyPr/>
          <a:lstStyle/>
          <a:p>
            <a:r>
              <a:rPr lang="sl-SI" dirty="0"/>
              <a:t>IFRS 17 i PAA</a:t>
            </a:r>
            <a:endParaRPr lang="x-none" dirty="0"/>
          </a:p>
        </p:txBody>
      </p:sp>
      <p:sp>
        <p:nvSpPr>
          <p:cNvPr id="3" name="Označba mesta besedila 5">
            <a:extLst>
              <a:ext uri="{FF2B5EF4-FFF2-40B4-BE49-F238E27FC236}">
                <a16:creationId xmlns:a16="http://schemas.microsoft.com/office/drawing/2014/main" xmlns="" id="{09CDC53E-0667-9CA5-58D6-3BFC905DAD33}"/>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77240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5" y="2928346"/>
            <a:ext cx="20739879" cy="6698245"/>
          </a:xfrm>
        </p:spPr>
        <p:txBody>
          <a:bodyPr/>
          <a:lstStyle/>
          <a:p>
            <a:pPr marL="0" indent="0">
              <a:buNone/>
            </a:pPr>
            <a:r>
              <a:rPr lang="sl-SI" dirty="0" err="1"/>
              <a:t>Uslovi</a:t>
            </a:r>
            <a:r>
              <a:rPr lang="sl-SI" dirty="0"/>
              <a:t> za </a:t>
            </a:r>
            <a:r>
              <a:rPr lang="sl-SI" dirty="0" err="1"/>
              <a:t>primenu</a:t>
            </a:r>
            <a:r>
              <a:rPr lang="sl-SI" dirty="0"/>
              <a:t> PAA:</a:t>
            </a:r>
          </a:p>
          <a:p>
            <a:pPr marL="857250" indent="-857250">
              <a:buFont typeface="Arial" panose="020B0604020202020204" pitchFamily="34" charset="0"/>
              <a:buChar char="•"/>
            </a:pPr>
            <a:r>
              <a:rPr lang="sl-SI" dirty="0"/>
              <a:t>Ugovori </a:t>
            </a:r>
            <a:r>
              <a:rPr lang="sl-SI" dirty="0" err="1"/>
              <a:t>sa</a:t>
            </a:r>
            <a:r>
              <a:rPr lang="sl-SI" dirty="0"/>
              <a:t> trajanjem ne više od </a:t>
            </a:r>
            <a:r>
              <a:rPr lang="sl-SI" dirty="0" err="1"/>
              <a:t>jedne</a:t>
            </a:r>
            <a:r>
              <a:rPr lang="sl-SI" dirty="0"/>
              <a:t> </a:t>
            </a:r>
            <a:r>
              <a:rPr lang="sl-SI" dirty="0" err="1"/>
              <a:t>godine</a:t>
            </a:r>
            <a:r>
              <a:rPr lang="sl-SI" dirty="0"/>
              <a:t> </a:t>
            </a:r>
            <a:r>
              <a:rPr lang="sl-SI" dirty="0">
                <a:solidFill>
                  <a:srgbClr val="FF0000"/>
                </a:solidFill>
              </a:rPr>
              <a:t>ili</a:t>
            </a:r>
            <a:endParaRPr lang="sl-SI" dirty="0"/>
          </a:p>
          <a:p>
            <a:pPr marL="857250" indent="-857250">
              <a:buFont typeface="Arial" panose="020B0604020202020204" pitchFamily="34" charset="0"/>
              <a:buChar char="•"/>
            </a:pPr>
            <a:r>
              <a:rPr lang="sl-SI" dirty="0" err="1"/>
              <a:t>Merenje</a:t>
            </a:r>
            <a:r>
              <a:rPr lang="sl-SI" dirty="0"/>
              <a:t> segmenta po PAA ne </a:t>
            </a:r>
            <a:r>
              <a:rPr lang="sl-SI" dirty="0" err="1"/>
              <a:t>smije</a:t>
            </a:r>
            <a:r>
              <a:rPr lang="sl-SI" dirty="0"/>
              <a:t> da se razlikuje materialno od </a:t>
            </a:r>
            <a:r>
              <a:rPr lang="sl-SI" dirty="0" err="1"/>
              <a:t>merenja</a:t>
            </a:r>
            <a:r>
              <a:rPr lang="sl-SI" dirty="0"/>
              <a:t> po GMM</a:t>
            </a:r>
          </a:p>
          <a:p>
            <a:pPr marL="857250" indent="-857250">
              <a:buFont typeface="Arial" panose="020B0604020202020204" pitchFamily="34" charset="0"/>
              <a:buChar char="•"/>
            </a:pPr>
            <a:endParaRPr lang="sl-SI" dirty="0"/>
          </a:p>
          <a:p>
            <a:pPr marL="0" indent="0">
              <a:buNone/>
            </a:pPr>
            <a:r>
              <a:rPr lang="sl-SI" dirty="0"/>
              <a:t>Večina ugovora u </a:t>
            </a:r>
            <a:r>
              <a:rPr lang="sl-SI" dirty="0" err="1"/>
              <a:t>portfeljima</a:t>
            </a:r>
            <a:r>
              <a:rPr lang="sl-SI" dirty="0"/>
              <a:t> </a:t>
            </a:r>
            <a:r>
              <a:rPr lang="sl-SI" dirty="0" err="1"/>
              <a:t>neživotnih</a:t>
            </a:r>
            <a:r>
              <a:rPr lang="sl-SI" dirty="0"/>
              <a:t> </a:t>
            </a:r>
            <a:r>
              <a:rPr lang="sl-SI" dirty="0" err="1"/>
              <a:t>osiguranja</a:t>
            </a:r>
            <a:r>
              <a:rPr lang="sl-SI" dirty="0"/>
              <a:t> </a:t>
            </a:r>
            <a:r>
              <a:rPr lang="sl-SI" dirty="0" err="1"/>
              <a:t>nije</a:t>
            </a:r>
            <a:r>
              <a:rPr lang="sl-SI" dirty="0"/>
              <a:t> </a:t>
            </a:r>
            <a:r>
              <a:rPr lang="sl-SI" dirty="0" err="1"/>
              <a:t>duža</a:t>
            </a:r>
            <a:r>
              <a:rPr lang="sl-SI" dirty="0"/>
              <a:t> od </a:t>
            </a:r>
            <a:r>
              <a:rPr lang="sl-SI" dirty="0" err="1"/>
              <a:t>jedne</a:t>
            </a:r>
            <a:r>
              <a:rPr lang="sl-SI" dirty="0"/>
              <a:t> </a:t>
            </a:r>
            <a:r>
              <a:rPr lang="sl-SI" dirty="0" err="1"/>
              <a:t>godine</a:t>
            </a:r>
            <a:endParaRPr lang="sl-SI" dirty="0"/>
          </a:p>
          <a:p>
            <a:pPr marL="0" indent="0">
              <a:buNone/>
            </a:pPr>
            <a:r>
              <a:rPr lang="sl-SI" dirty="0">
                <a:solidFill>
                  <a:srgbClr val="FFFF00"/>
                </a:solidFill>
              </a:rPr>
              <a:t>Večina portfelja </a:t>
            </a:r>
            <a:r>
              <a:rPr lang="sl-SI" dirty="0" err="1">
                <a:solidFill>
                  <a:srgbClr val="FFFF00"/>
                </a:solidFill>
              </a:rPr>
              <a:t>neživotnih</a:t>
            </a:r>
            <a:r>
              <a:rPr lang="sl-SI" dirty="0">
                <a:solidFill>
                  <a:srgbClr val="FFFF00"/>
                </a:solidFill>
              </a:rPr>
              <a:t> </a:t>
            </a:r>
            <a:r>
              <a:rPr lang="sl-SI" dirty="0" err="1">
                <a:solidFill>
                  <a:srgbClr val="FFFF00"/>
                </a:solidFill>
              </a:rPr>
              <a:t>osiguranja</a:t>
            </a:r>
            <a:r>
              <a:rPr lang="sl-SI" dirty="0">
                <a:solidFill>
                  <a:srgbClr val="FFFF00"/>
                </a:solidFill>
              </a:rPr>
              <a:t> ima i ugovore </a:t>
            </a:r>
            <a:r>
              <a:rPr lang="sl-SI" dirty="0" err="1">
                <a:solidFill>
                  <a:srgbClr val="FFFF00"/>
                </a:solidFill>
              </a:rPr>
              <a:t>sa</a:t>
            </a:r>
            <a:r>
              <a:rPr lang="sl-SI" dirty="0">
                <a:solidFill>
                  <a:srgbClr val="FFFF00"/>
                </a:solidFill>
              </a:rPr>
              <a:t> </a:t>
            </a:r>
            <a:r>
              <a:rPr lang="sl-SI" dirty="0" err="1">
                <a:solidFill>
                  <a:srgbClr val="FFFF00"/>
                </a:solidFill>
              </a:rPr>
              <a:t>dužim</a:t>
            </a:r>
            <a:r>
              <a:rPr lang="sl-SI" dirty="0">
                <a:solidFill>
                  <a:srgbClr val="FFFF00"/>
                </a:solidFill>
              </a:rPr>
              <a:t> trajanjem!!!</a:t>
            </a: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IFRS 17 i PAA</a:t>
            </a:r>
            <a:endParaRPr lang="x-none" dirty="0"/>
          </a:p>
        </p:txBody>
      </p:sp>
      <p:sp>
        <p:nvSpPr>
          <p:cNvPr id="3" name="Označba mesta besedila 5">
            <a:extLst>
              <a:ext uri="{FF2B5EF4-FFF2-40B4-BE49-F238E27FC236}">
                <a16:creationId xmlns:a16="http://schemas.microsoft.com/office/drawing/2014/main" xmlns="" id="{13234DCD-9C0B-069C-A5FF-998B7B5EA343}"/>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149491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3183AE7D-DFCD-424C-8F02-E7E07CBB7080}"/>
              </a:ext>
            </a:extLst>
          </p:cNvPr>
          <p:cNvSpPr>
            <a:spLocks noGrp="1"/>
          </p:cNvSpPr>
          <p:nvPr>
            <p:ph idx="1"/>
          </p:nvPr>
        </p:nvSpPr>
        <p:spPr>
          <a:xfrm>
            <a:off x="1533525" y="2220981"/>
            <a:ext cx="7144649" cy="1057058"/>
          </a:xfrm>
        </p:spPr>
        <p:txBody>
          <a:bodyPr/>
          <a:lstStyle/>
          <a:p>
            <a:pPr marL="0" indent="0">
              <a:buNone/>
            </a:pPr>
            <a:r>
              <a:rPr lang="sl-SI" dirty="0" err="1"/>
              <a:t>Algoritam</a:t>
            </a:r>
            <a:r>
              <a:rPr lang="sl-SI" dirty="0"/>
              <a:t> </a:t>
            </a:r>
            <a:r>
              <a:rPr lang="sl-SI" dirty="0" err="1"/>
              <a:t>odlučivanja</a:t>
            </a:r>
            <a:endParaRPr lang="sl-SI" dirty="0">
              <a:solidFill>
                <a:srgbClr val="FFFF00"/>
              </a:solidFill>
            </a:endParaRPr>
          </a:p>
          <a:p>
            <a:pPr marL="857250" indent="-857250">
              <a:buFont typeface="Arial" panose="020B0604020202020204" pitchFamily="34" charset="0"/>
              <a:buChar char="•"/>
            </a:pPr>
            <a:endParaRPr lang="sl-SI" dirty="0"/>
          </a:p>
          <a:p>
            <a:pPr marL="857250" indent="-857250">
              <a:buFont typeface="Arial" panose="020B0604020202020204" pitchFamily="34" charset="0"/>
              <a:buChar char="•"/>
            </a:pPr>
            <a:endParaRPr lang="sl-SI" dirty="0"/>
          </a:p>
        </p:txBody>
      </p:sp>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IFRS 17 i PAA</a:t>
            </a:r>
            <a:endParaRPr lang="x-none" dirty="0"/>
          </a:p>
        </p:txBody>
      </p:sp>
      <p:sp>
        <p:nvSpPr>
          <p:cNvPr id="3" name="Pravokotnik: zaokroženi vogali 2">
            <a:extLst>
              <a:ext uri="{FF2B5EF4-FFF2-40B4-BE49-F238E27FC236}">
                <a16:creationId xmlns:a16="http://schemas.microsoft.com/office/drawing/2014/main" xmlns="" id="{A8E62EDF-9734-3C63-F6A3-A0A5315E7E7B}"/>
              </a:ext>
            </a:extLst>
          </p:cNvPr>
          <p:cNvSpPr/>
          <p:nvPr/>
        </p:nvSpPr>
        <p:spPr>
          <a:xfrm>
            <a:off x="10333583" y="1798391"/>
            <a:ext cx="4106174" cy="15228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3200" dirty="0" err="1"/>
              <a:t>Ulazak</a:t>
            </a:r>
            <a:r>
              <a:rPr lang="sl-SI" sz="3200" dirty="0"/>
              <a:t> </a:t>
            </a:r>
            <a:r>
              <a:rPr lang="sl-SI" sz="3200" dirty="0" err="1"/>
              <a:t>novog</a:t>
            </a:r>
            <a:r>
              <a:rPr lang="sl-SI" sz="3200" dirty="0"/>
              <a:t> segmenta</a:t>
            </a:r>
          </a:p>
        </p:txBody>
      </p:sp>
      <p:sp>
        <p:nvSpPr>
          <p:cNvPr id="5" name="Karo 4">
            <a:extLst>
              <a:ext uri="{FF2B5EF4-FFF2-40B4-BE49-F238E27FC236}">
                <a16:creationId xmlns:a16="http://schemas.microsoft.com/office/drawing/2014/main" xmlns="" id="{0B5126AE-4C95-756A-34B9-3EDF57D3C252}"/>
              </a:ext>
            </a:extLst>
          </p:cNvPr>
          <p:cNvSpPr/>
          <p:nvPr/>
        </p:nvSpPr>
        <p:spPr>
          <a:xfrm>
            <a:off x="10932774" y="4136989"/>
            <a:ext cx="2907792" cy="2907792"/>
          </a:xfrm>
          <a:prstGeom prst="diamon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400" dirty="0" err="1">
                <a:solidFill>
                  <a:schemeClr val="accent5">
                    <a:lumMod val="75000"/>
                  </a:schemeClr>
                </a:solidFill>
              </a:rPr>
              <a:t>Jednogodišnji</a:t>
            </a:r>
            <a:r>
              <a:rPr lang="sl-SI" sz="2400" dirty="0">
                <a:solidFill>
                  <a:schemeClr val="accent5">
                    <a:lumMod val="75000"/>
                  </a:schemeClr>
                </a:solidFill>
              </a:rPr>
              <a:t> ugovori</a:t>
            </a:r>
          </a:p>
        </p:txBody>
      </p:sp>
      <p:sp>
        <p:nvSpPr>
          <p:cNvPr id="6" name="Karo 5">
            <a:extLst>
              <a:ext uri="{FF2B5EF4-FFF2-40B4-BE49-F238E27FC236}">
                <a16:creationId xmlns:a16="http://schemas.microsoft.com/office/drawing/2014/main" xmlns="" id="{9577A6CD-71CC-7E63-6FB7-EA758C6D8861}"/>
              </a:ext>
            </a:extLst>
          </p:cNvPr>
          <p:cNvSpPr/>
          <p:nvPr/>
        </p:nvSpPr>
        <p:spPr>
          <a:xfrm>
            <a:off x="12985861" y="7860495"/>
            <a:ext cx="2907792" cy="2907792"/>
          </a:xfrm>
          <a:prstGeom prst="diamon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400" dirty="0">
                <a:solidFill>
                  <a:schemeClr val="accent5">
                    <a:lumMod val="75000"/>
                  </a:schemeClr>
                </a:solidFill>
              </a:rPr>
              <a:t>Razlika </a:t>
            </a:r>
            <a:r>
              <a:rPr lang="sl-SI" sz="2400" dirty="0" err="1">
                <a:solidFill>
                  <a:schemeClr val="accent5">
                    <a:lumMod val="75000"/>
                  </a:schemeClr>
                </a:solidFill>
              </a:rPr>
              <a:t>između</a:t>
            </a:r>
            <a:r>
              <a:rPr lang="sl-SI" sz="2400" dirty="0">
                <a:solidFill>
                  <a:schemeClr val="accent5">
                    <a:lumMod val="75000"/>
                  </a:schemeClr>
                </a:solidFill>
              </a:rPr>
              <a:t> PAA i GMM</a:t>
            </a:r>
          </a:p>
        </p:txBody>
      </p:sp>
      <p:sp>
        <p:nvSpPr>
          <p:cNvPr id="8" name="Elipsa 7">
            <a:extLst>
              <a:ext uri="{FF2B5EF4-FFF2-40B4-BE49-F238E27FC236}">
                <a16:creationId xmlns:a16="http://schemas.microsoft.com/office/drawing/2014/main" xmlns="" id="{0EE85BFC-4D5D-6978-C494-991D3C8C87DE}"/>
              </a:ext>
            </a:extLst>
          </p:cNvPr>
          <p:cNvSpPr/>
          <p:nvPr/>
        </p:nvSpPr>
        <p:spPr>
          <a:xfrm>
            <a:off x="8678174" y="8116527"/>
            <a:ext cx="2395728" cy="2395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3200" dirty="0" err="1"/>
              <a:t>Merenje</a:t>
            </a:r>
            <a:r>
              <a:rPr lang="sl-SI" sz="3200" dirty="0"/>
              <a:t> po PAA</a:t>
            </a:r>
          </a:p>
        </p:txBody>
      </p:sp>
      <p:sp>
        <p:nvSpPr>
          <p:cNvPr id="9" name="Elipsa 8">
            <a:extLst>
              <a:ext uri="{FF2B5EF4-FFF2-40B4-BE49-F238E27FC236}">
                <a16:creationId xmlns:a16="http://schemas.microsoft.com/office/drawing/2014/main" xmlns="" id="{D26E1B94-ABCD-4B6A-D436-43852CC7F236}"/>
              </a:ext>
            </a:extLst>
          </p:cNvPr>
          <p:cNvSpPr/>
          <p:nvPr/>
        </p:nvSpPr>
        <p:spPr>
          <a:xfrm>
            <a:off x="18578423" y="8116527"/>
            <a:ext cx="2395728" cy="2395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3200" dirty="0" err="1"/>
              <a:t>Merenje</a:t>
            </a:r>
            <a:r>
              <a:rPr lang="sl-SI" sz="3200" dirty="0"/>
              <a:t> po BBA</a:t>
            </a:r>
          </a:p>
        </p:txBody>
      </p:sp>
      <p:cxnSp>
        <p:nvCxnSpPr>
          <p:cNvPr id="11" name="Raven puščični povezovalnik 10">
            <a:extLst>
              <a:ext uri="{FF2B5EF4-FFF2-40B4-BE49-F238E27FC236}">
                <a16:creationId xmlns:a16="http://schemas.microsoft.com/office/drawing/2014/main" xmlns="" id="{F79181A8-6710-FE05-0A03-89F219841C24}"/>
              </a:ext>
            </a:extLst>
          </p:cNvPr>
          <p:cNvCxnSpPr>
            <a:stCxn id="3" idx="2"/>
            <a:endCxn id="5" idx="0"/>
          </p:cNvCxnSpPr>
          <p:nvPr/>
        </p:nvCxnSpPr>
        <p:spPr>
          <a:xfrm>
            <a:off x="12386670" y="3321275"/>
            <a:ext cx="0" cy="815714"/>
          </a:xfrm>
          <a:prstGeom prst="straightConnector1">
            <a:avLst/>
          </a:prstGeom>
          <a:ln w="25400">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Raven puščični povezovalnik 11">
            <a:extLst>
              <a:ext uri="{FF2B5EF4-FFF2-40B4-BE49-F238E27FC236}">
                <a16:creationId xmlns:a16="http://schemas.microsoft.com/office/drawing/2014/main" xmlns="" id="{50B3CF8D-208B-DCA2-19A3-A2AACF525B2F}"/>
              </a:ext>
            </a:extLst>
          </p:cNvPr>
          <p:cNvCxnSpPr/>
          <p:nvPr/>
        </p:nvCxnSpPr>
        <p:spPr>
          <a:xfrm>
            <a:off x="9876038" y="7179434"/>
            <a:ext cx="0" cy="815714"/>
          </a:xfrm>
          <a:prstGeom prst="straightConnector1">
            <a:avLst/>
          </a:prstGeom>
          <a:ln w="25400">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a:extLst>
              <a:ext uri="{FF2B5EF4-FFF2-40B4-BE49-F238E27FC236}">
                <a16:creationId xmlns:a16="http://schemas.microsoft.com/office/drawing/2014/main" xmlns="" id="{2715CDD5-DC16-0FD9-8ED2-E70BE3C689F4}"/>
              </a:ext>
            </a:extLst>
          </p:cNvPr>
          <p:cNvCxnSpPr>
            <a:cxnSpLocks/>
          </p:cNvCxnSpPr>
          <p:nvPr/>
        </p:nvCxnSpPr>
        <p:spPr>
          <a:xfrm>
            <a:off x="14439757" y="7179434"/>
            <a:ext cx="0" cy="681061"/>
          </a:xfrm>
          <a:prstGeom prst="straightConnector1">
            <a:avLst/>
          </a:prstGeom>
          <a:ln w="25400">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Raven povezovalnik 13">
            <a:extLst>
              <a:ext uri="{FF2B5EF4-FFF2-40B4-BE49-F238E27FC236}">
                <a16:creationId xmlns:a16="http://schemas.microsoft.com/office/drawing/2014/main" xmlns="" id="{4DABFBE5-7381-D683-6D04-2507AD5CC6C2}"/>
              </a:ext>
            </a:extLst>
          </p:cNvPr>
          <p:cNvCxnSpPr/>
          <p:nvPr/>
        </p:nvCxnSpPr>
        <p:spPr>
          <a:xfrm>
            <a:off x="9876038" y="7179434"/>
            <a:ext cx="45637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oljeZBesedilom 14">
            <a:extLst>
              <a:ext uri="{FF2B5EF4-FFF2-40B4-BE49-F238E27FC236}">
                <a16:creationId xmlns:a16="http://schemas.microsoft.com/office/drawing/2014/main" xmlns="" id="{8E215AF2-96D4-C51F-92EF-BFD3655899B0}"/>
              </a:ext>
            </a:extLst>
          </p:cNvPr>
          <p:cNvSpPr txBox="1"/>
          <p:nvPr/>
        </p:nvSpPr>
        <p:spPr>
          <a:xfrm>
            <a:off x="9110228" y="6770891"/>
            <a:ext cx="647699" cy="523220"/>
          </a:xfrm>
          <a:prstGeom prst="rect">
            <a:avLst/>
          </a:prstGeom>
          <a:noFill/>
        </p:spPr>
        <p:txBody>
          <a:bodyPr wrap="square">
            <a:spAutoFit/>
          </a:bodyPr>
          <a:lstStyle/>
          <a:p>
            <a:r>
              <a:rPr lang="sl-SI" sz="2800" dirty="0">
                <a:solidFill>
                  <a:schemeClr val="bg1"/>
                </a:solidFill>
              </a:rPr>
              <a:t>DA</a:t>
            </a:r>
          </a:p>
        </p:txBody>
      </p:sp>
      <p:sp>
        <p:nvSpPr>
          <p:cNvPr id="16" name="PoljeZBesedilom 15">
            <a:extLst>
              <a:ext uri="{FF2B5EF4-FFF2-40B4-BE49-F238E27FC236}">
                <a16:creationId xmlns:a16="http://schemas.microsoft.com/office/drawing/2014/main" xmlns="" id="{F48AF04F-4F3E-D66A-73C4-AF15EEF9129C}"/>
              </a:ext>
            </a:extLst>
          </p:cNvPr>
          <p:cNvSpPr txBox="1"/>
          <p:nvPr/>
        </p:nvSpPr>
        <p:spPr>
          <a:xfrm>
            <a:off x="14519005" y="6676268"/>
            <a:ext cx="647699" cy="523220"/>
          </a:xfrm>
          <a:prstGeom prst="rect">
            <a:avLst/>
          </a:prstGeom>
          <a:noFill/>
        </p:spPr>
        <p:txBody>
          <a:bodyPr wrap="square">
            <a:spAutoFit/>
          </a:bodyPr>
          <a:lstStyle/>
          <a:p>
            <a:r>
              <a:rPr lang="sl-SI" sz="2800" dirty="0">
                <a:solidFill>
                  <a:schemeClr val="bg1"/>
                </a:solidFill>
              </a:rPr>
              <a:t>NE</a:t>
            </a:r>
          </a:p>
        </p:txBody>
      </p:sp>
      <p:cxnSp>
        <p:nvCxnSpPr>
          <p:cNvPr id="17" name="Raven puščični povezovalnik 16">
            <a:extLst>
              <a:ext uri="{FF2B5EF4-FFF2-40B4-BE49-F238E27FC236}">
                <a16:creationId xmlns:a16="http://schemas.microsoft.com/office/drawing/2014/main" xmlns="" id="{EBD777B9-458D-14E4-60A4-DC2A72AD2E01}"/>
              </a:ext>
            </a:extLst>
          </p:cNvPr>
          <p:cNvCxnSpPr>
            <a:cxnSpLocks/>
            <a:endCxn id="8" idx="6"/>
          </p:cNvCxnSpPr>
          <p:nvPr/>
        </p:nvCxnSpPr>
        <p:spPr>
          <a:xfrm flipH="1">
            <a:off x="11073902" y="9314391"/>
            <a:ext cx="1911959" cy="0"/>
          </a:xfrm>
          <a:prstGeom prst="straightConnector1">
            <a:avLst/>
          </a:prstGeom>
          <a:ln w="25400">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Raven puščični povezovalnik 17">
            <a:extLst>
              <a:ext uri="{FF2B5EF4-FFF2-40B4-BE49-F238E27FC236}">
                <a16:creationId xmlns:a16="http://schemas.microsoft.com/office/drawing/2014/main" xmlns="" id="{337F2D17-DE5E-A25C-FE94-552910DEF051}"/>
              </a:ext>
            </a:extLst>
          </p:cNvPr>
          <p:cNvCxnSpPr>
            <a:cxnSpLocks/>
          </p:cNvCxnSpPr>
          <p:nvPr/>
        </p:nvCxnSpPr>
        <p:spPr>
          <a:xfrm>
            <a:off x="15893653" y="9314391"/>
            <a:ext cx="2684770" cy="0"/>
          </a:xfrm>
          <a:prstGeom prst="straightConnector1">
            <a:avLst/>
          </a:prstGeom>
          <a:ln w="25400">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PoljeZBesedilom 18">
            <a:extLst>
              <a:ext uri="{FF2B5EF4-FFF2-40B4-BE49-F238E27FC236}">
                <a16:creationId xmlns:a16="http://schemas.microsoft.com/office/drawing/2014/main" xmlns="" id="{66E87BE4-C6D8-3BCC-EC46-278BC5EEB8EB}"/>
              </a:ext>
            </a:extLst>
          </p:cNvPr>
          <p:cNvSpPr txBox="1"/>
          <p:nvPr/>
        </p:nvSpPr>
        <p:spPr>
          <a:xfrm>
            <a:off x="11768587" y="8756590"/>
            <a:ext cx="647699" cy="523220"/>
          </a:xfrm>
          <a:prstGeom prst="rect">
            <a:avLst/>
          </a:prstGeom>
          <a:noFill/>
        </p:spPr>
        <p:txBody>
          <a:bodyPr wrap="square">
            <a:spAutoFit/>
          </a:bodyPr>
          <a:lstStyle/>
          <a:p>
            <a:r>
              <a:rPr lang="sl-SI" sz="2800" dirty="0">
                <a:solidFill>
                  <a:schemeClr val="bg1"/>
                </a:solidFill>
              </a:rPr>
              <a:t>NE</a:t>
            </a:r>
          </a:p>
        </p:txBody>
      </p:sp>
      <p:sp>
        <p:nvSpPr>
          <p:cNvPr id="20" name="PoljeZBesedilom 19">
            <a:extLst>
              <a:ext uri="{FF2B5EF4-FFF2-40B4-BE49-F238E27FC236}">
                <a16:creationId xmlns:a16="http://schemas.microsoft.com/office/drawing/2014/main" xmlns="" id="{2D4C3644-2F80-5A4F-5941-285967EF1793}"/>
              </a:ext>
            </a:extLst>
          </p:cNvPr>
          <p:cNvSpPr txBox="1"/>
          <p:nvPr/>
        </p:nvSpPr>
        <p:spPr>
          <a:xfrm>
            <a:off x="17017947" y="8586827"/>
            <a:ext cx="647699" cy="523220"/>
          </a:xfrm>
          <a:prstGeom prst="rect">
            <a:avLst/>
          </a:prstGeom>
          <a:noFill/>
        </p:spPr>
        <p:txBody>
          <a:bodyPr wrap="square">
            <a:spAutoFit/>
          </a:bodyPr>
          <a:lstStyle/>
          <a:p>
            <a:r>
              <a:rPr lang="sl-SI" sz="2800" dirty="0">
                <a:solidFill>
                  <a:schemeClr val="bg1"/>
                </a:solidFill>
              </a:rPr>
              <a:t>DA</a:t>
            </a:r>
          </a:p>
        </p:txBody>
      </p:sp>
      <p:sp>
        <p:nvSpPr>
          <p:cNvPr id="21" name="Označba mesta besedila 5">
            <a:extLst>
              <a:ext uri="{FF2B5EF4-FFF2-40B4-BE49-F238E27FC236}">
                <a16:creationId xmlns:a16="http://schemas.microsoft.com/office/drawing/2014/main" xmlns="" id="{BDDCB18B-937C-DD10-B51E-D5FD1C875BB4}"/>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84507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479DD0D7-769B-F849-90FC-F1C76AA4C7A5}"/>
              </a:ext>
            </a:extLst>
          </p:cNvPr>
          <p:cNvSpPr>
            <a:spLocks noGrp="1"/>
          </p:cNvSpPr>
          <p:nvPr>
            <p:ph type="body" sz="quarter" idx="14"/>
          </p:nvPr>
        </p:nvSpPr>
        <p:spPr>
          <a:xfrm>
            <a:off x="1533525" y="1008329"/>
            <a:ext cx="21114166" cy="1920017"/>
          </a:xfrm>
        </p:spPr>
        <p:txBody>
          <a:bodyPr/>
          <a:lstStyle/>
          <a:p>
            <a:r>
              <a:rPr lang="sl-SI" dirty="0"/>
              <a:t>IFRS 17 i PAA</a:t>
            </a:r>
            <a:endParaRPr lang="x-none" dirty="0"/>
          </a:p>
        </p:txBody>
      </p:sp>
      <p:pic>
        <p:nvPicPr>
          <p:cNvPr id="6" name="Slika 5">
            <a:extLst>
              <a:ext uri="{FF2B5EF4-FFF2-40B4-BE49-F238E27FC236}">
                <a16:creationId xmlns:a16="http://schemas.microsoft.com/office/drawing/2014/main" xmlns="" id="{DCD27D4B-76F4-04C9-EE3E-194D8CBB800B}"/>
              </a:ext>
            </a:extLst>
          </p:cNvPr>
          <p:cNvPicPr>
            <a:picLocks noChangeAspect="1"/>
          </p:cNvPicPr>
          <p:nvPr/>
        </p:nvPicPr>
        <p:blipFill>
          <a:blip r:embed="rId2"/>
          <a:stretch>
            <a:fillRect/>
          </a:stretch>
        </p:blipFill>
        <p:spPr>
          <a:xfrm>
            <a:off x="5327888" y="2457418"/>
            <a:ext cx="14875177" cy="9598939"/>
          </a:xfrm>
          <a:prstGeom prst="rect">
            <a:avLst/>
          </a:prstGeom>
        </p:spPr>
      </p:pic>
      <p:sp>
        <p:nvSpPr>
          <p:cNvPr id="3" name="Označba mesta besedila 5">
            <a:extLst>
              <a:ext uri="{FF2B5EF4-FFF2-40B4-BE49-F238E27FC236}">
                <a16:creationId xmlns:a16="http://schemas.microsoft.com/office/drawing/2014/main" xmlns="" id="{C02B5886-971F-37F3-4A2A-753DFAC28562}"/>
              </a:ext>
            </a:extLst>
          </p:cNvPr>
          <p:cNvSpPr txBox="1">
            <a:spLocks/>
          </p:cNvSpPr>
          <p:nvPr/>
        </p:nvSpPr>
        <p:spPr>
          <a:xfrm>
            <a:off x="2009427" y="12707670"/>
            <a:ext cx="8576511" cy="525251"/>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l-SI" sz="2800" dirty="0">
                <a:solidFill>
                  <a:srgbClr val="A4A4A4"/>
                </a:solidFill>
              </a:rPr>
              <a:t>XXII </a:t>
            </a:r>
            <a:r>
              <a:rPr lang="sl-SI" sz="2800" dirty="0" err="1">
                <a:solidFill>
                  <a:srgbClr val="A4A4A4"/>
                </a:solidFill>
              </a:rPr>
              <a:t>Međunarodni</a:t>
            </a:r>
            <a:r>
              <a:rPr lang="sl-SI" sz="2800" dirty="0">
                <a:solidFill>
                  <a:srgbClr val="A4A4A4"/>
                </a:solidFill>
              </a:rPr>
              <a:t> </a:t>
            </a:r>
            <a:r>
              <a:rPr lang="sl-SI" sz="2800" dirty="0" err="1">
                <a:solidFill>
                  <a:srgbClr val="A4A4A4"/>
                </a:solidFill>
              </a:rPr>
              <a:t>simpozijum</a:t>
            </a:r>
            <a:r>
              <a:rPr lang="sl-SI" sz="2800" dirty="0">
                <a:solidFill>
                  <a:srgbClr val="A4A4A4"/>
                </a:solidFill>
              </a:rPr>
              <a:t>, </a:t>
            </a:r>
            <a:r>
              <a:rPr lang="sl-SI" sz="2800" dirty="0" err="1">
                <a:solidFill>
                  <a:srgbClr val="A4A4A4"/>
                </a:solidFill>
              </a:rPr>
              <a:t>Aranđelovac</a:t>
            </a:r>
            <a:r>
              <a:rPr lang="sl-SI" sz="2800" dirty="0">
                <a:solidFill>
                  <a:srgbClr val="A4A4A4"/>
                </a:solidFill>
              </a:rPr>
              <a:t>, </a:t>
            </a:r>
            <a:r>
              <a:rPr lang="sl-SI" sz="2800" dirty="0" err="1">
                <a:solidFill>
                  <a:srgbClr val="A4A4A4"/>
                </a:solidFill>
              </a:rPr>
              <a:t>Jun</a:t>
            </a:r>
            <a:r>
              <a:rPr lang="sl-SI" sz="2800" dirty="0">
                <a:solidFill>
                  <a:srgbClr val="A4A4A4"/>
                </a:solidFill>
              </a:rPr>
              <a:t> 2024</a:t>
            </a:r>
          </a:p>
        </p:txBody>
      </p:sp>
    </p:spTree>
    <p:extLst>
      <p:ext uri="{BB962C8B-B14F-4D97-AF65-F5344CB8AC3E}">
        <p14:creationId xmlns:p14="http://schemas.microsoft.com/office/powerpoint/2010/main" xmlns="" val="960172154"/>
      </p:ext>
    </p:extLst>
  </p:cSld>
  <p:clrMapOvr>
    <a:masterClrMapping/>
  </p:clrMapOvr>
</p:sld>
</file>

<file path=ppt/theme/theme1.xml><?xml version="1.0" encoding="utf-8"?>
<a:theme xmlns:a="http://schemas.openxmlformats.org/drawingml/2006/main" name="Naslovn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768ABCE7-D4A1-C543-AA28-D11AE267C35C}"/>
    </a:ext>
  </a:extLst>
</a:theme>
</file>

<file path=ppt/theme/theme2.xml><?xml version="1.0" encoding="utf-8"?>
<a:theme xmlns:a="http://schemas.openxmlformats.org/drawingml/2006/main" name="Uvodne strani">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55EC7CF9-926B-FF45-8321-B04E1C26C287}"/>
    </a:ext>
  </a:extLst>
</a:theme>
</file>

<file path=ppt/theme/theme3.xml><?xml version="1.0" encoding="utf-8"?>
<a:theme xmlns:a="http://schemas.openxmlformats.org/drawingml/2006/main" name="Vsebinske strani">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8A7F2063-EA6E-6C43-91C0-131FEBC8F218}"/>
    </a:ext>
  </a:extLst>
</a:theme>
</file>

<file path=ppt/theme/theme4.xml><?xml version="1.0" encoding="utf-8"?>
<a:theme xmlns:a="http://schemas.openxmlformats.org/drawingml/2006/main" name="Vsebinske strani - temna tema">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E998FA3E-0A96-5543-B261-A5F07CCA9B33}"/>
    </a:ext>
  </a:extLst>
</a:theme>
</file>

<file path=ppt/theme/theme5.xml><?xml version="1.0" encoding="utf-8"?>
<a:theme xmlns:a="http://schemas.openxmlformats.org/drawingml/2006/main" name="Poglavj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19E94D43-3004-4349-847A-95BA18D2AE35}"/>
    </a:ext>
  </a:extLst>
</a:theme>
</file>

<file path=ppt/theme/theme6.xml><?xml version="1.0" encoding="utf-8"?>
<a:theme xmlns:a="http://schemas.openxmlformats.org/drawingml/2006/main" name="Zaključne strani">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_ZavarovalnicaTriglav_DPP" id="{CFF762DA-E703-3C4C-A2AE-F2DC9E4E79D2}" vid="{F75EFE7F-C1BE-BD49-B369-0427DC963A6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PPT_ZavarovalnicaTriglav</Template>
  <TotalTime>215</TotalTime>
  <Words>535</Words>
  <Application>Microsoft Office PowerPoint</Application>
  <PresentationFormat>Custom</PresentationFormat>
  <Paragraphs>89</Paragraphs>
  <Slides>18</Slides>
  <Notes>0</Notes>
  <HiddenSlides>0</HiddenSlides>
  <MMClips>0</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Naslovnice</vt:lpstr>
      <vt:lpstr>Uvodne strani</vt:lpstr>
      <vt:lpstr>Vsebinske strani</vt:lpstr>
      <vt:lpstr>Vsebinske strani - temna tema</vt:lpstr>
      <vt:lpstr>Poglavja</vt:lpstr>
      <vt:lpstr>Zaključne strani</vt:lpstr>
      <vt:lpstr>PAA Eligibility Test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Ustvarjamo varnejšo prihodnost.</dc:title>
  <dc:creator>Rudi Lipovec</dc:creator>
  <cp:lastModifiedBy>Marija</cp:lastModifiedBy>
  <cp:revision>7</cp:revision>
  <dcterms:created xsi:type="dcterms:W3CDTF">2022-01-24T08:56:15Z</dcterms:created>
  <dcterms:modified xsi:type="dcterms:W3CDTF">2024-06-04T21:57:56Z</dcterms:modified>
</cp:coreProperties>
</file>