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65" autoAdjust="0"/>
    <p:restoredTop sz="94660"/>
  </p:normalViewPr>
  <p:slideViewPr>
    <p:cSldViewPr>
      <p:cViewPr>
        <p:scale>
          <a:sx n="70" d="100"/>
          <a:sy n="70" d="100"/>
        </p:scale>
        <p:origin x="-114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E4B3-5DC3-4896-B93A-21970109AA71}" type="datetimeFigureOut">
              <a:rPr lang="en-GB" smtClean="0"/>
              <a:pPr/>
              <a:t>20/05/2017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841E-4FF2-467F-91AB-11373C60A40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REPERUSSIONS OF NEGATIVE INTEREST RATE POLICY ON FINANCIAL INTERMEDIARIES IN INDUSTRIALISED COUNTRIES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20" y="4293096"/>
            <a:ext cx="6832848" cy="1752600"/>
          </a:xfrm>
        </p:spPr>
        <p:txBody>
          <a:bodyPr>
            <a:normAutofit/>
          </a:bodyPr>
          <a:lstStyle/>
          <a:p>
            <a:r>
              <a:rPr lang="en-GB" dirty="0" err="1"/>
              <a:t>Đorđe</a:t>
            </a:r>
            <a:r>
              <a:rPr lang="en-GB" dirty="0"/>
              <a:t> </a:t>
            </a:r>
            <a:r>
              <a:rPr lang="en-GB" dirty="0" err="1"/>
              <a:t>Đukić</a:t>
            </a:r>
            <a:r>
              <a:rPr lang="en-GB" dirty="0"/>
              <a:t>, University of Belgrade, Faculty of </a:t>
            </a:r>
            <a:r>
              <a:rPr lang="en-GB" dirty="0" smtClean="0"/>
              <a:t>Economics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GB" sz="3200" b="1" dirty="0"/>
              <a:t>PROSPECTS FOR MONETARY POLICY NORMALIZATION IN THE EUROZONE </a:t>
            </a: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477640" y="1340768"/>
          <a:ext cx="6262712" cy="5901172"/>
        </p:xfrm>
        <a:graphic>
          <a:graphicData uri="http://schemas.openxmlformats.org/presentationml/2006/ole">
            <p:oleObj spid="_x0000_s15362" name="Document" r:id="rId3" imgW="6184692" imgH="582715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/>
              <a:t>POSSIBLE REPERCUSSIONS OF NEGATIVE INTEREST RATE POLICY ON FINANCIAL INTERMEDIARIS  IN EU AND 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NON </a:t>
            </a:r>
            <a:r>
              <a:rPr lang="en-GB" sz="3200" b="1" dirty="0"/>
              <a:t>EU COUNTRIES</a:t>
            </a:r>
            <a:endParaRPr lang="en-GB" sz="32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575465"/>
            <a:ext cx="89886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Figure 1: Ten-year government-bond spreads over German bonds (percentage points)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081" y="2420888"/>
            <a:ext cx="5714231" cy="3520468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23731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Source: Thomson Reuters published in: The Economist (2017). The unusual gap between American and European bond yields, March 25, p. 63.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763688" y="188640"/>
          <a:ext cx="5184576" cy="6838116"/>
        </p:xfrm>
        <a:graphic>
          <a:graphicData uri="http://schemas.openxmlformats.org/presentationml/2006/ole">
            <p:oleObj spid="_x0000_s17410" name="Document" r:id="rId3" imgW="5860492" imgH="8847917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GB" sz="3600" dirty="0" smtClean="0"/>
              <a:t>	Why </a:t>
            </a:r>
            <a:r>
              <a:rPr lang="en-GB" sz="3600" dirty="0"/>
              <a:t>could GDP-linked bonds become an attractive instrument for investors</a:t>
            </a:r>
            <a:r>
              <a:rPr lang="en-GB" sz="3600" dirty="0" smtClean="0"/>
              <a:t>?</a:t>
            </a:r>
          </a:p>
          <a:p>
            <a:pPr lvl="1">
              <a:buNone/>
            </a:pPr>
            <a:r>
              <a:rPr lang="en-GB" sz="3600" dirty="0" smtClean="0"/>
              <a:t>	</a:t>
            </a:r>
            <a:r>
              <a:rPr lang="en-GB" sz="3600" dirty="0" smtClean="0"/>
              <a:t>The interest of central banks and IFIs such as IMF to provide an incentive for issuing and trading with sovereign GDP-linked bonds is related to their intentions to reduce the risk of emergence of banking crises in the future. Purchase of GDP-linked bonds would be an investment alternative for financial intermediaries which under the current conditions seek for alternative and better solutions and desired yields.</a:t>
            </a:r>
          </a:p>
          <a:p>
            <a:pPr lvl="1">
              <a:buNone/>
            </a:pPr>
            <a:endParaRPr lang="en-GB" sz="36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</TotalTime>
  <Words>85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Microsoft Office Word Document</vt:lpstr>
      <vt:lpstr>REPERUSSIONS OF NEGATIVE INTEREST RATE POLICY ON FINANCIAL INTERMEDIARIES IN INDUSTRIALISED COUNTRIES  </vt:lpstr>
      <vt:lpstr>PROSPECTS FOR MONETARY POLICY NORMALIZATION IN THE EUROZONE  </vt:lpstr>
      <vt:lpstr>POSSIBLE REPERCUSSIONS OF NEGATIVE INTEREST RATE POLICY ON FINANCIAL INTERMEDIARIS  IN EU AND  NON EU COUNTRIES</vt:lpstr>
      <vt:lpstr>Slide 4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REPERUSSIONS OF NEGATIVE INTEREST RATE POLICY ON FINANCIAL INTERMEDIARIES IN INDUSTRIALISED COUNTRIES  </dc:title>
  <dc:creator>Kocovic</dc:creator>
  <cp:lastModifiedBy>Kocovic</cp:lastModifiedBy>
  <cp:revision>6</cp:revision>
  <dcterms:created xsi:type="dcterms:W3CDTF">2017-05-20T07:35:06Z</dcterms:created>
  <dcterms:modified xsi:type="dcterms:W3CDTF">2017-05-20T12:13:27Z</dcterms:modified>
</cp:coreProperties>
</file>